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65" r:id="rId5"/>
    <p:sldMasterId id="2147483777" r:id="rId6"/>
    <p:sldMasterId id="2147483801" r:id="rId7"/>
    <p:sldMasterId id="2147483832" r:id="rId8"/>
  </p:sldMasterIdLst>
  <p:notesMasterIdLst>
    <p:notesMasterId r:id="rId64"/>
  </p:notesMasterIdLst>
  <p:handoutMasterIdLst>
    <p:handoutMasterId r:id="rId65"/>
  </p:handoutMasterIdLst>
  <p:sldIdLst>
    <p:sldId id="26505" r:id="rId9"/>
    <p:sldId id="26381" r:id="rId10"/>
    <p:sldId id="260" r:id="rId11"/>
    <p:sldId id="435"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61" r:id="rId63"/>
  </p:sldIdLst>
  <p:sldSz cx="12192000" cy="6858000"/>
  <p:notesSz cx="6858000" cy="9144000"/>
  <p:embeddedFontLst>
    <p:embeddedFont>
      <p:font typeface="Bebas Neue" panose="020B0606020202050201" pitchFamily="34" charset="0"/>
      <p:regular r:id="rId66"/>
    </p:embeddedFont>
    <p:embeddedFont>
      <p:font typeface="Josefin Sans" pitchFamily="2" charset="0"/>
      <p:regular r:id="rId67"/>
      <p:bold r:id="rId68"/>
    </p:embeddedFont>
    <p:embeddedFont>
      <p:font typeface="Lora" pitchFamily="2" charset="0"/>
      <p:regular r:id="rId69"/>
      <p:bold r:id="rId70"/>
      <p:italic r:id="rId71"/>
      <p:boldItalic r:id="rId72"/>
    </p:embeddedFont>
    <p:embeddedFont>
      <p:font typeface="Nunito Light" pitchFamily="2" charset="0"/>
      <p:regular r:id="rId73"/>
      <p:italic r:id="rId74"/>
    </p:embeddedFont>
    <p:embeddedFont>
      <p:font typeface="PT Sans" panose="020B0503020203020204" pitchFamily="34" charset="0"/>
      <p:regular r:id="rId75"/>
      <p:bold r:id="rId76"/>
      <p:italic r:id="rId77"/>
      <p:boldItalic r:id="rId78"/>
    </p:embeddedFont>
    <p:embeddedFont>
      <p:font typeface="Public Sans" pitchFamily="2" charset="0"/>
      <p:regular r:id="rId79"/>
      <p:bold r:id="rId80"/>
      <p:italic r:id="rId81"/>
      <p:boldItalic r:id="rId82"/>
    </p:embeddedFont>
    <p:embeddedFont>
      <p:font typeface="Roboto" panose="02000000000000000000" pitchFamily="2" charset="0"/>
      <p:regular r:id="rId83"/>
      <p:bold r:id="rId84"/>
      <p:italic r:id="rId85"/>
      <p:boldItalic r:id="rId86"/>
    </p:embeddedFont>
    <p:embeddedFont>
      <p:font typeface="Roboto Condensed Light" panose="02000000000000000000" pitchFamily="2" charset="0"/>
      <p:regular r:id="rId87"/>
      <p:italic r:id="rId8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A4D7633-F6FE-9318-CC73-0CDF0A550655}" name="Rachel Mcneilly" initials="RM" userId="S::RACHEL.MCNEILLY@det.nsw.edu.au::e2f97e3e-b88d-430e-bed9-5ff97dac5cb0" providerId="AD"/>
  <p188:author id="{913BFAE4-222F-1456-BA51-F190F9E0D71A}" name="Christopher Farlow" initials="CF" userId="S::christopher.farlow2@det.nsw.edu.au::1d6e7c80-f391-4c69-991c-b443ceeb1639" providerId="AD"/>
  <p188:author id="{CF1290E9-515D-A78E-3A3B-04F98FF9B9DF}" name="Rachel Mcneilly" initials="RM" userId="S::rachel.mcneilly@det.nsw.edu.au::e2f97e3e-b88d-430e-bed9-5ff97dac5cb0" providerId="AD"/>
  <p188:author id="{42C0F0FB-B4C2-4274-0CA1-A64C7F1DACA0}" name="Sarah Pacey" initials="SP" userId="S::Sarah.Pacey2@det.nsw.edu.au::4280ed20-4c42-4a59-8e7f-58f2f52d2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C64"/>
    <a:srgbClr val="9963CE"/>
    <a:srgbClr val="EFE7FF"/>
    <a:srgbClr val="45988A"/>
    <a:srgbClr val="BFEDD1"/>
    <a:srgbClr val="9DD691"/>
    <a:srgbClr val="FFCCFF"/>
    <a:srgbClr val="B51458"/>
    <a:srgbClr val="00ACC2"/>
    <a:srgbClr val="64B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56" y="7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font" Target="fonts/font6.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3.xml"/><Relationship Id="rId82" Type="http://schemas.openxmlformats.org/officeDocument/2006/relationships/font" Target="fonts/font17.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19/12/2025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7"/>
        <p:cNvGrpSpPr/>
        <p:nvPr/>
      </p:nvGrpSpPr>
      <p:grpSpPr>
        <a:xfrm>
          <a:off x="0" y="0"/>
          <a:ext cx="0" cy="0"/>
          <a:chOff x="0" y="0"/>
          <a:chExt cx="0" cy="0"/>
        </a:xfrm>
      </p:grpSpPr>
      <p:sp>
        <p:nvSpPr>
          <p:cNvPr id="5698" name="Google Shape;5698;g29bd5522cde_0_4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9" name="Google Shape;5699;g29bd5522cde_0_4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0"/>
        <p:cNvGrpSpPr/>
        <p:nvPr/>
      </p:nvGrpSpPr>
      <p:grpSpPr>
        <a:xfrm>
          <a:off x="0" y="0"/>
          <a:ext cx="0" cy="0"/>
          <a:chOff x="0" y="0"/>
          <a:chExt cx="0" cy="0"/>
        </a:xfrm>
      </p:grpSpPr>
      <p:sp>
        <p:nvSpPr>
          <p:cNvPr id="5731" name="Google Shape;5731;g29bd5522cde_0_4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2" name="Google Shape;5732;g29bd5522cde_0_4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9"/>
        <p:cNvGrpSpPr/>
        <p:nvPr/>
      </p:nvGrpSpPr>
      <p:grpSpPr>
        <a:xfrm>
          <a:off x="0" y="0"/>
          <a:ext cx="0" cy="0"/>
          <a:chOff x="0" y="0"/>
          <a:chExt cx="0" cy="0"/>
        </a:xfrm>
      </p:grpSpPr>
      <p:sp>
        <p:nvSpPr>
          <p:cNvPr id="5760" name="Google Shape;5760;g29bd5522cde_0_4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1" name="Google Shape;5761;g29bd5522cde_0_4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8"/>
        <p:cNvGrpSpPr/>
        <p:nvPr/>
      </p:nvGrpSpPr>
      <p:grpSpPr>
        <a:xfrm>
          <a:off x="0" y="0"/>
          <a:ext cx="0" cy="0"/>
          <a:chOff x="0" y="0"/>
          <a:chExt cx="0" cy="0"/>
        </a:xfrm>
      </p:grpSpPr>
      <p:sp>
        <p:nvSpPr>
          <p:cNvPr id="5879" name="Google Shape;5879;g29bd5522cde_0_4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0" name="Google Shape;5880;g29bd5522cde_0_4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1"/>
        <p:cNvGrpSpPr/>
        <p:nvPr/>
      </p:nvGrpSpPr>
      <p:grpSpPr>
        <a:xfrm>
          <a:off x="0" y="0"/>
          <a:ext cx="0" cy="0"/>
          <a:chOff x="0" y="0"/>
          <a:chExt cx="0" cy="0"/>
        </a:xfrm>
      </p:grpSpPr>
      <p:sp>
        <p:nvSpPr>
          <p:cNvPr id="6112" name="Google Shape;6112;g29bd5522cde_0_4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3" name="Google Shape;6113;g29bd5522cde_0_4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5"/>
        <p:cNvGrpSpPr/>
        <p:nvPr/>
      </p:nvGrpSpPr>
      <p:grpSpPr>
        <a:xfrm>
          <a:off x="0" y="0"/>
          <a:ext cx="0" cy="0"/>
          <a:chOff x="0" y="0"/>
          <a:chExt cx="0" cy="0"/>
        </a:xfrm>
      </p:grpSpPr>
      <p:sp>
        <p:nvSpPr>
          <p:cNvPr id="6206" name="Google Shape;6206;g29bd5522cde_0_4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7" name="Google Shape;6207;g29bd5522cde_0_4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5"/>
        <p:cNvGrpSpPr/>
        <p:nvPr/>
      </p:nvGrpSpPr>
      <p:grpSpPr>
        <a:xfrm>
          <a:off x="0" y="0"/>
          <a:ext cx="0" cy="0"/>
          <a:chOff x="0" y="0"/>
          <a:chExt cx="0" cy="0"/>
        </a:xfrm>
      </p:grpSpPr>
      <p:sp>
        <p:nvSpPr>
          <p:cNvPr id="6296" name="Google Shape;6296;g29bd5522cde_0_4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7" name="Google Shape;6297;g29bd5522cde_0_4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4"/>
        <p:cNvGrpSpPr/>
        <p:nvPr/>
      </p:nvGrpSpPr>
      <p:grpSpPr>
        <a:xfrm>
          <a:off x="0" y="0"/>
          <a:ext cx="0" cy="0"/>
          <a:chOff x="0" y="0"/>
          <a:chExt cx="0" cy="0"/>
        </a:xfrm>
      </p:grpSpPr>
      <p:sp>
        <p:nvSpPr>
          <p:cNvPr id="6415" name="Google Shape;6415;g29bd5522cde_0_4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6" name="Google Shape;6416;g29bd5522cde_0_4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5"/>
        <p:cNvGrpSpPr/>
        <p:nvPr/>
      </p:nvGrpSpPr>
      <p:grpSpPr>
        <a:xfrm>
          <a:off x="0" y="0"/>
          <a:ext cx="0" cy="0"/>
          <a:chOff x="0" y="0"/>
          <a:chExt cx="0" cy="0"/>
        </a:xfrm>
      </p:grpSpPr>
      <p:sp>
        <p:nvSpPr>
          <p:cNvPr id="6486" name="Google Shape;6486;g29bd5522cde_0_4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7" name="Google Shape;6487;g29bd5522cde_0_4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6"/>
        <p:cNvGrpSpPr/>
        <p:nvPr/>
      </p:nvGrpSpPr>
      <p:grpSpPr>
        <a:xfrm>
          <a:off x="0" y="0"/>
          <a:ext cx="0" cy="0"/>
          <a:chOff x="0" y="0"/>
          <a:chExt cx="0" cy="0"/>
        </a:xfrm>
      </p:grpSpPr>
      <p:sp>
        <p:nvSpPr>
          <p:cNvPr id="6497" name="Google Shape;6497;g29bd5522cde_0_4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8" name="Google Shape;6498;g29bd5522cde_0_4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1"/>
        <p:cNvGrpSpPr/>
        <p:nvPr/>
      </p:nvGrpSpPr>
      <p:grpSpPr>
        <a:xfrm>
          <a:off x="0" y="0"/>
          <a:ext cx="0" cy="0"/>
          <a:chOff x="0" y="0"/>
          <a:chExt cx="0" cy="0"/>
        </a:xfrm>
      </p:grpSpPr>
      <p:sp>
        <p:nvSpPr>
          <p:cNvPr id="6602" name="Google Shape;6602;g29b7a0fc404_0_37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3" name="Google Shape;6603;g29b7a0fc404_0_37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7"/>
        <p:cNvGrpSpPr/>
        <p:nvPr/>
      </p:nvGrpSpPr>
      <p:grpSpPr>
        <a:xfrm>
          <a:off x="0" y="0"/>
          <a:ext cx="0" cy="0"/>
          <a:chOff x="0" y="0"/>
          <a:chExt cx="0" cy="0"/>
        </a:xfrm>
      </p:grpSpPr>
      <p:sp>
        <p:nvSpPr>
          <p:cNvPr id="6608" name="Google Shape;6608;g29b7a0fc404_0_37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9" name="Google Shape;6609;g29b7a0fc404_0_37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7"/>
        <p:cNvGrpSpPr/>
        <p:nvPr/>
      </p:nvGrpSpPr>
      <p:grpSpPr>
        <a:xfrm>
          <a:off x="0" y="0"/>
          <a:ext cx="0" cy="0"/>
          <a:chOff x="0" y="0"/>
          <a:chExt cx="0" cy="0"/>
        </a:xfrm>
      </p:grpSpPr>
      <p:sp>
        <p:nvSpPr>
          <p:cNvPr id="6618" name="Google Shape;6618;g29b7a0fc404_0_37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9" name="Google Shape;6619;g29b7a0fc404_0_37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4"/>
        <p:cNvGrpSpPr/>
        <p:nvPr/>
      </p:nvGrpSpPr>
      <p:grpSpPr>
        <a:xfrm>
          <a:off x="0" y="0"/>
          <a:ext cx="0" cy="0"/>
          <a:chOff x="0" y="0"/>
          <a:chExt cx="0" cy="0"/>
        </a:xfrm>
      </p:grpSpPr>
      <p:sp>
        <p:nvSpPr>
          <p:cNvPr id="6625" name="Google Shape;6625;g29b7a0fc404_0_37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6" name="Google Shape;6626;g29b7a0fc404_0_37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4"/>
        <p:cNvGrpSpPr/>
        <p:nvPr/>
      </p:nvGrpSpPr>
      <p:grpSpPr>
        <a:xfrm>
          <a:off x="0" y="0"/>
          <a:ext cx="0" cy="0"/>
          <a:chOff x="0" y="0"/>
          <a:chExt cx="0" cy="0"/>
        </a:xfrm>
      </p:grpSpPr>
      <p:sp>
        <p:nvSpPr>
          <p:cNvPr id="6635" name="Google Shape;6635;g29b7a0fc404_0_37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6" name="Google Shape;6636;g29b7a0fc404_0_37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1"/>
        <p:cNvGrpSpPr/>
        <p:nvPr/>
      </p:nvGrpSpPr>
      <p:grpSpPr>
        <a:xfrm>
          <a:off x="0" y="0"/>
          <a:ext cx="0" cy="0"/>
          <a:chOff x="0" y="0"/>
          <a:chExt cx="0" cy="0"/>
        </a:xfrm>
      </p:grpSpPr>
      <p:sp>
        <p:nvSpPr>
          <p:cNvPr id="6642" name="Google Shape;6642;g29b7a0fc404_0_37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3" name="Google Shape;6643;g29b7a0fc404_0_37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1"/>
        <p:cNvGrpSpPr/>
        <p:nvPr/>
      </p:nvGrpSpPr>
      <p:grpSpPr>
        <a:xfrm>
          <a:off x="0" y="0"/>
          <a:ext cx="0" cy="0"/>
          <a:chOff x="0" y="0"/>
          <a:chExt cx="0" cy="0"/>
        </a:xfrm>
      </p:grpSpPr>
      <p:sp>
        <p:nvSpPr>
          <p:cNvPr id="6652" name="Google Shape;6652;g29b7a0fc404_0_37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3" name="Google Shape;6653;g29b7a0fc404_0_37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0"/>
        <p:cNvGrpSpPr/>
        <p:nvPr/>
      </p:nvGrpSpPr>
      <p:grpSpPr>
        <a:xfrm>
          <a:off x="0" y="0"/>
          <a:ext cx="0" cy="0"/>
          <a:chOff x="0" y="0"/>
          <a:chExt cx="0" cy="0"/>
        </a:xfrm>
      </p:grpSpPr>
      <p:sp>
        <p:nvSpPr>
          <p:cNvPr id="6661" name="Google Shape;6661;g29b7a0fc404_0_37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2" name="Google Shape;6662;g29b7a0fc404_0_37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0"/>
        <p:cNvGrpSpPr/>
        <p:nvPr/>
      </p:nvGrpSpPr>
      <p:grpSpPr>
        <a:xfrm>
          <a:off x="0" y="0"/>
          <a:ext cx="0" cy="0"/>
          <a:chOff x="0" y="0"/>
          <a:chExt cx="0" cy="0"/>
        </a:xfrm>
      </p:grpSpPr>
      <p:sp>
        <p:nvSpPr>
          <p:cNvPr id="6671" name="Google Shape;6671;g29b7a0fc404_0_37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2" name="Google Shape;6672;g29b7a0fc404_0_37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8"/>
        <p:cNvGrpSpPr/>
        <p:nvPr/>
      </p:nvGrpSpPr>
      <p:grpSpPr>
        <a:xfrm>
          <a:off x="0" y="0"/>
          <a:ext cx="0" cy="0"/>
          <a:chOff x="0" y="0"/>
          <a:chExt cx="0" cy="0"/>
        </a:xfrm>
      </p:grpSpPr>
      <p:sp>
        <p:nvSpPr>
          <p:cNvPr id="6679" name="Google Shape;6679;g29b7a0fc404_0_37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0" name="Google Shape;6680;g29b7a0fc404_0_37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0"/>
        <p:cNvGrpSpPr/>
        <p:nvPr/>
      </p:nvGrpSpPr>
      <p:grpSpPr>
        <a:xfrm>
          <a:off x="0" y="0"/>
          <a:ext cx="0" cy="0"/>
          <a:chOff x="0" y="0"/>
          <a:chExt cx="0" cy="0"/>
        </a:xfrm>
      </p:grpSpPr>
      <p:sp>
        <p:nvSpPr>
          <p:cNvPr id="4861" name="Google Shape;4861;g29b7a54bfe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2" name="Google Shape;4862;g29b7a54bfe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8"/>
        <p:cNvGrpSpPr/>
        <p:nvPr/>
      </p:nvGrpSpPr>
      <p:grpSpPr>
        <a:xfrm>
          <a:off x="0" y="0"/>
          <a:ext cx="0" cy="0"/>
          <a:chOff x="0" y="0"/>
          <a:chExt cx="0" cy="0"/>
        </a:xfrm>
      </p:grpSpPr>
      <p:sp>
        <p:nvSpPr>
          <p:cNvPr id="6689" name="Google Shape;6689;g29b7a0fc404_0_37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0" name="Google Shape;6690;g29b7a0fc404_0_37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5"/>
        <p:cNvGrpSpPr/>
        <p:nvPr/>
      </p:nvGrpSpPr>
      <p:grpSpPr>
        <a:xfrm>
          <a:off x="0" y="0"/>
          <a:ext cx="0" cy="0"/>
          <a:chOff x="0" y="0"/>
          <a:chExt cx="0" cy="0"/>
        </a:xfrm>
      </p:grpSpPr>
      <p:sp>
        <p:nvSpPr>
          <p:cNvPr id="6696" name="Google Shape;6696;g29b7a0fc404_0_37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7" name="Google Shape;6697;g29b7a0fc404_0_37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4"/>
        <p:cNvGrpSpPr/>
        <p:nvPr/>
      </p:nvGrpSpPr>
      <p:grpSpPr>
        <a:xfrm>
          <a:off x="0" y="0"/>
          <a:ext cx="0" cy="0"/>
          <a:chOff x="0" y="0"/>
          <a:chExt cx="0" cy="0"/>
        </a:xfrm>
      </p:grpSpPr>
      <p:sp>
        <p:nvSpPr>
          <p:cNvPr id="6705" name="Google Shape;6705;g29b7a0fc404_0_37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6" name="Google Shape;6706;g29b7a0fc404_0_37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4"/>
        <p:cNvGrpSpPr/>
        <p:nvPr/>
      </p:nvGrpSpPr>
      <p:grpSpPr>
        <a:xfrm>
          <a:off x="0" y="0"/>
          <a:ext cx="0" cy="0"/>
          <a:chOff x="0" y="0"/>
          <a:chExt cx="0" cy="0"/>
        </a:xfrm>
      </p:grpSpPr>
      <p:sp>
        <p:nvSpPr>
          <p:cNvPr id="6715" name="Google Shape;6715;g29b7a0fc404_0_37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6" name="Google Shape;6716;g29b7a0fc404_0_37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3"/>
        <p:cNvGrpSpPr/>
        <p:nvPr/>
      </p:nvGrpSpPr>
      <p:grpSpPr>
        <a:xfrm>
          <a:off x="0" y="0"/>
          <a:ext cx="0" cy="0"/>
          <a:chOff x="0" y="0"/>
          <a:chExt cx="0" cy="0"/>
        </a:xfrm>
      </p:grpSpPr>
      <p:sp>
        <p:nvSpPr>
          <p:cNvPr id="6724" name="Google Shape;6724;g29b7a0fc404_0_37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5" name="Google Shape;6725;g29b7a0fc404_0_37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3"/>
        <p:cNvGrpSpPr/>
        <p:nvPr/>
      </p:nvGrpSpPr>
      <p:grpSpPr>
        <a:xfrm>
          <a:off x="0" y="0"/>
          <a:ext cx="0" cy="0"/>
          <a:chOff x="0" y="0"/>
          <a:chExt cx="0" cy="0"/>
        </a:xfrm>
      </p:grpSpPr>
      <p:sp>
        <p:nvSpPr>
          <p:cNvPr id="6734" name="Google Shape;6734;g29b7a0fc404_0_37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5" name="Google Shape;6735;g29b7a0fc404_0_37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0"/>
        <p:cNvGrpSpPr/>
        <p:nvPr/>
      </p:nvGrpSpPr>
      <p:grpSpPr>
        <a:xfrm>
          <a:off x="0" y="0"/>
          <a:ext cx="0" cy="0"/>
          <a:chOff x="0" y="0"/>
          <a:chExt cx="0" cy="0"/>
        </a:xfrm>
      </p:grpSpPr>
      <p:sp>
        <p:nvSpPr>
          <p:cNvPr id="6741" name="Google Shape;6741;g29b7a0fc404_0_38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2" name="Google Shape;6742;g29b7a0fc404_0_38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7"/>
        <p:cNvGrpSpPr/>
        <p:nvPr/>
      </p:nvGrpSpPr>
      <p:grpSpPr>
        <a:xfrm>
          <a:off x="0" y="0"/>
          <a:ext cx="0" cy="0"/>
          <a:chOff x="0" y="0"/>
          <a:chExt cx="0" cy="0"/>
        </a:xfrm>
      </p:grpSpPr>
      <p:sp>
        <p:nvSpPr>
          <p:cNvPr id="6748" name="Google Shape;6748;g29b7a0fc404_0_38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9" name="Google Shape;6749;g29b7a0fc404_0_38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1"/>
        <p:cNvGrpSpPr/>
        <p:nvPr/>
      </p:nvGrpSpPr>
      <p:grpSpPr>
        <a:xfrm>
          <a:off x="0" y="0"/>
          <a:ext cx="0" cy="0"/>
          <a:chOff x="0" y="0"/>
          <a:chExt cx="0" cy="0"/>
        </a:xfrm>
      </p:grpSpPr>
      <p:sp>
        <p:nvSpPr>
          <p:cNvPr id="6762" name="Google Shape;6762;g29b7a0fc404_0_38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3" name="Google Shape;6763;g29b7a0fc404_0_38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6"/>
        <p:cNvGrpSpPr/>
        <p:nvPr/>
      </p:nvGrpSpPr>
      <p:grpSpPr>
        <a:xfrm>
          <a:off x="0" y="0"/>
          <a:ext cx="0" cy="0"/>
          <a:chOff x="0" y="0"/>
          <a:chExt cx="0" cy="0"/>
        </a:xfrm>
      </p:grpSpPr>
      <p:sp>
        <p:nvSpPr>
          <p:cNvPr id="6767" name="Google Shape;6767;g29b7a0fc404_0_38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8" name="Google Shape;6768;g29b7a0fc404_0_38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0"/>
        <p:cNvGrpSpPr/>
        <p:nvPr/>
      </p:nvGrpSpPr>
      <p:grpSpPr>
        <a:xfrm>
          <a:off x="0" y="0"/>
          <a:ext cx="0" cy="0"/>
          <a:chOff x="0" y="0"/>
          <a:chExt cx="0" cy="0"/>
        </a:xfrm>
      </p:grpSpPr>
      <p:sp>
        <p:nvSpPr>
          <p:cNvPr id="5221" name="Google Shape;5221;g29bd5522cde_0_3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2" name="Google Shape;5222;g29bd5522cde_0_3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2"/>
        <p:cNvGrpSpPr/>
        <p:nvPr/>
      </p:nvGrpSpPr>
      <p:grpSpPr>
        <a:xfrm>
          <a:off x="0" y="0"/>
          <a:ext cx="0" cy="0"/>
          <a:chOff x="0" y="0"/>
          <a:chExt cx="0" cy="0"/>
        </a:xfrm>
      </p:grpSpPr>
      <p:sp>
        <p:nvSpPr>
          <p:cNvPr id="6773" name="Google Shape;6773;g29b7a0fc404_0_38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4" name="Google Shape;6774;g29b7a0fc404_0_38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8"/>
        <p:cNvGrpSpPr/>
        <p:nvPr/>
      </p:nvGrpSpPr>
      <p:grpSpPr>
        <a:xfrm>
          <a:off x="0" y="0"/>
          <a:ext cx="0" cy="0"/>
          <a:chOff x="0" y="0"/>
          <a:chExt cx="0" cy="0"/>
        </a:xfrm>
      </p:grpSpPr>
      <p:sp>
        <p:nvSpPr>
          <p:cNvPr id="6779" name="Google Shape;6779;g29b7a0fc404_0_38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0" name="Google Shape;6780;g29b7a0fc404_0_38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7"/>
        <p:cNvGrpSpPr/>
        <p:nvPr/>
      </p:nvGrpSpPr>
      <p:grpSpPr>
        <a:xfrm>
          <a:off x="0" y="0"/>
          <a:ext cx="0" cy="0"/>
          <a:chOff x="0" y="0"/>
          <a:chExt cx="0" cy="0"/>
        </a:xfrm>
      </p:grpSpPr>
      <p:sp>
        <p:nvSpPr>
          <p:cNvPr id="6788" name="Google Shape;6788;g29b7a0fc404_0_38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9" name="Google Shape;6789;g29b7a0fc404_0_38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2"/>
        <p:cNvGrpSpPr/>
        <p:nvPr/>
      </p:nvGrpSpPr>
      <p:grpSpPr>
        <a:xfrm>
          <a:off x="0" y="0"/>
          <a:ext cx="0" cy="0"/>
          <a:chOff x="0" y="0"/>
          <a:chExt cx="0" cy="0"/>
        </a:xfrm>
      </p:grpSpPr>
      <p:sp>
        <p:nvSpPr>
          <p:cNvPr id="6793" name="Google Shape;6793;g29b7a0fc404_0_38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4" name="Google Shape;6794;g29b7a0fc404_0_38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8"/>
        <p:cNvGrpSpPr/>
        <p:nvPr/>
      </p:nvGrpSpPr>
      <p:grpSpPr>
        <a:xfrm>
          <a:off x="0" y="0"/>
          <a:ext cx="0" cy="0"/>
          <a:chOff x="0" y="0"/>
          <a:chExt cx="0" cy="0"/>
        </a:xfrm>
      </p:grpSpPr>
      <p:sp>
        <p:nvSpPr>
          <p:cNvPr id="6799" name="Google Shape;6799;g29b7a0fc404_0_38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0" name="Google Shape;6800;g29b7a0fc404_0_38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4"/>
        <p:cNvGrpSpPr/>
        <p:nvPr/>
      </p:nvGrpSpPr>
      <p:grpSpPr>
        <a:xfrm>
          <a:off x="0" y="0"/>
          <a:ext cx="0" cy="0"/>
          <a:chOff x="0" y="0"/>
          <a:chExt cx="0" cy="0"/>
        </a:xfrm>
      </p:grpSpPr>
      <p:sp>
        <p:nvSpPr>
          <p:cNvPr id="6805" name="Google Shape;6805;g29b7a0fc404_0_38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6" name="Google Shape;6806;g29b7a0fc404_0_38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2"/>
        <p:cNvGrpSpPr/>
        <p:nvPr/>
      </p:nvGrpSpPr>
      <p:grpSpPr>
        <a:xfrm>
          <a:off x="0" y="0"/>
          <a:ext cx="0" cy="0"/>
          <a:chOff x="0" y="0"/>
          <a:chExt cx="0" cy="0"/>
        </a:xfrm>
      </p:grpSpPr>
      <p:sp>
        <p:nvSpPr>
          <p:cNvPr id="6813" name="Google Shape;6813;g29b7a0fc404_0_38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4" name="Google Shape;6814;g29b7a0fc404_0_38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7"/>
        <p:cNvGrpSpPr/>
        <p:nvPr/>
      </p:nvGrpSpPr>
      <p:grpSpPr>
        <a:xfrm>
          <a:off x="0" y="0"/>
          <a:ext cx="0" cy="0"/>
          <a:chOff x="0" y="0"/>
          <a:chExt cx="0" cy="0"/>
        </a:xfrm>
      </p:grpSpPr>
      <p:sp>
        <p:nvSpPr>
          <p:cNvPr id="6818" name="Google Shape;6818;g29b7a0fc404_0_38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9" name="Google Shape;6819;g29b7a0fc404_0_38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4"/>
        <p:cNvGrpSpPr/>
        <p:nvPr/>
      </p:nvGrpSpPr>
      <p:grpSpPr>
        <a:xfrm>
          <a:off x="0" y="0"/>
          <a:ext cx="0" cy="0"/>
          <a:chOff x="0" y="0"/>
          <a:chExt cx="0" cy="0"/>
        </a:xfrm>
      </p:grpSpPr>
      <p:sp>
        <p:nvSpPr>
          <p:cNvPr id="6825" name="Google Shape;6825;g29b7a0fc404_0_38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6" name="Google Shape;6826;g29b7a0fc404_0_38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9"/>
        <p:cNvGrpSpPr/>
        <p:nvPr/>
      </p:nvGrpSpPr>
      <p:grpSpPr>
        <a:xfrm>
          <a:off x="0" y="0"/>
          <a:ext cx="0" cy="0"/>
          <a:chOff x="0" y="0"/>
          <a:chExt cx="0" cy="0"/>
        </a:xfrm>
      </p:grpSpPr>
      <p:sp>
        <p:nvSpPr>
          <p:cNvPr id="6830" name="Google Shape;6830;g29b7a0fc404_0_38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1" name="Google Shape;6831;g29b7a0fc404_0_38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0"/>
        <p:cNvGrpSpPr/>
        <p:nvPr/>
      </p:nvGrpSpPr>
      <p:grpSpPr>
        <a:xfrm>
          <a:off x="0" y="0"/>
          <a:ext cx="0" cy="0"/>
          <a:chOff x="0" y="0"/>
          <a:chExt cx="0" cy="0"/>
        </a:xfrm>
      </p:grpSpPr>
      <p:sp>
        <p:nvSpPr>
          <p:cNvPr id="5271" name="Google Shape;5271;g29bd5522cde_0_3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2" name="Google Shape;5272;g29bd5522cde_0_3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1"/>
        <p:cNvGrpSpPr/>
        <p:nvPr/>
      </p:nvGrpSpPr>
      <p:grpSpPr>
        <a:xfrm>
          <a:off x="0" y="0"/>
          <a:ext cx="0" cy="0"/>
          <a:chOff x="0" y="0"/>
          <a:chExt cx="0" cy="0"/>
        </a:xfrm>
      </p:grpSpPr>
      <p:sp>
        <p:nvSpPr>
          <p:cNvPr id="6842" name="Google Shape;6842;g29b7a0fc404_0_38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3" name="Google Shape;6843;g29b7a0fc404_0_38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6"/>
        <p:cNvGrpSpPr/>
        <p:nvPr/>
      </p:nvGrpSpPr>
      <p:grpSpPr>
        <a:xfrm>
          <a:off x="0" y="0"/>
          <a:ext cx="0" cy="0"/>
          <a:chOff x="0" y="0"/>
          <a:chExt cx="0" cy="0"/>
        </a:xfrm>
      </p:grpSpPr>
      <p:sp>
        <p:nvSpPr>
          <p:cNvPr id="6847" name="Google Shape;6847;g29b7a0fc404_0_3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8" name="Google Shape;6848;g29b7a0fc404_0_3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2"/>
        <p:cNvGrpSpPr/>
        <p:nvPr/>
      </p:nvGrpSpPr>
      <p:grpSpPr>
        <a:xfrm>
          <a:off x="0" y="0"/>
          <a:ext cx="0" cy="0"/>
          <a:chOff x="0" y="0"/>
          <a:chExt cx="0" cy="0"/>
        </a:xfrm>
      </p:grpSpPr>
      <p:sp>
        <p:nvSpPr>
          <p:cNvPr id="6853" name="Google Shape;6853;g29b7a0fc404_0_38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4" name="Google Shape;6854;g29b7a0fc404_0_38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8"/>
        <p:cNvGrpSpPr/>
        <p:nvPr/>
      </p:nvGrpSpPr>
      <p:grpSpPr>
        <a:xfrm>
          <a:off x="0" y="0"/>
          <a:ext cx="0" cy="0"/>
          <a:chOff x="0" y="0"/>
          <a:chExt cx="0" cy="0"/>
        </a:xfrm>
      </p:grpSpPr>
      <p:sp>
        <p:nvSpPr>
          <p:cNvPr id="6859" name="Google Shape;6859;g29b7a0fc404_0_38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0" name="Google Shape;6860;g29b7a0fc404_0_38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9"/>
        <p:cNvGrpSpPr/>
        <p:nvPr/>
      </p:nvGrpSpPr>
      <p:grpSpPr>
        <a:xfrm>
          <a:off x="0" y="0"/>
          <a:ext cx="0" cy="0"/>
          <a:chOff x="0" y="0"/>
          <a:chExt cx="0" cy="0"/>
        </a:xfrm>
      </p:grpSpPr>
      <p:sp>
        <p:nvSpPr>
          <p:cNvPr id="5390" name="Google Shape;5390;g29bd5522cde_0_3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1" name="Google Shape;5391;g29bd5522cde_0_3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0"/>
        <p:cNvGrpSpPr/>
        <p:nvPr/>
      </p:nvGrpSpPr>
      <p:grpSpPr>
        <a:xfrm>
          <a:off x="0" y="0"/>
          <a:ext cx="0" cy="0"/>
          <a:chOff x="0" y="0"/>
          <a:chExt cx="0" cy="0"/>
        </a:xfrm>
      </p:grpSpPr>
      <p:sp>
        <p:nvSpPr>
          <p:cNvPr id="5481" name="Google Shape;5481;g29bd5522cde_0_3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2" name="Google Shape;5482;g29bd5522cde_0_3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1"/>
        <p:cNvGrpSpPr/>
        <p:nvPr/>
      </p:nvGrpSpPr>
      <p:grpSpPr>
        <a:xfrm>
          <a:off x="0" y="0"/>
          <a:ext cx="0" cy="0"/>
          <a:chOff x="0" y="0"/>
          <a:chExt cx="0" cy="0"/>
        </a:xfrm>
      </p:grpSpPr>
      <p:sp>
        <p:nvSpPr>
          <p:cNvPr id="5572" name="Google Shape;5572;g29bd5522cde_0_3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3" name="Google Shape;5573;g29bd5522cde_0_3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8"/>
        <p:cNvGrpSpPr/>
        <p:nvPr/>
      </p:nvGrpSpPr>
      <p:grpSpPr>
        <a:xfrm>
          <a:off x="0" y="0"/>
          <a:ext cx="0" cy="0"/>
          <a:chOff x="0" y="0"/>
          <a:chExt cx="0" cy="0"/>
        </a:xfrm>
      </p:grpSpPr>
      <p:sp>
        <p:nvSpPr>
          <p:cNvPr id="5579" name="Google Shape;5579;g29bd5522cde_0_3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0" name="Google Shape;5580;g29bd5522cde_0_3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7" Type="http://schemas.openxmlformats.org/officeDocument/2006/relationships/image" Target="../media/image18.png"/><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426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2810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877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4497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234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584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8294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9574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838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152"/>
          <p:cNvSpPr txBox="1">
            <a:spLocks noGrp="1"/>
          </p:cNvSpPr>
          <p:nvPr>
            <p:ph type="ctrTitle"/>
          </p:nvPr>
        </p:nvSpPr>
        <p:spPr>
          <a:xfrm>
            <a:off x="3076933" y="1243900"/>
            <a:ext cx="6038400" cy="33592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Clr>
                <a:srgbClr val="191919"/>
              </a:buClr>
              <a:buSzPts val="5200"/>
              <a:buNone/>
              <a:defRPr sz="8000">
                <a:latin typeface="Lora"/>
                <a:ea typeface="Lora"/>
                <a:cs typeface="Lora"/>
                <a:sym typeface="Lora"/>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2993" name="Google Shape;2993;p152"/>
          <p:cNvSpPr txBox="1">
            <a:spLocks noGrp="1"/>
          </p:cNvSpPr>
          <p:nvPr>
            <p:ph type="subTitle" idx="1"/>
          </p:nvPr>
        </p:nvSpPr>
        <p:spPr>
          <a:xfrm>
            <a:off x="3076800" y="4722567"/>
            <a:ext cx="60384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latin typeface="Arial"/>
                <a:ea typeface="Arial"/>
                <a:cs typeface="Arial"/>
                <a:sym typeface="Aria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2994" name="Google Shape;2994;p152"/>
          <p:cNvGrpSpPr/>
          <p:nvPr/>
        </p:nvGrpSpPr>
        <p:grpSpPr>
          <a:xfrm>
            <a:off x="-1090180" y="-665338"/>
            <a:ext cx="13670111" cy="7736180"/>
            <a:chOff x="-817635" y="-499004"/>
            <a:chExt cx="10252583" cy="5802135"/>
          </a:xfrm>
        </p:grpSpPr>
        <p:grpSp>
          <p:nvGrpSpPr>
            <p:cNvPr id="2995" name="Google Shape;2995;p152"/>
            <p:cNvGrpSpPr/>
            <p:nvPr/>
          </p:nvGrpSpPr>
          <p:grpSpPr>
            <a:xfrm>
              <a:off x="7272360" y="4529369"/>
              <a:ext cx="2162588" cy="773762"/>
              <a:chOff x="5778550" y="3170475"/>
              <a:chExt cx="342800" cy="122650"/>
            </a:xfrm>
          </p:grpSpPr>
          <p:sp>
            <p:nvSpPr>
              <p:cNvPr id="2996" name="Google Shape;2996;p152"/>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97" name="Google Shape;2997;p152"/>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98" name="Google Shape;2998;p152"/>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99" name="Google Shape;2999;p152"/>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0" name="Google Shape;3000;p152"/>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1" name="Google Shape;3001;p152"/>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2" name="Google Shape;3002;p152"/>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3" name="Google Shape;3003;p152"/>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4" name="Google Shape;3004;p152"/>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5" name="Google Shape;3005;p152"/>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6" name="Google Shape;3006;p152"/>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7" name="Google Shape;3007;p152"/>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8" name="Google Shape;3008;p152"/>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9" name="Google Shape;3009;p152"/>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0" name="Google Shape;3010;p152"/>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1" name="Google Shape;3011;p152"/>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2" name="Google Shape;3012;p152"/>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3" name="Google Shape;3013;p152"/>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4" name="Google Shape;3014;p152"/>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5" name="Google Shape;3015;p152"/>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6" name="Google Shape;3016;p152"/>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7" name="Google Shape;3017;p152"/>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8" name="Google Shape;3018;p152"/>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9" name="Google Shape;3019;p152"/>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0" name="Google Shape;3020;p152"/>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1" name="Google Shape;3021;p152"/>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2" name="Google Shape;3022;p152"/>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3" name="Google Shape;3023;p152"/>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4" name="Google Shape;3024;p152"/>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5" name="Google Shape;3025;p152"/>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6" name="Google Shape;3026;p152"/>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7" name="Google Shape;3027;p152"/>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8" name="Google Shape;3028;p152"/>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9" name="Google Shape;3029;p152"/>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0" name="Google Shape;3030;p152"/>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1" name="Google Shape;3031;p152"/>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2" name="Google Shape;3032;p152"/>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3" name="Google Shape;3033;p152"/>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4" name="Google Shape;3034;p152"/>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35" name="Google Shape;3035;p152"/>
            <p:cNvSpPr/>
            <p:nvPr/>
          </p:nvSpPr>
          <p:spPr>
            <a:xfrm rot="1254380">
              <a:off x="8808261" y="1866024"/>
              <a:ext cx="120189" cy="573037"/>
            </a:xfrm>
            <a:custGeom>
              <a:avLst/>
              <a:gdLst/>
              <a:ahLst/>
              <a:cxnLst/>
              <a:rect l="l" t="t" r="r" b="b"/>
              <a:pathLst>
                <a:path w="3557" h="16959" extrusionOk="0">
                  <a:moveTo>
                    <a:pt x="2666" y="1"/>
                  </a:moveTo>
                  <a:lnTo>
                    <a:pt x="0" y="6966"/>
                  </a:lnTo>
                  <a:cubicBezTo>
                    <a:pt x="412" y="6980"/>
                    <a:pt x="821" y="6992"/>
                    <a:pt x="1233" y="7004"/>
                  </a:cubicBezTo>
                  <a:cubicBezTo>
                    <a:pt x="891" y="8348"/>
                    <a:pt x="514" y="9608"/>
                    <a:pt x="173" y="10952"/>
                  </a:cubicBezTo>
                  <a:cubicBezTo>
                    <a:pt x="162" y="10994"/>
                    <a:pt x="153" y="11043"/>
                    <a:pt x="184" y="11072"/>
                  </a:cubicBezTo>
                  <a:cubicBezTo>
                    <a:pt x="207" y="11094"/>
                    <a:pt x="241" y="11096"/>
                    <a:pt x="272" y="11096"/>
                  </a:cubicBezTo>
                  <a:cubicBezTo>
                    <a:pt x="574" y="11094"/>
                    <a:pt x="875" y="11092"/>
                    <a:pt x="1176" y="11091"/>
                  </a:cubicBezTo>
                  <a:lnTo>
                    <a:pt x="1176" y="11091"/>
                  </a:lnTo>
                  <a:cubicBezTo>
                    <a:pt x="1039" y="13026"/>
                    <a:pt x="897" y="15020"/>
                    <a:pt x="834" y="16959"/>
                  </a:cubicBezTo>
                  <a:cubicBezTo>
                    <a:pt x="1585" y="15630"/>
                    <a:pt x="2050" y="14164"/>
                    <a:pt x="2510" y="12708"/>
                  </a:cubicBezTo>
                  <a:cubicBezTo>
                    <a:pt x="2823" y="11713"/>
                    <a:pt x="3207" y="10568"/>
                    <a:pt x="3521" y="9572"/>
                  </a:cubicBezTo>
                  <a:cubicBezTo>
                    <a:pt x="3415" y="9559"/>
                    <a:pt x="3277" y="9556"/>
                    <a:pt x="3131" y="9556"/>
                  </a:cubicBezTo>
                  <a:cubicBezTo>
                    <a:pt x="3045" y="9556"/>
                    <a:pt x="2957" y="9557"/>
                    <a:pt x="2871" y="9557"/>
                  </a:cubicBezTo>
                  <a:cubicBezTo>
                    <a:pt x="2720" y="9557"/>
                    <a:pt x="2577" y="9554"/>
                    <a:pt x="2470" y="9540"/>
                  </a:cubicBezTo>
                  <a:cubicBezTo>
                    <a:pt x="2709" y="8330"/>
                    <a:pt x="3047" y="7137"/>
                    <a:pt x="3482" y="5983"/>
                  </a:cubicBezTo>
                  <a:cubicBezTo>
                    <a:pt x="3528" y="5859"/>
                    <a:pt x="3556" y="5683"/>
                    <a:pt x="3436" y="5629"/>
                  </a:cubicBezTo>
                  <a:cubicBezTo>
                    <a:pt x="3402" y="5612"/>
                    <a:pt x="3362" y="5612"/>
                    <a:pt x="3323" y="5612"/>
                  </a:cubicBezTo>
                  <a:cubicBezTo>
                    <a:pt x="3045" y="5615"/>
                    <a:pt x="2675" y="5614"/>
                    <a:pt x="2395" y="5617"/>
                  </a:cubicBezTo>
                  <a:cubicBezTo>
                    <a:pt x="2513" y="3736"/>
                    <a:pt x="2548" y="1882"/>
                    <a:pt x="2666" y="1"/>
                  </a:cubicBezTo>
                  <a:close/>
                </a:path>
              </a:pathLst>
            </a:custGeom>
            <a:gradFill>
              <a:gsLst>
                <a:gs pos="0">
                  <a:schemeClr val="accent1"/>
                </a:gs>
                <a:gs pos="100000">
                  <a:schemeClr val="accent2"/>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036" name="Google Shape;3036;p152"/>
            <p:cNvGrpSpPr/>
            <p:nvPr/>
          </p:nvGrpSpPr>
          <p:grpSpPr>
            <a:xfrm rot="-2700000">
              <a:off x="-697853" y="18182"/>
              <a:ext cx="1935183" cy="1140375"/>
              <a:chOff x="5814600" y="3112362"/>
              <a:chExt cx="306750" cy="180763"/>
            </a:xfrm>
          </p:grpSpPr>
          <p:sp>
            <p:nvSpPr>
              <p:cNvPr id="3037" name="Google Shape;3037;p152"/>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8" name="Google Shape;3038;p152"/>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9" name="Google Shape;3039;p152"/>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0" name="Google Shape;3040;p152"/>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1" name="Google Shape;3041;p152"/>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2" name="Google Shape;3042;p152"/>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3" name="Google Shape;3043;p152"/>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4" name="Google Shape;3044;p152"/>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5" name="Google Shape;3045;p152"/>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6" name="Google Shape;3046;p152"/>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7" name="Google Shape;3047;p152"/>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8" name="Google Shape;3048;p152"/>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9" name="Google Shape;3049;p152"/>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0" name="Google Shape;3050;p152"/>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1" name="Google Shape;3051;p152"/>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2" name="Google Shape;3052;p152"/>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3" name="Google Shape;3053;p152"/>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4" name="Google Shape;3054;p152"/>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5" name="Google Shape;3055;p152"/>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6" name="Google Shape;3056;p152"/>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7" name="Google Shape;3057;p152"/>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8" name="Google Shape;3058;p152"/>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9" name="Google Shape;3059;p152"/>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0" name="Google Shape;3060;p152"/>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1" name="Google Shape;3061;p152"/>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2" name="Google Shape;3062;p152"/>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3" name="Google Shape;3063;p152"/>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4" name="Google Shape;3064;p152"/>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5" name="Google Shape;3065;p152"/>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6" name="Google Shape;3066;p152"/>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7" name="Google Shape;3067;p152"/>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8" name="Google Shape;3068;p152"/>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9" name="Google Shape;3069;p152"/>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0" name="Google Shape;3070;p152"/>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1" name="Google Shape;3071;p152"/>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2" name="Google Shape;3072;p152"/>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3" name="Google Shape;3073;p152"/>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4" name="Google Shape;3074;p152"/>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5" name="Google Shape;3075;p152"/>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2559749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076"/>
        <p:cNvGrpSpPr/>
        <p:nvPr/>
      </p:nvGrpSpPr>
      <p:grpSpPr>
        <a:xfrm>
          <a:off x="0" y="0"/>
          <a:ext cx="0" cy="0"/>
          <a:chOff x="0" y="0"/>
          <a:chExt cx="0" cy="0"/>
        </a:xfrm>
      </p:grpSpPr>
      <p:sp>
        <p:nvSpPr>
          <p:cNvPr id="3077" name="Google Shape;3077;p153"/>
          <p:cNvSpPr txBox="1">
            <a:spLocks noGrp="1"/>
          </p:cNvSpPr>
          <p:nvPr>
            <p:ph type="title"/>
          </p:nvPr>
        </p:nvSpPr>
        <p:spPr>
          <a:xfrm>
            <a:off x="950967" y="4315767"/>
            <a:ext cx="6774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78" name="Google Shape;3078;p153"/>
          <p:cNvSpPr txBox="1">
            <a:spLocks noGrp="1"/>
          </p:cNvSpPr>
          <p:nvPr>
            <p:ph type="title" idx="2" hasCustomPrompt="1"/>
          </p:nvPr>
        </p:nvSpPr>
        <p:spPr>
          <a:xfrm>
            <a:off x="1052567" y="2630800"/>
            <a:ext cx="1741600" cy="14312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79" name="Google Shape;3079;p153"/>
          <p:cNvSpPr txBox="1">
            <a:spLocks noGrp="1"/>
          </p:cNvSpPr>
          <p:nvPr>
            <p:ph type="subTitle" idx="1"/>
          </p:nvPr>
        </p:nvSpPr>
        <p:spPr>
          <a:xfrm>
            <a:off x="950967" y="5510967"/>
            <a:ext cx="67748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80" name="Google Shape;3080;p153"/>
          <p:cNvGrpSpPr/>
          <p:nvPr/>
        </p:nvGrpSpPr>
        <p:grpSpPr>
          <a:xfrm>
            <a:off x="258608" y="-172925"/>
            <a:ext cx="12651741" cy="8156703"/>
            <a:chOff x="193956" y="-129694"/>
            <a:chExt cx="9488806" cy="6117527"/>
          </a:xfrm>
        </p:grpSpPr>
        <p:grpSp>
          <p:nvGrpSpPr>
            <p:cNvPr id="3081" name="Google Shape;3081;p153"/>
            <p:cNvGrpSpPr/>
            <p:nvPr/>
          </p:nvGrpSpPr>
          <p:grpSpPr>
            <a:xfrm flipH="1">
              <a:off x="2253946" y="-129694"/>
              <a:ext cx="2162588" cy="773762"/>
              <a:chOff x="5778550" y="3170475"/>
              <a:chExt cx="342800" cy="122650"/>
            </a:xfrm>
          </p:grpSpPr>
          <p:sp>
            <p:nvSpPr>
              <p:cNvPr id="3082" name="Google Shape;3082;p15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3" name="Google Shape;3083;p153"/>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4" name="Google Shape;3084;p15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5" name="Google Shape;3085;p153"/>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6" name="Google Shape;3086;p15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7" name="Google Shape;3087;p15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8" name="Google Shape;3088;p15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89" name="Google Shape;3089;p15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0" name="Google Shape;3090;p15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1" name="Google Shape;3091;p15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2" name="Google Shape;3092;p15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3" name="Google Shape;3093;p15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4" name="Google Shape;3094;p153"/>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5" name="Google Shape;3095;p15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6" name="Google Shape;3096;p15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7" name="Google Shape;3097;p15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8" name="Google Shape;3098;p15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99" name="Google Shape;3099;p15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0" name="Google Shape;3100;p15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1" name="Google Shape;3101;p15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2" name="Google Shape;3102;p15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3" name="Google Shape;3103;p153"/>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4" name="Google Shape;3104;p15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5" name="Google Shape;3105;p15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6" name="Google Shape;3106;p15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7" name="Google Shape;3107;p15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8" name="Google Shape;3108;p15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09" name="Google Shape;3109;p15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0" name="Google Shape;3110;p15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1" name="Google Shape;3111;p15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2" name="Google Shape;3112;p15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3" name="Google Shape;3113;p153"/>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4" name="Google Shape;3114;p153"/>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5" name="Google Shape;3115;p15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6" name="Google Shape;3116;p15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7" name="Google Shape;3117;p15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8" name="Google Shape;3118;p15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19" name="Google Shape;3119;p15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0" name="Google Shape;3120;p15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121" name="Google Shape;3121;p153"/>
            <p:cNvGrpSpPr/>
            <p:nvPr/>
          </p:nvGrpSpPr>
          <p:grpSpPr>
            <a:xfrm rot="8272618" flipH="1">
              <a:off x="7615052" y="4345739"/>
              <a:ext cx="1935193" cy="1140380"/>
              <a:chOff x="5814600" y="3112362"/>
              <a:chExt cx="306750" cy="180763"/>
            </a:xfrm>
          </p:grpSpPr>
          <p:sp>
            <p:nvSpPr>
              <p:cNvPr id="3122" name="Google Shape;3122;p15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3" name="Google Shape;3123;p153"/>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4" name="Google Shape;3124;p15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5" name="Google Shape;3125;p153"/>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6" name="Google Shape;3126;p15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7" name="Google Shape;3127;p15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8" name="Google Shape;3128;p15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9" name="Google Shape;3129;p15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0" name="Google Shape;3130;p15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1" name="Google Shape;3131;p15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2" name="Google Shape;3132;p15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3" name="Google Shape;3133;p15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4" name="Google Shape;3134;p153"/>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5" name="Google Shape;3135;p15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6" name="Google Shape;3136;p15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7" name="Google Shape;3137;p15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8" name="Google Shape;3138;p15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9" name="Google Shape;3139;p15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0" name="Google Shape;3140;p15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1" name="Google Shape;3141;p15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2" name="Google Shape;3142;p15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3" name="Google Shape;3143;p153"/>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4" name="Google Shape;3144;p15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5" name="Google Shape;3145;p15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6" name="Google Shape;3146;p15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7" name="Google Shape;3147;p15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8" name="Google Shape;3148;p15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9" name="Google Shape;3149;p15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0" name="Google Shape;3150;p15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1" name="Google Shape;3151;p15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2" name="Google Shape;3152;p15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3" name="Google Shape;3153;p153"/>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4" name="Google Shape;3154;p153"/>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5" name="Google Shape;3155;p15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6" name="Google Shape;3156;p15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7" name="Google Shape;3157;p15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8" name="Google Shape;3158;p15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9" name="Google Shape;3159;p15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60" name="Google Shape;3160;p15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161" name="Google Shape;3161;p153"/>
            <p:cNvGrpSpPr/>
            <p:nvPr/>
          </p:nvGrpSpPr>
          <p:grpSpPr>
            <a:xfrm>
              <a:off x="193956" y="2821656"/>
              <a:ext cx="270252" cy="415178"/>
              <a:chOff x="4515231" y="4502156"/>
              <a:chExt cx="270252" cy="415178"/>
            </a:xfrm>
          </p:grpSpPr>
          <p:grpSp>
            <p:nvGrpSpPr>
              <p:cNvPr id="3162" name="Google Shape;3162;p153"/>
              <p:cNvGrpSpPr/>
              <p:nvPr/>
            </p:nvGrpSpPr>
            <p:grpSpPr>
              <a:xfrm>
                <a:off x="4515231" y="4502156"/>
                <a:ext cx="270252" cy="415178"/>
                <a:chOff x="7732350" y="3847025"/>
                <a:chExt cx="199950" cy="307175"/>
              </a:xfrm>
            </p:grpSpPr>
            <p:sp>
              <p:nvSpPr>
                <p:cNvPr id="3163" name="Google Shape;3163;p153"/>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64" name="Google Shape;3164;p153"/>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165" name="Google Shape;3165;p153"/>
              <p:cNvGrpSpPr/>
              <p:nvPr/>
            </p:nvGrpSpPr>
            <p:grpSpPr>
              <a:xfrm>
                <a:off x="4517765" y="4504674"/>
                <a:ext cx="265184" cy="410143"/>
                <a:chOff x="7734225" y="3848875"/>
                <a:chExt cx="196200" cy="303450"/>
              </a:xfrm>
            </p:grpSpPr>
            <p:sp>
              <p:nvSpPr>
                <p:cNvPr id="3166" name="Google Shape;3166;p153"/>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67" name="Google Shape;3167;p153"/>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spTree>
    <p:extLst>
      <p:ext uri="{BB962C8B-B14F-4D97-AF65-F5344CB8AC3E}">
        <p14:creationId xmlns:p14="http://schemas.microsoft.com/office/powerpoint/2010/main" val="11721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168"/>
        <p:cNvGrpSpPr/>
        <p:nvPr/>
      </p:nvGrpSpPr>
      <p:grpSpPr>
        <a:xfrm>
          <a:off x="0" y="0"/>
          <a:ext cx="0" cy="0"/>
          <a:chOff x="0" y="0"/>
          <a:chExt cx="0" cy="0"/>
        </a:xfrm>
      </p:grpSpPr>
      <p:sp>
        <p:nvSpPr>
          <p:cNvPr id="3169" name="Google Shape;3169;p15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0" name="Google Shape;3170;p154"/>
          <p:cNvSpPr txBox="1">
            <a:spLocks noGrp="1"/>
          </p:cNvSpPr>
          <p:nvPr>
            <p:ph type="body" idx="1"/>
          </p:nvPr>
        </p:nvSpPr>
        <p:spPr>
          <a:xfrm>
            <a:off x="960000" y="1621000"/>
            <a:ext cx="7984400" cy="294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Arial"/>
              <a:buChar char="●"/>
              <a:defRPr/>
            </a:lvl1pPr>
            <a:lvl2pPr marL="1219170" lvl="1" indent="-423323" rtl="0">
              <a:lnSpc>
                <a:spcPct val="100000"/>
              </a:lnSpc>
              <a:spcBef>
                <a:spcPts val="0"/>
              </a:spcBef>
              <a:spcAft>
                <a:spcPts val="0"/>
              </a:spcAft>
              <a:buSzPts val="1400"/>
              <a:buFont typeface="Arial"/>
              <a:buChar char="○"/>
              <a:defRPr/>
            </a:lvl2pPr>
            <a:lvl3pPr marL="1828754" lvl="2" indent="-423323" rtl="0">
              <a:lnSpc>
                <a:spcPct val="100000"/>
              </a:lnSpc>
              <a:spcBef>
                <a:spcPts val="0"/>
              </a:spcBef>
              <a:spcAft>
                <a:spcPts val="0"/>
              </a:spcAft>
              <a:buSzPts val="1400"/>
              <a:buFont typeface="Arial"/>
              <a:buChar char="■"/>
              <a:defRPr/>
            </a:lvl3pPr>
            <a:lvl4pPr marL="2438339" lvl="3" indent="-423323" rtl="0">
              <a:lnSpc>
                <a:spcPct val="100000"/>
              </a:lnSpc>
              <a:spcBef>
                <a:spcPts val="0"/>
              </a:spcBef>
              <a:spcAft>
                <a:spcPts val="0"/>
              </a:spcAft>
              <a:buSzPts val="1400"/>
              <a:buFont typeface="Arial"/>
              <a:buChar char="●"/>
              <a:defRPr/>
            </a:lvl4pPr>
            <a:lvl5pPr marL="3047924" lvl="4" indent="-423323" rtl="0">
              <a:lnSpc>
                <a:spcPct val="100000"/>
              </a:lnSpc>
              <a:spcBef>
                <a:spcPts val="0"/>
              </a:spcBef>
              <a:spcAft>
                <a:spcPts val="0"/>
              </a:spcAft>
              <a:buSzPts val="1400"/>
              <a:buFont typeface="Arial"/>
              <a:buChar char="○"/>
              <a:defRPr/>
            </a:lvl5pPr>
            <a:lvl6pPr marL="3657509" lvl="5" indent="-423323" rtl="0">
              <a:lnSpc>
                <a:spcPct val="100000"/>
              </a:lnSpc>
              <a:spcBef>
                <a:spcPts val="0"/>
              </a:spcBef>
              <a:spcAft>
                <a:spcPts val="0"/>
              </a:spcAft>
              <a:buSzPts val="1400"/>
              <a:buFont typeface="Arial"/>
              <a:buChar char="■"/>
              <a:defRPr/>
            </a:lvl6pPr>
            <a:lvl7pPr marL="4267093" lvl="6" indent="-423323" rtl="0">
              <a:lnSpc>
                <a:spcPct val="100000"/>
              </a:lnSpc>
              <a:spcBef>
                <a:spcPts val="0"/>
              </a:spcBef>
              <a:spcAft>
                <a:spcPts val="0"/>
              </a:spcAft>
              <a:buSzPts val="1400"/>
              <a:buFont typeface="Arial"/>
              <a:buChar char="●"/>
              <a:defRPr/>
            </a:lvl7pPr>
            <a:lvl8pPr marL="4876678" lvl="7" indent="-423323" rtl="0">
              <a:lnSpc>
                <a:spcPct val="100000"/>
              </a:lnSpc>
              <a:spcBef>
                <a:spcPts val="0"/>
              </a:spcBef>
              <a:spcAft>
                <a:spcPts val="0"/>
              </a:spcAft>
              <a:buSzPts val="1400"/>
              <a:buFont typeface="Arial"/>
              <a:buChar char="○"/>
              <a:defRPr/>
            </a:lvl8pPr>
            <a:lvl9pPr marL="5486263" lvl="8" indent="-423323" rtl="0">
              <a:lnSpc>
                <a:spcPct val="100000"/>
              </a:lnSpc>
              <a:spcBef>
                <a:spcPts val="0"/>
              </a:spcBef>
              <a:spcAft>
                <a:spcPts val="0"/>
              </a:spcAft>
              <a:buSzPts val="1400"/>
              <a:buFont typeface="Arial"/>
              <a:buChar char="■"/>
              <a:defRPr/>
            </a:lvl9pPr>
          </a:lstStyle>
          <a:p>
            <a:endParaRPr/>
          </a:p>
        </p:txBody>
      </p:sp>
    </p:spTree>
    <p:extLst>
      <p:ext uri="{BB962C8B-B14F-4D97-AF65-F5344CB8AC3E}">
        <p14:creationId xmlns:p14="http://schemas.microsoft.com/office/powerpoint/2010/main" val="346953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171"/>
        <p:cNvGrpSpPr/>
        <p:nvPr/>
      </p:nvGrpSpPr>
      <p:grpSpPr>
        <a:xfrm>
          <a:off x="0" y="0"/>
          <a:ext cx="0" cy="0"/>
          <a:chOff x="0" y="0"/>
          <a:chExt cx="0" cy="0"/>
        </a:xfrm>
      </p:grpSpPr>
      <p:sp>
        <p:nvSpPr>
          <p:cNvPr id="3172" name="Google Shape;3172;p15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3" name="Google Shape;3173;p155"/>
          <p:cNvSpPr txBox="1">
            <a:spLocks noGrp="1"/>
          </p:cNvSpPr>
          <p:nvPr>
            <p:ph type="subTitle" idx="1"/>
          </p:nvPr>
        </p:nvSpPr>
        <p:spPr>
          <a:xfrm>
            <a:off x="6029260" y="5273473"/>
            <a:ext cx="26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74" name="Google Shape;3174;p155"/>
          <p:cNvSpPr txBox="1">
            <a:spLocks noGrp="1"/>
          </p:cNvSpPr>
          <p:nvPr>
            <p:ph type="subTitle" idx="2"/>
          </p:nvPr>
        </p:nvSpPr>
        <p:spPr>
          <a:xfrm>
            <a:off x="993485" y="5273473"/>
            <a:ext cx="26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75" name="Google Shape;3175;p155"/>
          <p:cNvSpPr txBox="1">
            <a:spLocks noGrp="1"/>
          </p:cNvSpPr>
          <p:nvPr>
            <p:ph type="subTitle" idx="3"/>
          </p:nvPr>
        </p:nvSpPr>
        <p:spPr>
          <a:xfrm>
            <a:off x="6029251" y="4879400"/>
            <a:ext cx="26108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176" name="Google Shape;3176;p155"/>
          <p:cNvSpPr txBox="1">
            <a:spLocks noGrp="1"/>
          </p:cNvSpPr>
          <p:nvPr>
            <p:ph type="subTitle" idx="4"/>
          </p:nvPr>
        </p:nvSpPr>
        <p:spPr>
          <a:xfrm>
            <a:off x="993251" y="4879400"/>
            <a:ext cx="26108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3177" name="Google Shape;3177;p155"/>
          <p:cNvGrpSpPr/>
          <p:nvPr/>
        </p:nvGrpSpPr>
        <p:grpSpPr>
          <a:xfrm>
            <a:off x="-662342" y="-176781"/>
            <a:ext cx="14431783" cy="3118576"/>
            <a:chOff x="-496757" y="-132586"/>
            <a:chExt cx="10823837" cy="2338932"/>
          </a:xfrm>
        </p:grpSpPr>
        <p:grpSp>
          <p:nvGrpSpPr>
            <p:cNvPr id="3178" name="Google Shape;3178;p155"/>
            <p:cNvGrpSpPr/>
            <p:nvPr/>
          </p:nvGrpSpPr>
          <p:grpSpPr>
            <a:xfrm rot="-8719983">
              <a:off x="8239347" y="316561"/>
              <a:ext cx="1935182" cy="1140374"/>
              <a:chOff x="5814600" y="3112362"/>
              <a:chExt cx="306750" cy="180763"/>
            </a:xfrm>
          </p:grpSpPr>
          <p:sp>
            <p:nvSpPr>
              <p:cNvPr id="3179" name="Google Shape;3179;p15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0" name="Google Shape;3180;p155"/>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1" name="Google Shape;3181;p15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2" name="Google Shape;3182;p155"/>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3" name="Google Shape;3183;p15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4" name="Google Shape;3184;p15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5" name="Google Shape;3185;p15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6" name="Google Shape;3186;p15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7" name="Google Shape;3187;p15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8" name="Google Shape;3188;p15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9" name="Google Shape;3189;p15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0" name="Google Shape;3190;p15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1" name="Google Shape;3191;p155"/>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2" name="Google Shape;3192;p15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3" name="Google Shape;3193;p15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4" name="Google Shape;3194;p15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5" name="Google Shape;3195;p15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6" name="Google Shape;3196;p15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7" name="Google Shape;3197;p15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8" name="Google Shape;3198;p15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9" name="Google Shape;3199;p15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0" name="Google Shape;3200;p155"/>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1" name="Google Shape;3201;p15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2" name="Google Shape;3202;p15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3" name="Google Shape;3203;p15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4" name="Google Shape;3204;p15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5" name="Google Shape;3205;p15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6" name="Google Shape;3206;p15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7" name="Google Shape;3207;p15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8" name="Google Shape;3208;p15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9" name="Google Shape;3209;p15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0" name="Google Shape;3210;p155"/>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1" name="Google Shape;3211;p155"/>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2" name="Google Shape;3212;p15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3" name="Google Shape;3213;p15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4" name="Google Shape;3214;p15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5" name="Google Shape;3215;p15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6" name="Google Shape;3216;p15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7" name="Google Shape;3217;p15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218" name="Google Shape;3218;p155"/>
            <p:cNvGrpSpPr/>
            <p:nvPr/>
          </p:nvGrpSpPr>
          <p:grpSpPr>
            <a:xfrm flipH="1">
              <a:off x="8763256" y="1572697"/>
              <a:ext cx="270252" cy="633649"/>
              <a:chOff x="4444806" y="3454510"/>
              <a:chExt cx="270252" cy="633649"/>
            </a:xfrm>
          </p:grpSpPr>
          <p:grpSp>
            <p:nvGrpSpPr>
              <p:cNvPr id="3219" name="Google Shape;3219;p155"/>
              <p:cNvGrpSpPr/>
              <p:nvPr/>
            </p:nvGrpSpPr>
            <p:grpSpPr>
              <a:xfrm>
                <a:off x="4444806" y="3672981"/>
                <a:ext cx="270252" cy="415178"/>
                <a:chOff x="4515231" y="4502156"/>
                <a:chExt cx="270252" cy="415178"/>
              </a:xfrm>
            </p:grpSpPr>
            <p:grpSp>
              <p:nvGrpSpPr>
                <p:cNvPr id="3220" name="Google Shape;3220;p155"/>
                <p:cNvGrpSpPr/>
                <p:nvPr/>
              </p:nvGrpSpPr>
              <p:grpSpPr>
                <a:xfrm>
                  <a:off x="4515231" y="4502156"/>
                  <a:ext cx="270252" cy="415178"/>
                  <a:chOff x="7732350" y="3847025"/>
                  <a:chExt cx="199950" cy="307175"/>
                </a:xfrm>
              </p:grpSpPr>
              <p:sp>
                <p:nvSpPr>
                  <p:cNvPr id="3221" name="Google Shape;3221;p155"/>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22" name="Google Shape;3222;p155"/>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223" name="Google Shape;3223;p155"/>
                <p:cNvGrpSpPr/>
                <p:nvPr/>
              </p:nvGrpSpPr>
              <p:grpSpPr>
                <a:xfrm>
                  <a:off x="4517765" y="4504674"/>
                  <a:ext cx="265184" cy="410143"/>
                  <a:chOff x="7734225" y="3848875"/>
                  <a:chExt cx="196200" cy="303450"/>
                </a:xfrm>
              </p:grpSpPr>
              <p:sp>
                <p:nvSpPr>
                  <p:cNvPr id="3224" name="Google Shape;3224;p155"/>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25" name="Google Shape;3225;p155"/>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226" name="Google Shape;3226;p155"/>
              <p:cNvGrpSpPr/>
              <p:nvPr/>
            </p:nvGrpSpPr>
            <p:grpSpPr>
              <a:xfrm>
                <a:off x="4606727" y="3454510"/>
                <a:ext cx="108331" cy="126881"/>
                <a:chOff x="4606727" y="3417102"/>
                <a:chExt cx="108331" cy="126881"/>
              </a:xfrm>
            </p:grpSpPr>
            <p:sp>
              <p:nvSpPr>
                <p:cNvPr id="3227" name="Google Shape;3227;p155"/>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28" name="Google Shape;3228;p155"/>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229" name="Google Shape;3229;p155"/>
            <p:cNvGrpSpPr/>
            <p:nvPr/>
          </p:nvGrpSpPr>
          <p:grpSpPr>
            <a:xfrm rot="-5400000">
              <a:off x="-894164" y="422684"/>
              <a:ext cx="1935194" cy="1140381"/>
              <a:chOff x="5814600" y="3112362"/>
              <a:chExt cx="306750" cy="180763"/>
            </a:xfrm>
          </p:grpSpPr>
          <p:sp>
            <p:nvSpPr>
              <p:cNvPr id="3230" name="Google Shape;3230;p15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1" name="Google Shape;3231;p155"/>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2" name="Google Shape;3232;p15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3" name="Google Shape;3233;p155"/>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4" name="Google Shape;3234;p15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5" name="Google Shape;3235;p15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6" name="Google Shape;3236;p15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7" name="Google Shape;3237;p15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8" name="Google Shape;3238;p15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9" name="Google Shape;3239;p15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0" name="Google Shape;3240;p15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1" name="Google Shape;3241;p15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2" name="Google Shape;3242;p155"/>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3" name="Google Shape;3243;p15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4" name="Google Shape;3244;p15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5" name="Google Shape;3245;p15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6" name="Google Shape;3246;p15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7" name="Google Shape;3247;p15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8" name="Google Shape;3248;p15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9" name="Google Shape;3249;p15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0" name="Google Shape;3250;p15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1" name="Google Shape;3251;p155"/>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2" name="Google Shape;3252;p15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3" name="Google Shape;3253;p15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4" name="Google Shape;3254;p15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5" name="Google Shape;3255;p15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6" name="Google Shape;3256;p15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7" name="Google Shape;3257;p15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8" name="Google Shape;3258;p15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9" name="Google Shape;3259;p15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0" name="Google Shape;3260;p15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1" name="Google Shape;3261;p155"/>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2" name="Google Shape;3262;p155"/>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3" name="Google Shape;3263;p15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4" name="Google Shape;3264;p15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5" name="Google Shape;3265;p15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6" name="Google Shape;3266;p15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7" name="Google Shape;3267;p15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8" name="Google Shape;3268;p15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3704326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269"/>
        <p:cNvGrpSpPr/>
        <p:nvPr/>
      </p:nvGrpSpPr>
      <p:grpSpPr>
        <a:xfrm>
          <a:off x="0" y="0"/>
          <a:ext cx="0" cy="0"/>
          <a:chOff x="0" y="0"/>
          <a:chExt cx="0" cy="0"/>
        </a:xfrm>
      </p:grpSpPr>
      <p:sp>
        <p:nvSpPr>
          <p:cNvPr id="3270" name="Google Shape;3270;p15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71" name="Google Shape;3271;p156"/>
          <p:cNvGrpSpPr/>
          <p:nvPr/>
        </p:nvGrpSpPr>
        <p:grpSpPr>
          <a:xfrm>
            <a:off x="-794315" y="-1197311"/>
            <a:ext cx="14051132" cy="9238699"/>
            <a:chOff x="-595737" y="-897983"/>
            <a:chExt cx="10538349" cy="6929024"/>
          </a:xfrm>
        </p:grpSpPr>
        <p:grpSp>
          <p:nvGrpSpPr>
            <p:cNvPr id="3272" name="Google Shape;3272;p156"/>
            <p:cNvGrpSpPr/>
            <p:nvPr/>
          </p:nvGrpSpPr>
          <p:grpSpPr>
            <a:xfrm rot="2143365">
              <a:off x="7668719" y="-440322"/>
              <a:ext cx="1935183" cy="1140374"/>
              <a:chOff x="5814600" y="3112362"/>
              <a:chExt cx="306750" cy="180763"/>
            </a:xfrm>
          </p:grpSpPr>
          <p:sp>
            <p:nvSpPr>
              <p:cNvPr id="3273" name="Google Shape;3273;p156"/>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4" name="Google Shape;3274;p15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5" name="Google Shape;3275;p15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6" name="Google Shape;3276;p15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7" name="Google Shape;3277;p156"/>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8" name="Google Shape;3278;p15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9" name="Google Shape;3279;p156"/>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0" name="Google Shape;3280;p156"/>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1" name="Google Shape;3281;p15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2" name="Google Shape;3282;p15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3" name="Google Shape;3283;p156"/>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4" name="Google Shape;3284;p15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5" name="Google Shape;3285;p15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6" name="Google Shape;3286;p15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7" name="Google Shape;3287;p15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8" name="Google Shape;3288;p15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9" name="Google Shape;3289;p156"/>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0" name="Google Shape;3290;p15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1" name="Google Shape;3291;p15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2" name="Google Shape;3292;p15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3" name="Google Shape;3293;p15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4" name="Google Shape;3294;p15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5" name="Google Shape;3295;p15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6" name="Google Shape;3296;p15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7" name="Google Shape;3297;p15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8" name="Google Shape;3298;p15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99" name="Google Shape;3299;p15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0" name="Google Shape;3300;p15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1" name="Google Shape;3301;p15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2" name="Google Shape;3302;p15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3" name="Google Shape;3303;p15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4" name="Google Shape;3304;p15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5" name="Google Shape;3305;p15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6" name="Google Shape;3306;p15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7" name="Google Shape;3307;p15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8" name="Google Shape;3308;p15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09" name="Google Shape;3309;p15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0" name="Google Shape;3310;p15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1" name="Google Shape;3311;p15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312" name="Google Shape;3312;p156"/>
            <p:cNvSpPr/>
            <p:nvPr/>
          </p:nvSpPr>
          <p:spPr>
            <a:xfrm rot="1111088" flipH="1">
              <a:off x="-306588" y="-276010"/>
              <a:ext cx="1152668" cy="2008413"/>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313" name="Google Shape;3313;p156"/>
            <p:cNvGrpSpPr/>
            <p:nvPr/>
          </p:nvGrpSpPr>
          <p:grpSpPr>
            <a:xfrm rot="-9000025">
              <a:off x="-440272" y="4483262"/>
              <a:ext cx="1935188" cy="1140377"/>
              <a:chOff x="5814600" y="3112362"/>
              <a:chExt cx="306750" cy="180763"/>
            </a:xfrm>
          </p:grpSpPr>
          <p:sp>
            <p:nvSpPr>
              <p:cNvPr id="3314" name="Google Shape;3314;p15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5" name="Google Shape;3315;p15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6" name="Google Shape;3316;p15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7" name="Google Shape;3317;p15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8" name="Google Shape;3318;p15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9" name="Google Shape;3319;p15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0" name="Google Shape;3320;p15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1" name="Google Shape;3321;p15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2" name="Google Shape;3322;p15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3" name="Google Shape;3323;p15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4" name="Google Shape;3324;p15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5" name="Google Shape;3325;p15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6" name="Google Shape;3326;p15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7" name="Google Shape;3327;p15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8" name="Google Shape;3328;p15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9" name="Google Shape;3329;p15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0" name="Google Shape;3330;p15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1" name="Google Shape;3331;p15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2" name="Google Shape;3332;p15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3" name="Google Shape;3333;p15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4" name="Google Shape;3334;p15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5" name="Google Shape;3335;p15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6" name="Google Shape;3336;p15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7" name="Google Shape;3337;p15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8" name="Google Shape;3338;p15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9" name="Google Shape;3339;p15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0" name="Google Shape;3340;p156"/>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1" name="Google Shape;3341;p15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2" name="Google Shape;3342;p15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3" name="Google Shape;3343;p15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4" name="Google Shape;3344;p156"/>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5" name="Google Shape;3345;p15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6" name="Google Shape;3346;p15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7" name="Google Shape;3347;p156"/>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8" name="Google Shape;3348;p156"/>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9" name="Google Shape;3349;p15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50" name="Google Shape;3350;p15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51" name="Google Shape;3351;p156"/>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52" name="Google Shape;3352;p156"/>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353" name="Google Shape;3353;p156"/>
            <p:cNvSpPr/>
            <p:nvPr/>
          </p:nvSpPr>
          <p:spPr>
            <a:xfrm rot="-5400000">
              <a:off x="8362100" y="3919114"/>
              <a:ext cx="1152664" cy="2008361"/>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2595701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354"/>
        <p:cNvGrpSpPr/>
        <p:nvPr/>
      </p:nvGrpSpPr>
      <p:grpSpPr>
        <a:xfrm>
          <a:off x="0" y="0"/>
          <a:ext cx="0" cy="0"/>
          <a:chOff x="0" y="0"/>
          <a:chExt cx="0" cy="0"/>
        </a:xfrm>
      </p:grpSpPr>
      <p:sp>
        <p:nvSpPr>
          <p:cNvPr id="3355" name="Google Shape;3355;p157"/>
          <p:cNvSpPr txBox="1">
            <a:spLocks noGrp="1"/>
          </p:cNvSpPr>
          <p:nvPr>
            <p:ph type="title"/>
          </p:nvPr>
        </p:nvSpPr>
        <p:spPr>
          <a:xfrm>
            <a:off x="6035400" y="1238341"/>
            <a:ext cx="5205600" cy="156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56" name="Google Shape;3356;p157"/>
          <p:cNvSpPr txBox="1">
            <a:spLocks noGrp="1"/>
          </p:cNvSpPr>
          <p:nvPr>
            <p:ph type="subTitle" idx="1"/>
          </p:nvPr>
        </p:nvSpPr>
        <p:spPr>
          <a:xfrm>
            <a:off x="6035400" y="2969259"/>
            <a:ext cx="5205600" cy="26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rial"/>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
        <p:nvSpPr>
          <p:cNvPr id="3357" name="Google Shape;3357;p157"/>
          <p:cNvSpPr>
            <a:spLocks noGrp="1"/>
          </p:cNvSpPr>
          <p:nvPr>
            <p:ph type="pic" idx="2"/>
          </p:nvPr>
        </p:nvSpPr>
        <p:spPr>
          <a:xfrm>
            <a:off x="950967" y="719200"/>
            <a:ext cx="4339600" cy="5419600"/>
          </a:xfrm>
          <a:prstGeom prst="rect">
            <a:avLst/>
          </a:prstGeom>
          <a:noFill/>
          <a:ln>
            <a:noFill/>
          </a:ln>
        </p:spPr>
      </p:sp>
      <p:grpSp>
        <p:nvGrpSpPr>
          <p:cNvPr id="3358" name="Google Shape;3358;p157"/>
          <p:cNvGrpSpPr/>
          <p:nvPr/>
        </p:nvGrpSpPr>
        <p:grpSpPr>
          <a:xfrm>
            <a:off x="-847943" y="-1250944"/>
            <a:ext cx="13899028" cy="9310232"/>
            <a:chOff x="-635958" y="-938208"/>
            <a:chExt cx="10424271" cy="6982674"/>
          </a:xfrm>
        </p:grpSpPr>
        <p:grpSp>
          <p:nvGrpSpPr>
            <p:cNvPr id="3359" name="Google Shape;3359;p157"/>
            <p:cNvGrpSpPr/>
            <p:nvPr/>
          </p:nvGrpSpPr>
          <p:grpSpPr>
            <a:xfrm rot="-9000025">
              <a:off x="-480497" y="4496687"/>
              <a:ext cx="1935188" cy="1140377"/>
              <a:chOff x="5814600" y="3112362"/>
              <a:chExt cx="306750" cy="180763"/>
            </a:xfrm>
          </p:grpSpPr>
          <p:sp>
            <p:nvSpPr>
              <p:cNvPr id="3360" name="Google Shape;3360;p15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1" name="Google Shape;3361;p157"/>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2" name="Google Shape;3362;p15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3" name="Google Shape;3363;p157"/>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4" name="Google Shape;3364;p15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5" name="Google Shape;3365;p15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6" name="Google Shape;3366;p15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7" name="Google Shape;3367;p15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8" name="Google Shape;3368;p15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9" name="Google Shape;3369;p15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0" name="Google Shape;3370;p15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1" name="Google Shape;3371;p15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2" name="Google Shape;3372;p157"/>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3" name="Google Shape;3373;p15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4" name="Google Shape;3374;p15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5" name="Google Shape;3375;p15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6" name="Google Shape;3376;p15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7" name="Google Shape;3377;p15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8" name="Google Shape;3378;p15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9" name="Google Shape;3379;p15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0" name="Google Shape;3380;p15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1" name="Google Shape;3381;p157"/>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2" name="Google Shape;3382;p15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3" name="Google Shape;3383;p15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4" name="Google Shape;3384;p15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5" name="Google Shape;3385;p15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6" name="Google Shape;3386;p15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7" name="Google Shape;3387;p15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8" name="Google Shape;3388;p15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9" name="Google Shape;3389;p15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0" name="Google Shape;3390;p15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1" name="Google Shape;3391;p157"/>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2" name="Google Shape;3392;p157"/>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3" name="Google Shape;3393;p15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4" name="Google Shape;3394;p15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5" name="Google Shape;3395;p15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6" name="Google Shape;3396;p15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7" name="Google Shape;3397;p15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8" name="Google Shape;3398;p15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399" name="Google Shape;3399;p157"/>
            <p:cNvGrpSpPr/>
            <p:nvPr/>
          </p:nvGrpSpPr>
          <p:grpSpPr>
            <a:xfrm rot="2143365">
              <a:off x="7702269" y="-480547"/>
              <a:ext cx="1935183" cy="1140374"/>
              <a:chOff x="5814600" y="3112362"/>
              <a:chExt cx="306750" cy="180763"/>
            </a:xfrm>
          </p:grpSpPr>
          <p:sp>
            <p:nvSpPr>
              <p:cNvPr id="3400" name="Google Shape;3400;p15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1" name="Google Shape;3401;p157"/>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2" name="Google Shape;3402;p15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3" name="Google Shape;3403;p157"/>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4" name="Google Shape;3404;p15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5" name="Google Shape;3405;p15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6" name="Google Shape;3406;p15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7" name="Google Shape;3407;p15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8" name="Google Shape;3408;p15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9" name="Google Shape;3409;p15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0" name="Google Shape;3410;p15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1" name="Google Shape;3411;p15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2" name="Google Shape;3412;p157"/>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3" name="Google Shape;3413;p15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4" name="Google Shape;3414;p15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5" name="Google Shape;3415;p15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6" name="Google Shape;3416;p15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7" name="Google Shape;3417;p15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8" name="Google Shape;3418;p15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9" name="Google Shape;3419;p15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0" name="Google Shape;3420;p15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1" name="Google Shape;3421;p157"/>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2" name="Google Shape;3422;p15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3" name="Google Shape;3423;p15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4" name="Google Shape;3424;p15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5" name="Google Shape;3425;p15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6" name="Google Shape;3426;p15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7" name="Google Shape;3427;p15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8" name="Google Shape;3428;p15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9" name="Google Shape;3429;p15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0" name="Google Shape;3430;p15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1" name="Google Shape;3431;p157"/>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2" name="Google Shape;3432;p157"/>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3" name="Google Shape;3433;p15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4" name="Google Shape;3434;p15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5" name="Google Shape;3435;p15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6" name="Google Shape;3436;p15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7" name="Google Shape;3437;p15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8" name="Google Shape;3438;p15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439" name="Google Shape;3439;p157"/>
            <p:cNvSpPr/>
            <p:nvPr/>
          </p:nvSpPr>
          <p:spPr>
            <a:xfrm rot="843791">
              <a:off x="8486208" y="3598650"/>
              <a:ext cx="945786" cy="573032"/>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440" name="Google Shape;3440;p157"/>
            <p:cNvGrpSpPr/>
            <p:nvPr/>
          </p:nvGrpSpPr>
          <p:grpSpPr>
            <a:xfrm>
              <a:off x="8430782" y="4152873"/>
              <a:ext cx="270252" cy="415178"/>
              <a:chOff x="4515231" y="4502156"/>
              <a:chExt cx="270252" cy="415178"/>
            </a:xfrm>
          </p:grpSpPr>
          <p:grpSp>
            <p:nvGrpSpPr>
              <p:cNvPr id="3441" name="Google Shape;3441;p157"/>
              <p:cNvGrpSpPr/>
              <p:nvPr/>
            </p:nvGrpSpPr>
            <p:grpSpPr>
              <a:xfrm>
                <a:off x="4515231" y="4502156"/>
                <a:ext cx="270252" cy="415178"/>
                <a:chOff x="7732350" y="3847025"/>
                <a:chExt cx="199950" cy="307175"/>
              </a:xfrm>
            </p:grpSpPr>
            <p:sp>
              <p:nvSpPr>
                <p:cNvPr id="3442" name="Google Shape;3442;p157"/>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43" name="Google Shape;3443;p157"/>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444" name="Google Shape;3444;p157"/>
              <p:cNvGrpSpPr/>
              <p:nvPr/>
            </p:nvGrpSpPr>
            <p:grpSpPr>
              <a:xfrm>
                <a:off x="4517765" y="4504674"/>
                <a:ext cx="265184" cy="410143"/>
                <a:chOff x="7734225" y="3848875"/>
                <a:chExt cx="196200" cy="303450"/>
              </a:xfrm>
            </p:grpSpPr>
            <p:sp>
              <p:nvSpPr>
                <p:cNvPr id="3445" name="Google Shape;3445;p157"/>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46" name="Google Shape;3446;p157"/>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3447" name="Google Shape;3447;p157"/>
            <p:cNvSpPr/>
            <p:nvPr/>
          </p:nvSpPr>
          <p:spPr>
            <a:xfrm rot="-151469" flipH="1">
              <a:off x="-65618" y="81998"/>
              <a:ext cx="945793" cy="573042"/>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2528712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448"/>
        <p:cNvGrpSpPr/>
        <p:nvPr/>
      </p:nvGrpSpPr>
      <p:grpSpPr>
        <a:xfrm>
          <a:off x="0" y="0"/>
          <a:ext cx="0" cy="0"/>
          <a:chOff x="0" y="0"/>
          <a:chExt cx="0" cy="0"/>
        </a:xfrm>
      </p:grpSpPr>
      <p:sp>
        <p:nvSpPr>
          <p:cNvPr id="3449" name="Google Shape;3449;p158"/>
          <p:cNvSpPr txBox="1">
            <a:spLocks noGrp="1"/>
          </p:cNvSpPr>
          <p:nvPr>
            <p:ph type="title"/>
          </p:nvPr>
        </p:nvSpPr>
        <p:spPr>
          <a:xfrm>
            <a:off x="2645083" y="1960133"/>
            <a:ext cx="6902000" cy="2937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3450" name="Google Shape;3450;p158"/>
          <p:cNvGrpSpPr/>
          <p:nvPr/>
        </p:nvGrpSpPr>
        <p:grpSpPr>
          <a:xfrm>
            <a:off x="-593483" y="-1258011"/>
            <a:ext cx="13724500" cy="5167677"/>
            <a:chOff x="-445113" y="-943508"/>
            <a:chExt cx="10293375" cy="3875758"/>
          </a:xfrm>
        </p:grpSpPr>
        <p:grpSp>
          <p:nvGrpSpPr>
            <p:cNvPr id="3451" name="Google Shape;3451;p158"/>
            <p:cNvGrpSpPr/>
            <p:nvPr/>
          </p:nvGrpSpPr>
          <p:grpSpPr>
            <a:xfrm rot="2143365">
              <a:off x="7762219" y="-485847"/>
              <a:ext cx="1935183" cy="1140374"/>
              <a:chOff x="5814600" y="3112362"/>
              <a:chExt cx="306750" cy="180763"/>
            </a:xfrm>
          </p:grpSpPr>
          <p:sp>
            <p:nvSpPr>
              <p:cNvPr id="3452" name="Google Shape;3452;p158"/>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3" name="Google Shape;3453;p158"/>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4" name="Google Shape;3454;p158"/>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5" name="Google Shape;3455;p158"/>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6" name="Google Shape;3456;p158"/>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7" name="Google Shape;3457;p158"/>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8" name="Google Shape;3458;p158"/>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9" name="Google Shape;3459;p158"/>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0" name="Google Shape;3460;p158"/>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1" name="Google Shape;3461;p158"/>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2" name="Google Shape;3462;p158"/>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3" name="Google Shape;3463;p158"/>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4" name="Google Shape;3464;p158"/>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5" name="Google Shape;3465;p158"/>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6" name="Google Shape;3466;p158"/>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7" name="Google Shape;3467;p158"/>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8" name="Google Shape;3468;p158"/>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9" name="Google Shape;3469;p158"/>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0" name="Google Shape;3470;p158"/>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1" name="Google Shape;3471;p158"/>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2" name="Google Shape;3472;p158"/>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3" name="Google Shape;3473;p158"/>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4" name="Google Shape;3474;p158"/>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5" name="Google Shape;3475;p158"/>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6" name="Google Shape;3476;p158"/>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7" name="Google Shape;3477;p158"/>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8" name="Google Shape;3478;p158"/>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79" name="Google Shape;3479;p158"/>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0" name="Google Shape;3480;p158"/>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1" name="Google Shape;3481;p158"/>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2" name="Google Shape;3482;p158"/>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3" name="Google Shape;3483;p158"/>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4" name="Google Shape;3484;p158"/>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5" name="Google Shape;3485;p158"/>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6" name="Google Shape;3486;p158"/>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7" name="Google Shape;3487;p158"/>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8" name="Google Shape;3488;p158"/>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89" name="Google Shape;3489;p158"/>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0" name="Google Shape;3490;p158"/>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491" name="Google Shape;3491;p158"/>
            <p:cNvGrpSpPr/>
            <p:nvPr/>
          </p:nvGrpSpPr>
          <p:grpSpPr>
            <a:xfrm rot="-5400000">
              <a:off x="-842519" y="1394462"/>
              <a:ext cx="1935194" cy="1140381"/>
              <a:chOff x="5814600" y="3112362"/>
              <a:chExt cx="306750" cy="180763"/>
            </a:xfrm>
          </p:grpSpPr>
          <p:sp>
            <p:nvSpPr>
              <p:cNvPr id="3492" name="Google Shape;3492;p158"/>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3" name="Google Shape;3493;p158"/>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4" name="Google Shape;3494;p158"/>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5" name="Google Shape;3495;p158"/>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6" name="Google Shape;3496;p158"/>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7" name="Google Shape;3497;p158"/>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8" name="Google Shape;3498;p158"/>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9" name="Google Shape;3499;p158"/>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0" name="Google Shape;3500;p158"/>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1" name="Google Shape;3501;p158"/>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2" name="Google Shape;3502;p158"/>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3" name="Google Shape;3503;p158"/>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4" name="Google Shape;3504;p158"/>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5" name="Google Shape;3505;p158"/>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6" name="Google Shape;3506;p158"/>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7" name="Google Shape;3507;p158"/>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8" name="Google Shape;3508;p158"/>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9" name="Google Shape;3509;p158"/>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0" name="Google Shape;3510;p158"/>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1" name="Google Shape;3511;p158"/>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2" name="Google Shape;3512;p158"/>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3" name="Google Shape;3513;p158"/>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4" name="Google Shape;3514;p158"/>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5" name="Google Shape;3515;p158"/>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6" name="Google Shape;3516;p158"/>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7" name="Google Shape;3517;p158"/>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8" name="Google Shape;3518;p158"/>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9" name="Google Shape;3519;p158"/>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0" name="Google Shape;3520;p158"/>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1" name="Google Shape;3521;p158"/>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2" name="Google Shape;3522;p158"/>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3" name="Google Shape;3523;p158"/>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4" name="Google Shape;3524;p158"/>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5" name="Google Shape;3525;p158"/>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6" name="Google Shape;3526;p158"/>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7" name="Google Shape;3527;p158"/>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8" name="Google Shape;3528;p158"/>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9" name="Google Shape;3529;p158"/>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0" name="Google Shape;3530;p158"/>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269060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531"/>
        <p:cNvGrpSpPr/>
        <p:nvPr/>
      </p:nvGrpSpPr>
      <p:grpSpPr>
        <a:xfrm>
          <a:off x="0" y="0"/>
          <a:ext cx="0" cy="0"/>
          <a:chOff x="0" y="0"/>
          <a:chExt cx="0" cy="0"/>
        </a:xfrm>
      </p:grpSpPr>
      <p:sp>
        <p:nvSpPr>
          <p:cNvPr id="3532" name="Google Shape;3532;p159"/>
          <p:cNvSpPr txBox="1">
            <a:spLocks noGrp="1"/>
          </p:cNvSpPr>
          <p:nvPr>
            <p:ph type="title"/>
          </p:nvPr>
        </p:nvSpPr>
        <p:spPr>
          <a:xfrm>
            <a:off x="3150167" y="2765200"/>
            <a:ext cx="5891600" cy="19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33" name="Google Shape;3533;p159"/>
          <p:cNvSpPr txBox="1">
            <a:spLocks noGrp="1"/>
          </p:cNvSpPr>
          <p:nvPr>
            <p:ph type="subTitle" idx="1"/>
          </p:nvPr>
        </p:nvSpPr>
        <p:spPr>
          <a:xfrm>
            <a:off x="3150167" y="4611067"/>
            <a:ext cx="58916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534" name="Google Shape;3534;p159"/>
          <p:cNvGrpSpPr/>
          <p:nvPr/>
        </p:nvGrpSpPr>
        <p:grpSpPr>
          <a:xfrm>
            <a:off x="-712589" y="-172925"/>
            <a:ext cx="11953621" cy="8210336"/>
            <a:chOff x="-534442" y="-129694"/>
            <a:chExt cx="8965216" cy="6157752"/>
          </a:xfrm>
        </p:grpSpPr>
        <p:grpSp>
          <p:nvGrpSpPr>
            <p:cNvPr id="3535" name="Google Shape;3535;p159"/>
            <p:cNvGrpSpPr/>
            <p:nvPr/>
          </p:nvGrpSpPr>
          <p:grpSpPr>
            <a:xfrm>
              <a:off x="6268185" y="-129694"/>
              <a:ext cx="2162588" cy="773762"/>
              <a:chOff x="5778550" y="3170475"/>
              <a:chExt cx="342800" cy="122650"/>
            </a:xfrm>
          </p:grpSpPr>
          <p:sp>
            <p:nvSpPr>
              <p:cNvPr id="3536" name="Google Shape;3536;p159"/>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7" name="Google Shape;3537;p159"/>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8" name="Google Shape;3538;p159"/>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9" name="Google Shape;3539;p159"/>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0" name="Google Shape;3540;p159"/>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1" name="Google Shape;3541;p159"/>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2" name="Google Shape;3542;p159"/>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3" name="Google Shape;3543;p159"/>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4" name="Google Shape;3544;p159"/>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5" name="Google Shape;3545;p159"/>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6" name="Google Shape;3546;p159"/>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7" name="Google Shape;3547;p159"/>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8" name="Google Shape;3548;p159"/>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9" name="Google Shape;3549;p159"/>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0" name="Google Shape;3550;p159"/>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1" name="Google Shape;3551;p159"/>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2" name="Google Shape;3552;p159"/>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3" name="Google Shape;3553;p159"/>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4" name="Google Shape;3554;p159"/>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5" name="Google Shape;3555;p159"/>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6" name="Google Shape;3556;p159"/>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7" name="Google Shape;3557;p159"/>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8" name="Google Shape;3558;p159"/>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9" name="Google Shape;3559;p159"/>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0" name="Google Shape;3560;p159"/>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1" name="Google Shape;3561;p159"/>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2" name="Google Shape;3562;p159"/>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3" name="Google Shape;3563;p159"/>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4" name="Google Shape;3564;p159"/>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5" name="Google Shape;3565;p159"/>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6" name="Google Shape;3566;p159"/>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7" name="Google Shape;3567;p159"/>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8" name="Google Shape;3568;p159"/>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9" name="Google Shape;3569;p159"/>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0" name="Google Shape;3570;p159"/>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1" name="Google Shape;3571;p159"/>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2" name="Google Shape;3572;p159"/>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3" name="Google Shape;3573;p159"/>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4" name="Google Shape;3574;p159"/>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575" name="Google Shape;3575;p159"/>
            <p:cNvGrpSpPr/>
            <p:nvPr/>
          </p:nvGrpSpPr>
          <p:grpSpPr>
            <a:xfrm rot="-8272618">
              <a:off x="-401926" y="4385964"/>
              <a:ext cx="1935193" cy="1140380"/>
              <a:chOff x="5814600" y="3112362"/>
              <a:chExt cx="306750" cy="180763"/>
            </a:xfrm>
          </p:grpSpPr>
          <p:sp>
            <p:nvSpPr>
              <p:cNvPr id="3576" name="Google Shape;3576;p159"/>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7" name="Google Shape;3577;p159"/>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8" name="Google Shape;3578;p159"/>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9" name="Google Shape;3579;p159"/>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0" name="Google Shape;3580;p159"/>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1" name="Google Shape;3581;p159"/>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2" name="Google Shape;3582;p159"/>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3" name="Google Shape;3583;p159"/>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4" name="Google Shape;3584;p159"/>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5" name="Google Shape;3585;p159"/>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6" name="Google Shape;3586;p159"/>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7" name="Google Shape;3587;p159"/>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8" name="Google Shape;3588;p159"/>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9" name="Google Shape;3589;p159"/>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0" name="Google Shape;3590;p159"/>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1" name="Google Shape;3591;p159"/>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2" name="Google Shape;3592;p159"/>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3" name="Google Shape;3593;p159"/>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4" name="Google Shape;3594;p159"/>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5" name="Google Shape;3595;p159"/>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6" name="Google Shape;3596;p159"/>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7" name="Google Shape;3597;p159"/>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8" name="Google Shape;3598;p159"/>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9" name="Google Shape;3599;p159"/>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0" name="Google Shape;3600;p159"/>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1" name="Google Shape;3601;p159"/>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2" name="Google Shape;3602;p159"/>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3" name="Google Shape;3603;p159"/>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4" name="Google Shape;3604;p159"/>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5" name="Google Shape;3605;p159"/>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6" name="Google Shape;3606;p159"/>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7" name="Google Shape;3607;p159"/>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8" name="Google Shape;3608;p159"/>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9" name="Google Shape;3609;p159"/>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0" name="Google Shape;3610;p159"/>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1" name="Google Shape;3611;p159"/>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2" name="Google Shape;3612;p159"/>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3" name="Google Shape;3613;p159"/>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4" name="Google Shape;3614;p159"/>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262775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15"/>
        <p:cNvGrpSpPr/>
        <p:nvPr/>
      </p:nvGrpSpPr>
      <p:grpSpPr>
        <a:xfrm>
          <a:off x="0" y="0"/>
          <a:ext cx="0" cy="0"/>
          <a:chOff x="0" y="0"/>
          <a:chExt cx="0" cy="0"/>
        </a:xfrm>
      </p:grpSpPr>
      <p:sp>
        <p:nvSpPr>
          <p:cNvPr id="3616" name="Google Shape;3616;p160"/>
          <p:cNvSpPr>
            <a:spLocks noGrp="1"/>
          </p:cNvSpPr>
          <p:nvPr>
            <p:ph type="pic" idx="2"/>
          </p:nvPr>
        </p:nvSpPr>
        <p:spPr>
          <a:xfrm>
            <a:off x="0" y="0"/>
            <a:ext cx="12192000" cy="6858000"/>
          </a:xfrm>
          <a:prstGeom prst="rect">
            <a:avLst/>
          </a:prstGeom>
          <a:noFill/>
          <a:ln>
            <a:noFill/>
          </a:ln>
        </p:spPr>
      </p:sp>
      <p:sp>
        <p:nvSpPr>
          <p:cNvPr id="3617" name="Google Shape;3617;p160"/>
          <p:cNvSpPr txBox="1">
            <a:spLocks noGrp="1"/>
          </p:cNvSpPr>
          <p:nvPr>
            <p:ph type="title"/>
          </p:nvPr>
        </p:nvSpPr>
        <p:spPr>
          <a:xfrm>
            <a:off x="960000" y="5065767"/>
            <a:ext cx="10272000" cy="10728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992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618"/>
        <p:cNvGrpSpPr/>
        <p:nvPr/>
      </p:nvGrpSpPr>
      <p:grpSpPr>
        <a:xfrm>
          <a:off x="0" y="0"/>
          <a:ext cx="0" cy="0"/>
          <a:chOff x="0" y="0"/>
          <a:chExt cx="0" cy="0"/>
        </a:xfrm>
      </p:grpSpPr>
      <p:sp>
        <p:nvSpPr>
          <p:cNvPr id="3619" name="Google Shape;3619;p161"/>
          <p:cNvSpPr txBox="1">
            <a:spLocks noGrp="1"/>
          </p:cNvSpPr>
          <p:nvPr>
            <p:ph type="title" hasCustomPrompt="1"/>
          </p:nvPr>
        </p:nvSpPr>
        <p:spPr>
          <a:xfrm>
            <a:off x="2726200" y="2314651"/>
            <a:ext cx="6739600" cy="14940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SzPts val="9600"/>
              <a:buNone/>
              <a:defRPr sz="8000">
                <a:solidFill>
                  <a:schemeClr val="lt1"/>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3620" name="Google Shape;3620;p161"/>
          <p:cNvSpPr txBox="1">
            <a:spLocks noGrp="1"/>
          </p:cNvSpPr>
          <p:nvPr>
            <p:ph type="subTitle" idx="1"/>
          </p:nvPr>
        </p:nvSpPr>
        <p:spPr>
          <a:xfrm>
            <a:off x="2726200" y="4000951"/>
            <a:ext cx="6739600" cy="5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3621" name="Google Shape;3621;p161"/>
          <p:cNvGrpSpPr/>
          <p:nvPr/>
        </p:nvGrpSpPr>
        <p:grpSpPr>
          <a:xfrm>
            <a:off x="-879969" y="-285735"/>
            <a:ext cx="14136780" cy="8327123"/>
            <a:chOff x="-659977" y="-214301"/>
            <a:chExt cx="10602585" cy="6245342"/>
          </a:xfrm>
        </p:grpSpPr>
        <p:sp>
          <p:nvSpPr>
            <p:cNvPr id="3622" name="Google Shape;3622;p161"/>
            <p:cNvSpPr/>
            <p:nvPr/>
          </p:nvSpPr>
          <p:spPr>
            <a:xfrm rot="807826" flipH="1">
              <a:off x="-442027" y="-107705"/>
              <a:ext cx="1152685" cy="2008394"/>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623" name="Google Shape;3623;p161"/>
            <p:cNvGrpSpPr/>
            <p:nvPr/>
          </p:nvGrpSpPr>
          <p:grpSpPr>
            <a:xfrm rot="9000025" flipH="1">
              <a:off x="7851960" y="4483262"/>
              <a:ext cx="1935188" cy="1140377"/>
              <a:chOff x="5814600" y="3112362"/>
              <a:chExt cx="306750" cy="180763"/>
            </a:xfrm>
          </p:grpSpPr>
          <p:sp>
            <p:nvSpPr>
              <p:cNvPr id="3624" name="Google Shape;3624;p161"/>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5" name="Google Shape;3625;p161"/>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6" name="Google Shape;3626;p161"/>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7" name="Google Shape;3627;p161"/>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8" name="Google Shape;3628;p161"/>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9" name="Google Shape;3629;p161"/>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0" name="Google Shape;3630;p161"/>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1" name="Google Shape;3631;p161"/>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2" name="Google Shape;3632;p161"/>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3" name="Google Shape;3633;p161"/>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4" name="Google Shape;3634;p161"/>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5" name="Google Shape;3635;p161"/>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6" name="Google Shape;3636;p161"/>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7" name="Google Shape;3637;p161"/>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8" name="Google Shape;3638;p161"/>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9" name="Google Shape;3639;p161"/>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0" name="Google Shape;3640;p161"/>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1" name="Google Shape;3641;p161"/>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2" name="Google Shape;3642;p161"/>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3" name="Google Shape;3643;p161"/>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4" name="Google Shape;3644;p161"/>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5" name="Google Shape;3645;p161"/>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6" name="Google Shape;3646;p161"/>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7" name="Google Shape;3647;p161"/>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8" name="Google Shape;3648;p161"/>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9" name="Google Shape;3649;p161"/>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0" name="Google Shape;3650;p161"/>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1" name="Google Shape;3651;p161"/>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2" name="Google Shape;3652;p161"/>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3" name="Google Shape;3653;p161"/>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4" name="Google Shape;3654;p161"/>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5" name="Google Shape;3655;p161"/>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6" name="Google Shape;3656;p161"/>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7" name="Google Shape;3657;p161"/>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8" name="Google Shape;3658;p161"/>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9" name="Google Shape;3659;p161"/>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0" name="Google Shape;3660;p161"/>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1" name="Google Shape;3661;p161"/>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2" name="Google Shape;3662;p161"/>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663" name="Google Shape;3663;p161"/>
            <p:cNvGrpSpPr/>
            <p:nvPr/>
          </p:nvGrpSpPr>
          <p:grpSpPr>
            <a:xfrm rot="-5400000" flipH="1">
              <a:off x="-833290" y="3606075"/>
              <a:ext cx="1935194" cy="1140381"/>
              <a:chOff x="5814600" y="3112362"/>
              <a:chExt cx="306750" cy="180763"/>
            </a:xfrm>
          </p:grpSpPr>
          <p:sp>
            <p:nvSpPr>
              <p:cNvPr id="3664" name="Google Shape;3664;p161"/>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5" name="Google Shape;3665;p161"/>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6" name="Google Shape;3666;p161"/>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7" name="Google Shape;3667;p161"/>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8" name="Google Shape;3668;p161"/>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9" name="Google Shape;3669;p161"/>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0" name="Google Shape;3670;p161"/>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1" name="Google Shape;3671;p161"/>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2" name="Google Shape;3672;p161"/>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3" name="Google Shape;3673;p161"/>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4" name="Google Shape;3674;p161"/>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5" name="Google Shape;3675;p161"/>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6" name="Google Shape;3676;p161"/>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7" name="Google Shape;3677;p161"/>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8" name="Google Shape;3678;p161"/>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9" name="Google Shape;3679;p161"/>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0" name="Google Shape;3680;p161"/>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1" name="Google Shape;3681;p161"/>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2" name="Google Shape;3682;p161"/>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3" name="Google Shape;3683;p161"/>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4" name="Google Shape;3684;p161"/>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5" name="Google Shape;3685;p161"/>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6" name="Google Shape;3686;p161"/>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7" name="Google Shape;3687;p161"/>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8" name="Google Shape;3688;p161"/>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9" name="Google Shape;3689;p161"/>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0" name="Google Shape;3690;p161"/>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1" name="Google Shape;3691;p161"/>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2" name="Google Shape;3692;p161"/>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3" name="Google Shape;3693;p161"/>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4" name="Google Shape;3694;p161"/>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5" name="Google Shape;3695;p161"/>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6" name="Google Shape;3696;p161"/>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7" name="Google Shape;3697;p161"/>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8" name="Google Shape;3698;p161"/>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9" name="Google Shape;3699;p161"/>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0" name="Google Shape;3700;p161"/>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1" name="Google Shape;3701;p161"/>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2" name="Google Shape;3702;p161"/>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703" name="Google Shape;3703;p161"/>
            <p:cNvGrpSpPr/>
            <p:nvPr/>
          </p:nvGrpSpPr>
          <p:grpSpPr>
            <a:xfrm flipH="1">
              <a:off x="8684431" y="3704810"/>
              <a:ext cx="270252" cy="633649"/>
              <a:chOff x="4444806" y="3454510"/>
              <a:chExt cx="270252" cy="633649"/>
            </a:xfrm>
          </p:grpSpPr>
          <p:grpSp>
            <p:nvGrpSpPr>
              <p:cNvPr id="3704" name="Google Shape;3704;p161"/>
              <p:cNvGrpSpPr/>
              <p:nvPr/>
            </p:nvGrpSpPr>
            <p:grpSpPr>
              <a:xfrm>
                <a:off x="4444806" y="3672981"/>
                <a:ext cx="270252" cy="415178"/>
                <a:chOff x="4515231" y="4502156"/>
                <a:chExt cx="270252" cy="415178"/>
              </a:xfrm>
            </p:grpSpPr>
            <p:grpSp>
              <p:nvGrpSpPr>
                <p:cNvPr id="3705" name="Google Shape;3705;p161"/>
                <p:cNvGrpSpPr/>
                <p:nvPr/>
              </p:nvGrpSpPr>
              <p:grpSpPr>
                <a:xfrm>
                  <a:off x="4515231" y="4502156"/>
                  <a:ext cx="270252" cy="415178"/>
                  <a:chOff x="7732350" y="3847025"/>
                  <a:chExt cx="199950" cy="307175"/>
                </a:xfrm>
              </p:grpSpPr>
              <p:sp>
                <p:nvSpPr>
                  <p:cNvPr id="3706" name="Google Shape;3706;p161"/>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7" name="Google Shape;3707;p161"/>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708" name="Google Shape;3708;p161"/>
                <p:cNvGrpSpPr/>
                <p:nvPr/>
              </p:nvGrpSpPr>
              <p:grpSpPr>
                <a:xfrm>
                  <a:off x="4517765" y="4504674"/>
                  <a:ext cx="265184" cy="410143"/>
                  <a:chOff x="7734225" y="3848875"/>
                  <a:chExt cx="196200" cy="303450"/>
                </a:xfrm>
              </p:grpSpPr>
              <p:sp>
                <p:nvSpPr>
                  <p:cNvPr id="3709" name="Google Shape;3709;p161"/>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10" name="Google Shape;3710;p161"/>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711" name="Google Shape;3711;p161"/>
              <p:cNvGrpSpPr/>
              <p:nvPr/>
            </p:nvGrpSpPr>
            <p:grpSpPr>
              <a:xfrm>
                <a:off x="4606727" y="3454510"/>
                <a:ext cx="108331" cy="126881"/>
                <a:chOff x="4606727" y="3417102"/>
                <a:chExt cx="108331" cy="126881"/>
              </a:xfrm>
            </p:grpSpPr>
            <p:sp>
              <p:nvSpPr>
                <p:cNvPr id="3712" name="Google Shape;3712;p161"/>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13" name="Google Shape;3713;p161"/>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714" name="Google Shape;3714;p161"/>
            <p:cNvGrpSpPr/>
            <p:nvPr/>
          </p:nvGrpSpPr>
          <p:grpSpPr>
            <a:xfrm>
              <a:off x="42843" y="2538835"/>
              <a:ext cx="270252" cy="633649"/>
              <a:chOff x="4444806" y="3454510"/>
              <a:chExt cx="270252" cy="633649"/>
            </a:xfrm>
          </p:grpSpPr>
          <p:grpSp>
            <p:nvGrpSpPr>
              <p:cNvPr id="3715" name="Google Shape;3715;p161"/>
              <p:cNvGrpSpPr/>
              <p:nvPr/>
            </p:nvGrpSpPr>
            <p:grpSpPr>
              <a:xfrm>
                <a:off x="4444806" y="3672981"/>
                <a:ext cx="270252" cy="415178"/>
                <a:chOff x="4515231" y="4502156"/>
                <a:chExt cx="270252" cy="415178"/>
              </a:xfrm>
            </p:grpSpPr>
            <p:grpSp>
              <p:nvGrpSpPr>
                <p:cNvPr id="3716" name="Google Shape;3716;p161"/>
                <p:cNvGrpSpPr/>
                <p:nvPr/>
              </p:nvGrpSpPr>
              <p:grpSpPr>
                <a:xfrm>
                  <a:off x="4515231" y="4502156"/>
                  <a:ext cx="270252" cy="415178"/>
                  <a:chOff x="7732350" y="3847025"/>
                  <a:chExt cx="199950" cy="307175"/>
                </a:xfrm>
              </p:grpSpPr>
              <p:sp>
                <p:nvSpPr>
                  <p:cNvPr id="3717" name="Google Shape;3717;p161"/>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18" name="Google Shape;3718;p161"/>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719" name="Google Shape;3719;p161"/>
                <p:cNvGrpSpPr/>
                <p:nvPr/>
              </p:nvGrpSpPr>
              <p:grpSpPr>
                <a:xfrm>
                  <a:off x="4517765" y="4504674"/>
                  <a:ext cx="265184" cy="410143"/>
                  <a:chOff x="7734225" y="3848875"/>
                  <a:chExt cx="196200" cy="303450"/>
                </a:xfrm>
              </p:grpSpPr>
              <p:sp>
                <p:nvSpPr>
                  <p:cNvPr id="3720" name="Google Shape;3720;p161"/>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21" name="Google Shape;3721;p161"/>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722" name="Google Shape;3722;p161"/>
              <p:cNvGrpSpPr/>
              <p:nvPr/>
            </p:nvGrpSpPr>
            <p:grpSpPr>
              <a:xfrm>
                <a:off x="4606727" y="3454510"/>
                <a:ext cx="108331" cy="126881"/>
                <a:chOff x="4606727" y="3417102"/>
                <a:chExt cx="108331" cy="126881"/>
              </a:xfrm>
            </p:grpSpPr>
            <p:sp>
              <p:nvSpPr>
                <p:cNvPr id="3723" name="Google Shape;3723;p161"/>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24" name="Google Shape;3724;p161"/>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spTree>
    <p:extLst>
      <p:ext uri="{BB962C8B-B14F-4D97-AF65-F5344CB8AC3E}">
        <p14:creationId xmlns:p14="http://schemas.microsoft.com/office/powerpoint/2010/main" val="334259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725"/>
        <p:cNvGrpSpPr/>
        <p:nvPr/>
      </p:nvGrpSpPr>
      <p:grpSpPr>
        <a:xfrm>
          <a:off x="0" y="0"/>
          <a:ext cx="0" cy="0"/>
          <a:chOff x="0" y="0"/>
          <a:chExt cx="0" cy="0"/>
        </a:xfrm>
      </p:grpSpPr>
    </p:spTree>
    <p:extLst>
      <p:ext uri="{BB962C8B-B14F-4D97-AF65-F5344CB8AC3E}">
        <p14:creationId xmlns:p14="http://schemas.microsoft.com/office/powerpoint/2010/main" val="1998596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3726"/>
        <p:cNvGrpSpPr/>
        <p:nvPr/>
      </p:nvGrpSpPr>
      <p:grpSpPr>
        <a:xfrm>
          <a:off x="0" y="0"/>
          <a:ext cx="0" cy="0"/>
          <a:chOff x="0" y="0"/>
          <a:chExt cx="0" cy="0"/>
        </a:xfrm>
      </p:grpSpPr>
      <p:sp>
        <p:nvSpPr>
          <p:cNvPr id="3727" name="Google Shape;3727;p163"/>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28" name="Google Shape;3728;p163"/>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29" name="Google Shape;3729;p163"/>
          <p:cNvSpPr txBox="1">
            <a:spLocks noGrp="1"/>
          </p:cNvSpPr>
          <p:nvPr>
            <p:ph type="subTitle" idx="2"/>
          </p:nvPr>
        </p:nvSpPr>
        <p:spPr>
          <a:xfrm>
            <a:off x="4559025" y="31274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0" name="Google Shape;3730;p163"/>
          <p:cNvSpPr txBox="1">
            <a:spLocks noGrp="1"/>
          </p:cNvSpPr>
          <p:nvPr>
            <p:ph type="subTitle" idx="3"/>
          </p:nvPr>
        </p:nvSpPr>
        <p:spPr>
          <a:xfrm>
            <a:off x="960000" y="54450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1" name="Google Shape;3731;p163"/>
          <p:cNvSpPr txBox="1">
            <a:spLocks noGrp="1"/>
          </p:cNvSpPr>
          <p:nvPr>
            <p:ph type="subTitle" idx="4"/>
          </p:nvPr>
        </p:nvSpPr>
        <p:spPr>
          <a:xfrm>
            <a:off x="4559025" y="54450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2" name="Google Shape;3732;p163"/>
          <p:cNvSpPr txBox="1">
            <a:spLocks noGrp="1"/>
          </p:cNvSpPr>
          <p:nvPr>
            <p:ph type="subTitle" idx="5"/>
          </p:nvPr>
        </p:nvSpPr>
        <p:spPr>
          <a:xfrm>
            <a:off x="8158060" y="31274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3" name="Google Shape;3733;p163"/>
          <p:cNvSpPr txBox="1">
            <a:spLocks noGrp="1"/>
          </p:cNvSpPr>
          <p:nvPr>
            <p:ph type="subTitle" idx="6"/>
          </p:nvPr>
        </p:nvSpPr>
        <p:spPr>
          <a:xfrm>
            <a:off x="8158060" y="5445033"/>
            <a:ext cx="3074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4" name="Google Shape;3734;p163"/>
          <p:cNvSpPr txBox="1">
            <a:spLocks noGrp="1"/>
          </p:cNvSpPr>
          <p:nvPr>
            <p:ph type="title" idx="7" hasCustomPrompt="1"/>
          </p:nvPr>
        </p:nvSpPr>
        <p:spPr>
          <a:xfrm>
            <a:off x="1103971" y="1696333"/>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35" name="Google Shape;3735;p163"/>
          <p:cNvSpPr txBox="1">
            <a:spLocks noGrp="1"/>
          </p:cNvSpPr>
          <p:nvPr>
            <p:ph type="title" idx="8" hasCustomPrompt="1"/>
          </p:nvPr>
        </p:nvSpPr>
        <p:spPr>
          <a:xfrm>
            <a:off x="1103971" y="4013872"/>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36" name="Google Shape;3736;p163"/>
          <p:cNvSpPr txBox="1">
            <a:spLocks noGrp="1"/>
          </p:cNvSpPr>
          <p:nvPr>
            <p:ph type="title" idx="9" hasCustomPrompt="1"/>
          </p:nvPr>
        </p:nvSpPr>
        <p:spPr>
          <a:xfrm>
            <a:off x="4703004" y="1696333"/>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37" name="Google Shape;3737;p163"/>
          <p:cNvSpPr txBox="1">
            <a:spLocks noGrp="1"/>
          </p:cNvSpPr>
          <p:nvPr>
            <p:ph type="title" idx="13" hasCustomPrompt="1"/>
          </p:nvPr>
        </p:nvSpPr>
        <p:spPr>
          <a:xfrm>
            <a:off x="4703004" y="4013872"/>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38" name="Google Shape;3738;p163"/>
          <p:cNvSpPr txBox="1">
            <a:spLocks noGrp="1"/>
          </p:cNvSpPr>
          <p:nvPr>
            <p:ph type="title" idx="14" hasCustomPrompt="1"/>
          </p:nvPr>
        </p:nvSpPr>
        <p:spPr>
          <a:xfrm>
            <a:off x="8302037" y="1696333"/>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39" name="Google Shape;3739;p163"/>
          <p:cNvSpPr txBox="1">
            <a:spLocks noGrp="1"/>
          </p:cNvSpPr>
          <p:nvPr>
            <p:ph type="title" idx="15" hasCustomPrompt="1"/>
          </p:nvPr>
        </p:nvSpPr>
        <p:spPr>
          <a:xfrm>
            <a:off x="8302037" y="4013872"/>
            <a:ext cx="979600" cy="8968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40" name="Google Shape;3740;p163"/>
          <p:cNvSpPr txBox="1">
            <a:spLocks noGrp="1"/>
          </p:cNvSpPr>
          <p:nvPr>
            <p:ph type="subTitle" idx="16"/>
          </p:nvPr>
        </p:nvSpPr>
        <p:spPr>
          <a:xfrm>
            <a:off x="960000" y="27421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41" name="Google Shape;3741;p163"/>
          <p:cNvSpPr txBox="1">
            <a:spLocks noGrp="1"/>
          </p:cNvSpPr>
          <p:nvPr>
            <p:ph type="subTitle" idx="17"/>
          </p:nvPr>
        </p:nvSpPr>
        <p:spPr>
          <a:xfrm>
            <a:off x="4559033" y="27421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42" name="Google Shape;3742;p163"/>
          <p:cNvSpPr txBox="1">
            <a:spLocks noGrp="1"/>
          </p:cNvSpPr>
          <p:nvPr>
            <p:ph type="subTitle" idx="18"/>
          </p:nvPr>
        </p:nvSpPr>
        <p:spPr>
          <a:xfrm>
            <a:off x="8158067" y="27421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43" name="Google Shape;3743;p163"/>
          <p:cNvSpPr txBox="1">
            <a:spLocks noGrp="1"/>
          </p:cNvSpPr>
          <p:nvPr>
            <p:ph type="subTitle" idx="19"/>
          </p:nvPr>
        </p:nvSpPr>
        <p:spPr>
          <a:xfrm>
            <a:off x="960000" y="50598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44" name="Google Shape;3744;p163"/>
          <p:cNvSpPr txBox="1">
            <a:spLocks noGrp="1"/>
          </p:cNvSpPr>
          <p:nvPr>
            <p:ph type="subTitle" idx="20"/>
          </p:nvPr>
        </p:nvSpPr>
        <p:spPr>
          <a:xfrm>
            <a:off x="4559033" y="50598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45" name="Google Shape;3745;p163"/>
          <p:cNvSpPr txBox="1">
            <a:spLocks noGrp="1"/>
          </p:cNvSpPr>
          <p:nvPr>
            <p:ph type="subTitle" idx="21"/>
          </p:nvPr>
        </p:nvSpPr>
        <p:spPr>
          <a:xfrm>
            <a:off x="8158067" y="5059800"/>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3746" name="Google Shape;3746;p163"/>
          <p:cNvGrpSpPr/>
          <p:nvPr/>
        </p:nvGrpSpPr>
        <p:grpSpPr>
          <a:xfrm>
            <a:off x="-1228549" y="-1089311"/>
            <a:ext cx="14485365" cy="9130699"/>
            <a:chOff x="-921412" y="-816983"/>
            <a:chExt cx="10864024" cy="6848024"/>
          </a:xfrm>
        </p:grpSpPr>
        <p:grpSp>
          <p:nvGrpSpPr>
            <p:cNvPr id="3747" name="Google Shape;3747;p163"/>
            <p:cNvGrpSpPr/>
            <p:nvPr/>
          </p:nvGrpSpPr>
          <p:grpSpPr>
            <a:xfrm>
              <a:off x="8578388" y="3594558"/>
              <a:ext cx="491314" cy="692248"/>
              <a:chOff x="7861725" y="935150"/>
              <a:chExt cx="253150" cy="356700"/>
            </a:xfrm>
          </p:grpSpPr>
          <p:sp>
            <p:nvSpPr>
              <p:cNvPr id="3748" name="Google Shape;3748;p163"/>
              <p:cNvSpPr/>
              <p:nvPr/>
            </p:nvSpPr>
            <p:spPr>
              <a:xfrm>
                <a:off x="7861725" y="935150"/>
                <a:ext cx="253150" cy="206950"/>
              </a:xfrm>
              <a:custGeom>
                <a:avLst/>
                <a:gdLst/>
                <a:ahLst/>
                <a:cxnLst/>
                <a:rect l="l" t="t" r="r" b="b"/>
                <a:pathLst>
                  <a:path w="10126" h="8278" extrusionOk="0">
                    <a:moveTo>
                      <a:pt x="5062" y="581"/>
                    </a:moveTo>
                    <a:lnTo>
                      <a:pt x="5556" y="2864"/>
                    </a:lnTo>
                    <a:cubicBezTo>
                      <a:pt x="5562" y="2896"/>
                      <a:pt x="5584" y="2922"/>
                      <a:pt x="5615" y="2935"/>
                    </a:cubicBezTo>
                    <a:cubicBezTo>
                      <a:pt x="5627" y="2941"/>
                      <a:pt x="5641" y="2944"/>
                      <a:pt x="5654" y="2944"/>
                    </a:cubicBezTo>
                    <a:cubicBezTo>
                      <a:pt x="5673" y="2944"/>
                      <a:pt x="5691" y="2938"/>
                      <a:pt x="5707" y="2929"/>
                    </a:cubicBezTo>
                    <a:lnTo>
                      <a:pt x="7050" y="2109"/>
                    </a:lnTo>
                    <a:lnTo>
                      <a:pt x="6220" y="3467"/>
                    </a:lnTo>
                    <a:cubicBezTo>
                      <a:pt x="6203" y="3497"/>
                      <a:pt x="6201" y="3532"/>
                      <a:pt x="6213" y="3563"/>
                    </a:cubicBezTo>
                    <a:cubicBezTo>
                      <a:pt x="6227" y="3592"/>
                      <a:pt x="6257" y="3614"/>
                      <a:pt x="6289" y="3620"/>
                    </a:cubicBezTo>
                    <a:lnTo>
                      <a:pt x="9408" y="4139"/>
                    </a:lnTo>
                    <a:lnTo>
                      <a:pt x="6289" y="4659"/>
                    </a:lnTo>
                    <a:cubicBezTo>
                      <a:pt x="6257" y="4663"/>
                      <a:pt x="6229" y="4685"/>
                      <a:pt x="6213" y="4716"/>
                    </a:cubicBezTo>
                    <a:cubicBezTo>
                      <a:pt x="6201" y="4747"/>
                      <a:pt x="6203" y="4782"/>
                      <a:pt x="6220" y="4810"/>
                    </a:cubicBezTo>
                    <a:lnTo>
                      <a:pt x="7050" y="6170"/>
                    </a:lnTo>
                    <a:lnTo>
                      <a:pt x="5707" y="5350"/>
                    </a:lnTo>
                    <a:cubicBezTo>
                      <a:pt x="5691" y="5340"/>
                      <a:pt x="5672" y="5335"/>
                      <a:pt x="5653" y="5335"/>
                    </a:cubicBezTo>
                    <a:cubicBezTo>
                      <a:pt x="5640" y="5335"/>
                      <a:pt x="5627" y="5337"/>
                      <a:pt x="5615" y="5342"/>
                    </a:cubicBezTo>
                    <a:cubicBezTo>
                      <a:pt x="5585" y="5356"/>
                      <a:pt x="5562" y="5382"/>
                      <a:pt x="5556" y="5415"/>
                    </a:cubicBezTo>
                    <a:lnTo>
                      <a:pt x="5062" y="7697"/>
                    </a:lnTo>
                    <a:lnTo>
                      <a:pt x="4570" y="5415"/>
                    </a:lnTo>
                    <a:cubicBezTo>
                      <a:pt x="4564" y="5382"/>
                      <a:pt x="4542" y="5356"/>
                      <a:pt x="4511" y="5342"/>
                    </a:cubicBezTo>
                    <a:cubicBezTo>
                      <a:pt x="4499" y="5338"/>
                      <a:pt x="4485" y="5335"/>
                      <a:pt x="4471" y="5335"/>
                    </a:cubicBezTo>
                    <a:cubicBezTo>
                      <a:pt x="4453" y="5335"/>
                      <a:pt x="4436" y="5339"/>
                      <a:pt x="4419" y="5350"/>
                    </a:cubicBezTo>
                    <a:lnTo>
                      <a:pt x="3076" y="6170"/>
                    </a:lnTo>
                    <a:lnTo>
                      <a:pt x="3906" y="4810"/>
                    </a:lnTo>
                    <a:cubicBezTo>
                      <a:pt x="3923" y="4782"/>
                      <a:pt x="3926" y="4747"/>
                      <a:pt x="3912" y="4716"/>
                    </a:cubicBezTo>
                    <a:cubicBezTo>
                      <a:pt x="3898" y="4685"/>
                      <a:pt x="3869" y="4663"/>
                      <a:pt x="3837" y="4659"/>
                    </a:cubicBezTo>
                    <a:lnTo>
                      <a:pt x="718" y="4139"/>
                    </a:lnTo>
                    <a:lnTo>
                      <a:pt x="3837" y="3620"/>
                    </a:lnTo>
                    <a:cubicBezTo>
                      <a:pt x="3869" y="3614"/>
                      <a:pt x="3897" y="3592"/>
                      <a:pt x="3912" y="3563"/>
                    </a:cubicBezTo>
                    <a:cubicBezTo>
                      <a:pt x="3925" y="3532"/>
                      <a:pt x="3923" y="3497"/>
                      <a:pt x="3906" y="3467"/>
                    </a:cubicBezTo>
                    <a:lnTo>
                      <a:pt x="3076" y="2109"/>
                    </a:lnTo>
                    <a:lnTo>
                      <a:pt x="3076" y="2109"/>
                    </a:lnTo>
                    <a:lnTo>
                      <a:pt x="4419" y="2929"/>
                    </a:lnTo>
                    <a:cubicBezTo>
                      <a:pt x="4435" y="2938"/>
                      <a:pt x="4453" y="2944"/>
                      <a:pt x="4471" y="2944"/>
                    </a:cubicBezTo>
                    <a:cubicBezTo>
                      <a:pt x="4484" y="2944"/>
                      <a:pt x="4498" y="2941"/>
                      <a:pt x="4511" y="2935"/>
                    </a:cubicBezTo>
                    <a:cubicBezTo>
                      <a:pt x="4541" y="2922"/>
                      <a:pt x="4564" y="2896"/>
                      <a:pt x="4570" y="2864"/>
                    </a:cubicBezTo>
                    <a:lnTo>
                      <a:pt x="5062" y="581"/>
                    </a:lnTo>
                    <a:close/>
                    <a:moveTo>
                      <a:pt x="5064" y="1"/>
                    </a:moveTo>
                    <a:cubicBezTo>
                      <a:pt x="5016" y="1"/>
                      <a:pt x="4974" y="33"/>
                      <a:pt x="4965" y="80"/>
                    </a:cubicBezTo>
                    <a:lnTo>
                      <a:pt x="4402" y="2682"/>
                    </a:lnTo>
                    <a:lnTo>
                      <a:pt x="2824" y="1719"/>
                    </a:lnTo>
                    <a:cubicBezTo>
                      <a:pt x="2808" y="1708"/>
                      <a:pt x="2789" y="1704"/>
                      <a:pt x="2771" y="1704"/>
                    </a:cubicBezTo>
                    <a:cubicBezTo>
                      <a:pt x="2745" y="1704"/>
                      <a:pt x="2720" y="1714"/>
                      <a:pt x="2701" y="1733"/>
                    </a:cubicBezTo>
                    <a:cubicBezTo>
                      <a:pt x="2667" y="1767"/>
                      <a:pt x="2661" y="1817"/>
                      <a:pt x="2685" y="1858"/>
                    </a:cubicBezTo>
                    <a:lnTo>
                      <a:pt x="3655" y="3446"/>
                    </a:lnTo>
                    <a:lnTo>
                      <a:pt x="83" y="4040"/>
                    </a:lnTo>
                    <a:cubicBezTo>
                      <a:pt x="36" y="4048"/>
                      <a:pt x="0" y="4089"/>
                      <a:pt x="0" y="4139"/>
                    </a:cubicBezTo>
                    <a:cubicBezTo>
                      <a:pt x="0" y="4188"/>
                      <a:pt x="36" y="4231"/>
                      <a:pt x="83" y="4239"/>
                    </a:cubicBezTo>
                    <a:lnTo>
                      <a:pt x="3655" y="4833"/>
                    </a:lnTo>
                    <a:lnTo>
                      <a:pt x="2685" y="6421"/>
                    </a:lnTo>
                    <a:cubicBezTo>
                      <a:pt x="2661" y="6461"/>
                      <a:pt x="2667" y="6512"/>
                      <a:pt x="2701" y="6545"/>
                    </a:cubicBezTo>
                    <a:cubicBezTo>
                      <a:pt x="2720" y="6565"/>
                      <a:pt x="2746" y="6575"/>
                      <a:pt x="2772" y="6575"/>
                    </a:cubicBezTo>
                    <a:cubicBezTo>
                      <a:pt x="2790" y="6575"/>
                      <a:pt x="2808" y="6570"/>
                      <a:pt x="2824" y="6560"/>
                    </a:cubicBezTo>
                    <a:lnTo>
                      <a:pt x="4402" y="5597"/>
                    </a:lnTo>
                    <a:lnTo>
                      <a:pt x="4965" y="8197"/>
                    </a:lnTo>
                    <a:cubicBezTo>
                      <a:pt x="4974" y="8245"/>
                      <a:pt x="5016" y="8278"/>
                      <a:pt x="5064" y="8278"/>
                    </a:cubicBezTo>
                    <a:cubicBezTo>
                      <a:pt x="5110" y="8278"/>
                      <a:pt x="5152" y="8244"/>
                      <a:pt x="5162" y="8197"/>
                    </a:cubicBezTo>
                    <a:lnTo>
                      <a:pt x="5723" y="5597"/>
                    </a:lnTo>
                    <a:lnTo>
                      <a:pt x="7301" y="6560"/>
                    </a:lnTo>
                    <a:cubicBezTo>
                      <a:pt x="7318" y="6570"/>
                      <a:pt x="7336" y="6575"/>
                      <a:pt x="7354" y="6575"/>
                    </a:cubicBezTo>
                    <a:cubicBezTo>
                      <a:pt x="7380" y="6575"/>
                      <a:pt x="7406" y="6565"/>
                      <a:pt x="7425" y="6545"/>
                    </a:cubicBezTo>
                    <a:cubicBezTo>
                      <a:pt x="7459" y="6512"/>
                      <a:pt x="7465" y="6461"/>
                      <a:pt x="7440" y="6421"/>
                    </a:cubicBezTo>
                    <a:lnTo>
                      <a:pt x="6471" y="4833"/>
                    </a:lnTo>
                    <a:lnTo>
                      <a:pt x="10042" y="4239"/>
                    </a:lnTo>
                    <a:cubicBezTo>
                      <a:pt x="10090" y="4231"/>
                      <a:pt x="10126" y="4188"/>
                      <a:pt x="10126" y="4139"/>
                    </a:cubicBezTo>
                    <a:cubicBezTo>
                      <a:pt x="10126" y="4089"/>
                      <a:pt x="10090" y="4048"/>
                      <a:pt x="10042" y="4040"/>
                    </a:cubicBezTo>
                    <a:lnTo>
                      <a:pt x="6471" y="3446"/>
                    </a:lnTo>
                    <a:lnTo>
                      <a:pt x="7440" y="1858"/>
                    </a:lnTo>
                    <a:cubicBezTo>
                      <a:pt x="7465" y="1817"/>
                      <a:pt x="7459" y="1767"/>
                      <a:pt x="7425" y="1733"/>
                    </a:cubicBezTo>
                    <a:cubicBezTo>
                      <a:pt x="7406" y="1714"/>
                      <a:pt x="7381" y="1704"/>
                      <a:pt x="7355" y="1704"/>
                    </a:cubicBezTo>
                    <a:cubicBezTo>
                      <a:pt x="7336" y="1704"/>
                      <a:pt x="7318" y="1708"/>
                      <a:pt x="7301" y="1719"/>
                    </a:cubicBezTo>
                    <a:lnTo>
                      <a:pt x="5723" y="2682"/>
                    </a:lnTo>
                    <a:lnTo>
                      <a:pt x="5162" y="80"/>
                    </a:lnTo>
                    <a:cubicBezTo>
                      <a:pt x="5152" y="33"/>
                      <a:pt x="5110" y="1"/>
                      <a:pt x="5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49" name="Google Shape;3749;p163"/>
              <p:cNvSpPr/>
              <p:nvPr/>
            </p:nvSpPr>
            <p:spPr>
              <a:xfrm>
                <a:off x="7979825" y="1173150"/>
                <a:ext cx="16850" cy="47850"/>
              </a:xfrm>
              <a:custGeom>
                <a:avLst/>
                <a:gdLst/>
                <a:ahLst/>
                <a:cxnLst/>
                <a:rect l="l" t="t" r="r" b="b"/>
                <a:pathLst>
                  <a:path w="674" h="1914" extrusionOk="0">
                    <a:moveTo>
                      <a:pt x="357" y="1"/>
                    </a:moveTo>
                    <a:cubicBezTo>
                      <a:pt x="328" y="1"/>
                      <a:pt x="297" y="45"/>
                      <a:pt x="281" y="113"/>
                    </a:cubicBezTo>
                    <a:cubicBezTo>
                      <a:pt x="249" y="241"/>
                      <a:pt x="210" y="375"/>
                      <a:pt x="176" y="505"/>
                    </a:cubicBezTo>
                    <a:cubicBezTo>
                      <a:pt x="104" y="773"/>
                      <a:pt x="31" y="1045"/>
                      <a:pt x="11" y="1323"/>
                    </a:cubicBezTo>
                    <a:cubicBezTo>
                      <a:pt x="0" y="1457"/>
                      <a:pt x="3" y="1596"/>
                      <a:pt x="63" y="1715"/>
                    </a:cubicBezTo>
                    <a:cubicBezTo>
                      <a:pt x="117" y="1825"/>
                      <a:pt x="230" y="1913"/>
                      <a:pt x="350" y="1913"/>
                    </a:cubicBezTo>
                    <a:cubicBezTo>
                      <a:pt x="361" y="1913"/>
                      <a:pt x="372" y="1912"/>
                      <a:pt x="383" y="1911"/>
                    </a:cubicBezTo>
                    <a:cubicBezTo>
                      <a:pt x="488" y="1897"/>
                      <a:pt x="573" y="1817"/>
                      <a:pt x="619" y="1721"/>
                    </a:cubicBezTo>
                    <a:cubicBezTo>
                      <a:pt x="664" y="1627"/>
                      <a:pt x="673" y="1519"/>
                      <a:pt x="672" y="1414"/>
                    </a:cubicBezTo>
                    <a:cubicBezTo>
                      <a:pt x="668" y="1158"/>
                      <a:pt x="608" y="904"/>
                      <a:pt x="550" y="654"/>
                    </a:cubicBezTo>
                    <a:cubicBezTo>
                      <a:pt x="499" y="445"/>
                      <a:pt x="462" y="289"/>
                      <a:pt x="411" y="79"/>
                    </a:cubicBezTo>
                    <a:cubicBezTo>
                      <a:pt x="398" y="24"/>
                      <a:pt x="378" y="1"/>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0" name="Google Shape;3750;p163"/>
              <p:cNvSpPr/>
              <p:nvPr/>
            </p:nvSpPr>
            <p:spPr>
              <a:xfrm>
                <a:off x="7979825" y="1244025"/>
                <a:ext cx="16850" cy="47825"/>
              </a:xfrm>
              <a:custGeom>
                <a:avLst/>
                <a:gdLst/>
                <a:ahLst/>
                <a:cxnLst/>
                <a:rect l="l" t="t" r="r" b="b"/>
                <a:pathLst>
                  <a:path w="674" h="1913" extrusionOk="0">
                    <a:moveTo>
                      <a:pt x="357" y="1"/>
                    </a:moveTo>
                    <a:cubicBezTo>
                      <a:pt x="328" y="1"/>
                      <a:pt x="297" y="45"/>
                      <a:pt x="281" y="111"/>
                    </a:cubicBezTo>
                    <a:cubicBezTo>
                      <a:pt x="249" y="241"/>
                      <a:pt x="210" y="375"/>
                      <a:pt x="176" y="503"/>
                    </a:cubicBezTo>
                    <a:cubicBezTo>
                      <a:pt x="104" y="773"/>
                      <a:pt x="31" y="1043"/>
                      <a:pt x="11" y="1323"/>
                    </a:cubicBezTo>
                    <a:cubicBezTo>
                      <a:pt x="0" y="1455"/>
                      <a:pt x="3" y="1594"/>
                      <a:pt x="63" y="1715"/>
                    </a:cubicBezTo>
                    <a:cubicBezTo>
                      <a:pt x="117" y="1826"/>
                      <a:pt x="231" y="1913"/>
                      <a:pt x="352" y="1913"/>
                    </a:cubicBezTo>
                    <a:cubicBezTo>
                      <a:pt x="362" y="1913"/>
                      <a:pt x="372" y="1912"/>
                      <a:pt x="383" y="1911"/>
                    </a:cubicBezTo>
                    <a:cubicBezTo>
                      <a:pt x="488" y="1895"/>
                      <a:pt x="573" y="1815"/>
                      <a:pt x="619" y="1721"/>
                    </a:cubicBezTo>
                    <a:cubicBezTo>
                      <a:pt x="664" y="1625"/>
                      <a:pt x="673" y="1517"/>
                      <a:pt x="672" y="1414"/>
                    </a:cubicBezTo>
                    <a:cubicBezTo>
                      <a:pt x="668" y="1156"/>
                      <a:pt x="608" y="904"/>
                      <a:pt x="550" y="654"/>
                    </a:cubicBezTo>
                    <a:cubicBezTo>
                      <a:pt x="499" y="445"/>
                      <a:pt x="462" y="287"/>
                      <a:pt x="411" y="79"/>
                    </a:cubicBezTo>
                    <a:cubicBezTo>
                      <a:pt x="398" y="24"/>
                      <a:pt x="378" y="1"/>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751" name="Google Shape;3751;p163"/>
            <p:cNvSpPr/>
            <p:nvPr/>
          </p:nvSpPr>
          <p:spPr>
            <a:xfrm>
              <a:off x="8494388" y="2951530"/>
              <a:ext cx="659316" cy="518339"/>
            </a:xfrm>
            <a:custGeom>
              <a:avLst/>
              <a:gdLst/>
              <a:ahLst/>
              <a:cxnLst/>
              <a:rect l="l" t="t" r="r" b="b"/>
              <a:pathLst>
                <a:path w="14540" h="11431" extrusionOk="0">
                  <a:moveTo>
                    <a:pt x="7170" y="5120"/>
                  </a:moveTo>
                  <a:cubicBezTo>
                    <a:pt x="8056" y="5120"/>
                    <a:pt x="8915" y="5294"/>
                    <a:pt x="9742" y="5654"/>
                  </a:cubicBezTo>
                  <a:cubicBezTo>
                    <a:pt x="11060" y="6229"/>
                    <a:pt x="12069" y="7145"/>
                    <a:pt x="12743" y="8421"/>
                  </a:cubicBezTo>
                  <a:cubicBezTo>
                    <a:pt x="12763" y="8458"/>
                    <a:pt x="12782" y="8498"/>
                    <a:pt x="12802" y="8537"/>
                  </a:cubicBezTo>
                  <a:cubicBezTo>
                    <a:pt x="12796" y="8541"/>
                    <a:pt x="12790" y="8547"/>
                    <a:pt x="12783" y="8552"/>
                  </a:cubicBezTo>
                  <a:cubicBezTo>
                    <a:pt x="12768" y="8546"/>
                    <a:pt x="12751" y="8540"/>
                    <a:pt x="12737" y="8532"/>
                  </a:cubicBezTo>
                  <a:cubicBezTo>
                    <a:pt x="11987" y="8125"/>
                    <a:pt x="11186" y="7865"/>
                    <a:pt x="10357" y="7680"/>
                  </a:cubicBezTo>
                  <a:cubicBezTo>
                    <a:pt x="9365" y="7457"/>
                    <a:pt x="8362" y="7352"/>
                    <a:pt x="7350" y="7352"/>
                  </a:cubicBezTo>
                  <a:cubicBezTo>
                    <a:pt x="7165" y="7352"/>
                    <a:pt x="6980" y="7355"/>
                    <a:pt x="6795" y="7362"/>
                  </a:cubicBezTo>
                  <a:cubicBezTo>
                    <a:pt x="5723" y="7402"/>
                    <a:pt x="4667" y="7554"/>
                    <a:pt x="3638" y="7862"/>
                  </a:cubicBezTo>
                  <a:cubicBezTo>
                    <a:pt x="2977" y="8060"/>
                    <a:pt x="2343" y="8321"/>
                    <a:pt x="1756" y="8688"/>
                  </a:cubicBezTo>
                  <a:cubicBezTo>
                    <a:pt x="1664" y="8747"/>
                    <a:pt x="1574" y="8810"/>
                    <a:pt x="1482" y="8872"/>
                  </a:cubicBezTo>
                  <a:cubicBezTo>
                    <a:pt x="1471" y="8878"/>
                    <a:pt x="1459" y="8881"/>
                    <a:pt x="1425" y="8895"/>
                  </a:cubicBezTo>
                  <a:cubicBezTo>
                    <a:pt x="1448" y="8835"/>
                    <a:pt x="1463" y="8791"/>
                    <a:pt x="1480" y="8748"/>
                  </a:cubicBezTo>
                  <a:cubicBezTo>
                    <a:pt x="1948" y="7628"/>
                    <a:pt x="2706" y="6753"/>
                    <a:pt x="3724" y="6103"/>
                  </a:cubicBezTo>
                  <a:cubicBezTo>
                    <a:pt x="4599" y="5546"/>
                    <a:pt x="5556" y="5231"/>
                    <a:pt x="6589" y="5144"/>
                  </a:cubicBezTo>
                  <a:cubicBezTo>
                    <a:pt x="6784" y="5128"/>
                    <a:pt x="6977" y="5120"/>
                    <a:pt x="7170" y="5120"/>
                  </a:cubicBezTo>
                  <a:close/>
                  <a:moveTo>
                    <a:pt x="7328" y="7526"/>
                  </a:moveTo>
                  <a:cubicBezTo>
                    <a:pt x="7744" y="7526"/>
                    <a:pt x="8160" y="7544"/>
                    <a:pt x="8575" y="7578"/>
                  </a:cubicBezTo>
                  <a:cubicBezTo>
                    <a:pt x="8775" y="8058"/>
                    <a:pt x="8649" y="8739"/>
                    <a:pt x="8144" y="9151"/>
                  </a:cubicBezTo>
                  <a:cubicBezTo>
                    <a:pt x="7887" y="9361"/>
                    <a:pt x="7568" y="9466"/>
                    <a:pt x="7248" y="9466"/>
                  </a:cubicBezTo>
                  <a:cubicBezTo>
                    <a:pt x="6930" y="9466"/>
                    <a:pt x="6612" y="9363"/>
                    <a:pt x="6352" y="9156"/>
                  </a:cubicBezTo>
                  <a:cubicBezTo>
                    <a:pt x="5786" y="8702"/>
                    <a:pt x="5741" y="7966"/>
                    <a:pt x="5906" y="7600"/>
                  </a:cubicBezTo>
                  <a:cubicBezTo>
                    <a:pt x="6379" y="7550"/>
                    <a:pt x="6853" y="7526"/>
                    <a:pt x="7328" y="7526"/>
                  </a:cubicBezTo>
                  <a:close/>
                  <a:moveTo>
                    <a:pt x="8791" y="7601"/>
                  </a:moveTo>
                  <a:cubicBezTo>
                    <a:pt x="9157" y="7635"/>
                    <a:pt x="9509" y="7688"/>
                    <a:pt x="9870" y="7754"/>
                  </a:cubicBezTo>
                  <a:cubicBezTo>
                    <a:pt x="9908" y="8088"/>
                    <a:pt x="9867" y="8407"/>
                    <a:pt x="9777" y="8723"/>
                  </a:cubicBezTo>
                  <a:cubicBezTo>
                    <a:pt x="9629" y="9251"/>
                    <a:pt x="9342" y="9691"/>
                    <a:pt x="8921" y="10041"/>
                  </a:cubicBezTo>
                  <a:cubicBezTo>
                    <a:pt x="8429" y="10451"/>
                    <a:pt x="7820" y="10661"/>
                    <a:pt x="7208" y="10661"/>
                  </a:cubicBezTo>
                  <a:cubicBezTo>
                    <a:pt x="6746" y="10661"/>
                    <a:pt x="6282" y="10541"/>
                    <a:pt x="5865" y="10299"/>
                  </a:cubicBezTo>
                  <a:cubicBezTo>
                    <a:pt x="4806" y="9685"/>
                    <a:pt x="4467" y="8569"/>
                    <a:pt x="4550" y="7811"/>
                  </a:cubicBezTo>
                  <a:cubicBezTo>
                    <a:pt x="4925" y="7730"/>
                    <a:pt x="5298" y="7668"/>
                    <a:pt x="5690" y="7625"/>
                  </a:cubicBezTo>
                  <a:lnTo>
                    <a:pt x="5690" y="7625"/>
                  </a:lnTo>
                  <a:cubicBezTo>
                    <a:pt x="5686" y="7668"/>
                    <a:pt x="5684" y="7700"/>
                    <a:pt x="5677" y="7733"/>
                  </a:cubicBezTo>
                  <a:cubicBezTo>
                    <a:pt x="5469" y="8679"/>
                    <a:pt x="6188" y="9658"/>
                    <a:pt x="7256" y="9658"/>
                  </a:cubicBezTo>
                  <a:cubicBezTo>
                    <a:pt x="7293" y="9658"/>
                    <a:pt x="7331" y="9656"/>
                    <a:pt x="7370" y="9654"/>
                  </a:cubicBezTo>
                  <a:cubicBezTo>
                    <a:pt x="8078" y="9608"/>
                    <a:pt x="8698" y="9037"/>
                    <a:pt x="8816" y="8336"/>
                  </a:cubicBezTo>
                  <a:cubicBezTo>
                    <a:pt x="8853" y="8122"/>
                    <a:pt x="8853" y="7905"/>
                    <a:pt x="8802" y="7692"/>
                  </a:cubicBezTo>
                  <a:cubicBezTo>
                    <a:pt x="8796" y="7668"/>
                    <a:pt x="8796" y="7640"/>
                    <a:pt x="8791" y="7601"/>
                  </a:cubicBezTo>
                  <a:close/>
                  <a:moveTo>
                    <a:pt x="10064" y="7793"/>
                  </a:moveTo>
                  <a:lnTo>
                    <a:pt x="10064" y="7793"/>
                  </a:lnTo>
                  <a:cubicBezTo>
                    <a:pt x="11047" y="7989"/>
                    <a:pt x="11969" y="8297"/>
                    <a:pt x="12850" y="8767"/>
                  </a:cubicBezTo>
                  <a:cubicBezTo>
                    <a:pt x="12819" y="8805"/>
                    <a:pt x="12797" y="8839"/>
                    <a:pt x="12771" y="8868"/>
                  </a:cubicBezTo>
                  <a:cubicBezTo>
                    <a:pt x="12299" y="9446"/>
                    <a:pt x="11725" y="9898"/>
                    <a:pt x="11075" y="10257"/>
                  </a:cubicBezTo>
                  <a:cubicBezTo>
                    <a:pt x="10279" y="10699"/>
                    <a:pt x="9427" y="10975"/>
                    <a:pt x="8532" y="11125"/>
                  </a:cubicBezTo>
                  <a:cubicBezTo>
                    <a:pt x="8044" y="11207"/>
                    <a:pt x="7555" y="11247"/>
                    <a:pt x="7064" y="11247"/>
                  </a:cubicBezTo>
                  <a:cubicBezTo>
                    <a:pt x="6875" y="11247"/>
                    <a:pt x="6687" y="11241"/>
                    <a:pt x="6498" y="11230"/>
                  </a:cubicBezTo>
                  <a:cubicBezTo>
                    <a:pt x="5112" y="11145"/>
                    <a:pt x="3804" y="10784"/>
                    <a:pt x="2604" y="10074"/>
                  </a:cubicBezTo>
                  <a:cubicBezTo>
                    <a:pt x="2224" y="9848"/>
                    <a:pt x="1869" y="9589"/>
                    <a:pt x="1544" y="9293"/>
                  </a:cubicBezTo>
                  <a:cubicBezTo>
                    <a:pt x="1505" y="9257"/>
                    <a:pt x="1468" y="9222"/>
                    <a:pt x="1431" y="9185"/>
                  </a:cubicBezTo>
                  <a:cubicBezTo>
                    <a:pt x="1425" y="9179"/>
                    <a:pt x="1420" y="9168"/>
                    <a:pt x="1408" y="9149"/>
                  </a:cubicBezTo>
                  <a:cubicBezTo>
                    <a:pt x="1434" y="9126"/>
                    <a:pt x="1460" y="9102"/>
                    <a:pt x="1490" y="9080"/>
                  </a:cubicBezTo>
                  <a:cubicBezTo>
                    <a:pt x="1854" y="8805"/>
                    <a:pt x="2250" y="8588"/>
                    <a:pt x="2667" y="8404"/>
                  </a:cubicBezTo>
                  <a:cubicBezTo>
                    <a:pt x="3173" y="8180"/>
                    <a:pt x="3701" y="8012"/>
                    <a:pt x="4238" y="7881"/>
                  </a:cubicBezTo>
                  <a:cubicBezTo>
                    <a:pt x="4267" y="7873"/>
                    <a:pt x="4298" y="7870"/>
                    <a:pt x="4340" y="7864"/>
                  </a:cubicBezTo>
                  <a:lnTo>
                    <a:pt x="4340" y="7864"/>
                  </a:lnTo>
                  <a:cubicBezTo>
                    <a:pt x="4334" y="8847"/>
                    <a:pt x="4693" y="9657"/>
                    <a:pt x="5471" y="10262"/>
                  </a:cubicBezTo>
                  <a:cubicBezTo>
                    <a:pt x="5981" y="10658"/>
                    <a:pt x="6564" y="10853"/>
                    <a:pt x="7207" y="10853"/>
                  </a:cubicBezTo>
                  <a:cubicBezTo>
                    <a:pt x="7234" y="10853"/>
                    <a:pt x="7261" y="10852"/>
                    <a:pt x="7288" y="10852"/>
                  </a:cubicBezTo>
                  <a:cubicBezTo>
                    <a:pt x="7811" y="10838"/>
                    <a:pt x="8294" y="10685"/>
                    <a:pt x="8737" y="10406"/>
                  </a:cubicBezTo>
                  <a:cubicBezTo>
                    <a:pt x="9177" y="10128"/>
                    <a:pt x="9515" y="9754"/>
                    <a:pt x="9754" y="9291"/>
                  </a:cubicBezTo>
                  <a:cubicBezTo>
                    <a:pt x="9993" y="8827"/>
                    <a:pt x="10090" y="8330"/>
                    <a:pt x="10064" y="7793"/>
                  </a:cubicBezTo>
                  <a:close/>
                  <a:moveTo>
                    <a:pt x="7075" y="0"/>
                  </a:moveTo>
                  <a:cubicBezTo>
                    <a:pt x="7061" y="0"/>
                    <a:pt x="7044" y="5"/>
                    <a:pt x="7024" y="15"/>
                  </a:cubicBezTo>
                  <a:cubicBezTo>
                    <a:pt x="7019" y="53"/>
                    <a:pt x="7007" y="99"/>
                    <a:pt x="7007" y="144"/>
                  </a:cubicBezTo>
                  <a:cubicBezTo>
                    <a:pt x="7005" y="362"/>
                    <a:pt x="7002" y="578"/>
                    <a:pt x="7008" y="794"/>
                  </a:cubicBezTo>
                  <a:cubicBezTo>
                    <a:pt x="7041" y="2113"/>
                    <a:pt x="7075" y="3433"/>
                    <a:pt x="7109" y="4751"/>
                  </a:cubicBezTo>
                  <a:cubicBezTo>
                    <a:pt x="7110" y="4808"/>
                    <a:pt x="7109" y="4865"/>
                    <a:pt x="7109" y="4915"/>
                  </a:cubicBezTo>
                  <a:cubicBezTo>
                    <a:pt x="6703" y="4955"/>
                    <a:pt x="6311" y="4993"/>
                    <a:pt x="5908" y="5032"/>
                  </a:cubicBezTo>
                  <a:cubicBezTo>
                    <a:pt x="5899" y="5002"/>
                    <a:pt x="5888" y="4964"/>
                    <a:pt x="5877" y="4924"/>
                  </a:cubicBezTo>
                  <a:cubicBezTo>
                    <a:pt x="5579" y="3814"/>
                    <a:pt x="5280" y="2703"/>
                    <a:pt x="4980" y="1592"/>
                  </a:cubicBezTo>
                  <a:cubicBezTo>
                    <a:pt x="4942" y="1450"/>
                    <a:pt x="4896" y="1309"/>
                    <a:pt x="4851" y="1169"/>
                  </a:cubicBezTo>
                  <a:cubicBezTo>
                    <a:pt x="4840" y="1132"/>
                    <a:pt x="4831" y="1087"/>
                    <a:pt x="4764" y="1079"/>
                  </a:cubicBezTo>
                  <a:cubicBezTo>
                    <a:pt x="4763" y="1123"/>
                    <a:pt x="4757" y="1163"/>
                    <a:pt x="4761" y="1200"/>
                  </a:cubicBezTo>
                  <a:cubicBezTo>
                    <a:pt x="4767" y="1248"/>
                    <a:pt x="4780" y="1295"/>
                    <a:pt x="4791" y="1342"/>
                  </a:cubicBezTo>
                  <a:cubicBezTo>
                    <a:pt x="5047" y="2357"/>
                    <a:pt x="5303" y="3373"/>
                    <a:pt x="5559" y="4388"/>
                  </a:cubicBezTo>
                  <a:cubicBezTo>
                    <a:pt x="5616" y="4614"/>
                    <a:pt x="5677" y="4839"/>
                    <a:pt x="5737" y="5067"/>
                  </a:cubicBezTo>
                  <a:lnTo>
                    <a:pt x="5738" y="5067"/>
                  </a:lnTo>
                  <a:cubicBezTo>
                    <a:pt x="5369" y="5180"/>
                    <a:pt x="5013" y="5290"/>
                    <a:pt x="4647" y="5402"/>
                  </a:cubicBezTo>
                  <a:cubicBezTo>
                    <a:pt x="4627" y="5370"/>
                    <a:pt x="4604" y="5333"/>
                    <a:pt x="4582" y="5294"/>
                  </a:cubicBezTo>
                  <a:cubicBezTo>
                    <a:pt x="4065" y="4391"/>
                    <a:pt x="3547" y="3489"/>
                    <a:pt x="3028" y="2586"/>
                  </a:cubicBezTo>
                  <a:cubicBezTo>
                    <a:pt x="2991" y="2521"/>
                    <a:pt x="2949" y="2458"/>
                    <a:pt x="2906" y="2396"/>
                  </a:cubicBezTo>
                  <a:cubicBezTo>
                    <a:pt x="2891" y="2374"/>
                    <a:pt x="2865" y="2362"/>
                    <a:pt x="2843" y="2345"/>
                  </a:cubicBezTo>
                  <a:cubicBezTo>
                    <a:pt x="2835" y="2350"/>
                    <a:pt x="2828" y="2356"/>
                    <a:pt x="2820" y="2360"/>
                  </a:cubicBezTo>
                  <a:cubicBezTo>
                    <a:pt x="2828" y="2396"/>
                    <a:pt x="2831" y="2431"/>
                    <a:pt x="2845" y="2464"/>
                  </a:cubicBezTo>
                  <a:cubicBezTo>
                    <a:pt x="2880" y="2542"/>
                    <a:pt x="2917" y="2620"/>
                    <a:pt x="2959" y="2694"/>
                  </a:cubicBezTo>
                  <a:cubicBezTo>
                    <a:pt x="3446" y="3583"/>
                    <a:pt x="3934" y="4472"/>
                    <a:pt x="4420" y="5359"/>
                  </a:cubicBezTo>
                  <a:cubicBezTo>
                    <a:pt x="4442" y="5398"/>
                    <a:pt x="4462" y="5436"/>
                    <a:pt x="4480" y="5469"/>
                  </a:cubicBezTo>
                  <a:cubicBezTo>
                    <a:pt x="4116" y="5672"/>
                    <a:pt x="3761" y="5870"/>
                    <a:pt x="3400" y="6072"/>
                  </a:cubicBezTo>
                  <a:cubicBezTo>
                    <a:pt x="3385" y="6055"/>
                    <a:pt x="3365" y="6032"/>
                    <a:pt x="3345" y="6009"/>
                  </a:cubicBezTo>
                  <a:cubicBezTo>
                    <a:pt x="3246" y="5881"/>
                    <a:pt x="3147" y="5753"/>
                    <a:pt x="3047" y="5626"/>
                  </a:cubicBezTo>
                  <a:cubicBezTo>
                    <a:pt x="2278" y="4657"/>
                    <a:pt x="1510" y="3689"/>
                    <a:pt x="739" y="2720"/>
                  </a:cubicBezTo>
                  <a:cubicBezTo>
                    <a:pt x="684" y="2650"/>
                    <a:pt x="624" y="2584"/>
                    <a:pt x="564" y="2518"/>
                  </a:cubicBezTo>
                  <a:cubicBezTo>
                    <a:pt x="544" y="2496"/>
                    <a:pt x="523" y="2471"/>
                    <a:pt x="488" y="2471"/>
                  </a:cubicBezTo>
                  <a:cubicBezTo>
                    <a:pt x="476" y="2471"/>
                    <a:pt x="462" y="2474"/>
                    <a:pt x="446" y="2481"/>
                  </a:cubicBezTo>
                  <a:cubicBezTo>
                    <a:pt x="465" y="2521"/>
                    <a:pt x="479" y="2563"/>
                    <a:pt x="502" y="2598"/>
                  </a:cubicBezTo>
                  <a:cubicBezTo>
                    <a:pt x="582" y="2714"/>
                    <a:pt x="664" y="2828"/>
                    <a:pt x="750" y="2939"/>
                  </a:cubicBezTo>
                  <a:cubicBezTo>
                    <a:pt x="1559" y="3987"/>
                    <a:pt x="2368" y="5033"/>
                    <a:pt x="3178" y="6080"/>
                  </a:cubicBezTo>
                  <a:cubicBezTo>
                    <a:pt x="3204" y="6114"/>
                    <a:pt x="3230" y="6149"/>
                    <a:pt x="3255" y="6182"/>
                  </a:cubicBezTo>
                  <a:cubicBezTo>
                    <a:pt x="2990" y="6416"/>
                    <a:pt x="2730" y="6645"/>
                    <a:pt x="2465" y="6879"/>
                  </a:cubicBezTo>
                  <a:cubicBezTo>
                    <a:pt x="2439" y="6859"/>
                    <a:pt x="2408" y="6837"/>
                    <a:pt x="2378" y="6814"/>
                  </a:cubicBezTo>
                  <a:cubicBezTo>
                    <a:pt x="1756" y="6334"/>
                    <a:pt x="1133" y="5853"/>
                    <a:pt x="510" y="5373"/>
                  </a:cubicBezTo>
                  <a:cubicBezTo>
                    <a:pt x="388" y="5279"/>
                    <a:pt x="259" y="5192"/>
                    <a:pt x="133" y="5103"/>
                  </a:cubicBezTo>
                  <a:cubicBezTo>
                    <a:pt x="110" y="5087"/>
                    <a:pt x="85" y="5067"/>
                    <a:pt x="55" y="5067"/>
                  </a:cubicBezTo>
                  <a:cubicBezTo>
                    <a:pt x="39" y="5067"/>
                    <a:pt x="21" y="5072"/>
                    <a:pt x="0" y="5086"/>
                  </a:cubicBezTo>
                  <a:cubicBezTo>
                    <a:pt x="23" y="5118"/>
                    <a:pt x="42" y="5154"/>
                    <a:pt x="71" y="5178"/>
                  </a:cubicBezTo>
                  <a:cubicBezTo>
                    <a:pt x="173" y="5269"/>
                    <a:pt x="278" y="5361"/>
                    <a:pt x="384" y="5445"/>
                  </a:cubicBezTo>
                  <a:cubicBezTo>
                    <a:pt x="1011" y="5938"/>
                    <a:pt x="1639" y="6430"/>
                    <a:pt x="2266" y="6922"/>
                  </a:cubicBezTo>
                  <a:cubicBezTo>
                    <a:pt x="2297" y="6947"/>
                    <a:pt x="2328" y="6973"/>
                    <a:pt x="2366" y="7004"/>
                  </a:cubicBezTo>
                  <a:cubicBezTo>
                    <a:pt x="2334" y="7041"/>
                    <a:pt x="2307" y="7074"/>
                    <a:pt x="2281" y="7104"/>
                  </a:cubicBezTo>
                  <a:cubicBezTo>
                    <a:pt x="1811" y="7652"/>
                    <a:pt x="1456" y="8267"/>
                    <a:pt x="1207" y="8946"/>
                  </a:cubicBezTo>
                  <a:cubicBezTo>
                    <a:pt x="1148" y="9108"/>
                    <a:pt x="1179" y="9213"/>
                    <a:pt x="1303" y="9325"/>
                  </a:cubicBezTo>
                  <a:cubicBezTo>
                    <a:pt x="1732" y="9716"/>
                    <a:pt x="2193" y="10060"/>
                    <a:pt x="2701" y="10341"/>
                  </a:cubicBezTo>
                  <a:cubicBezTo>
                    <a:pt x="3900" y="11006"/>
                    <a:pt x="5193" y="11341"/>
                    <a:pt x="6558" y="11416"/>
                  </a:cubicBezTo>
                  <a:cubicBezTo>
                    <a:pt x="6728" y="11426"/>
                    <a:pt x="6898" y="11431"/>
                    <a:pt x="7068" y="11431"/>
                  </a:cubicBezTo>
                  <a:cubicBezTo>
                    <a:pt x="7778" y="11431"/>
                    <a:pt x="8482" y="11347"/>
                    <a:pt x="9177" y="11180"/>
                  </a:cubicBezTo>
                  <a:cubicBezTo>
                    <a:pt x="10093" y="10961"/>
                    <a:pt x="10952" y="10603"/>
                    <a:pt x="11729" y="10063"/>
                  </a:cubicBezTo>
                  <a:cubicBezTo>
                    <a:pt x="12209" y="9728"/>
                    <a:pt x="12632" y="9336"/>
                    <a:pt x="12987" y="8868"/>
                  </a:cubicBezTo>
                  <a:cubicBezTo>
                    <a:pt x="13052" y="8784"/>
                    <a:pt x="13058" y="8710"/>
                    <a:pt x="13018" y="8614"/>
                  </a:cubicBezTo>
                  <a:cubicBezTo>
                    <a:pt x="12816" y="8134"/>
                    <a:pt x="12544" y="7699"/>
                    <a:pt x="12220" y="7294"/>
                  </a:cubicBezTo>
                  <a:cubicBezTo>
                    <a:pt x="12195" y="7263"/>
                    <a:pt x="12172" y="7231"/>
                    <a:pt x="12145" y="7194"/>
                  </a:cubicBezTo>
                  <a:cubicBezTo>
                    <a:pt x="12182" y="7165"/>
                    <a:pt x="12211" y="7140"/>
                    <a:pt x="12240" y="7117"/>
                  </a:cubicBezTo>
                  <a:cubicBezTo>
                    <a:pt x="12837" y="6643"/>
                    <a:pt x="13436" y="6171"/>
                    <a:pt x="14034" y="5695"/>
                  </a:cubicBezTo>
                  <a:cubicBezTo>
                    <a:pt x="14180" y="5577"/>
                    <a:pt x="14324" y="5453"/>
                    <a:pt x="14466" y="5330"/>
                  </a:cubicBezTo>
                  <a:cubicBezTo>
                    <a:pt x="14498" y="5302"/>
                    <a:pt x="14540" y="5276"/>
                    <a:pt x="14532" y="5222"/>
                  </a:cubicBezTo>
                  <a:cubicBezTo>
                    <a:pt x="14507" y="5218"/>
                    <a:pt x="14491" y="5216"/>
                    <a:pt x="14479" y="5216"/>
                  </a:cubicBezTo>
                  <a:cubicBezTo>
                    <a:pt x="14458" y="5216"/>
                    <a:pt x="14447" y="5222"/>
                    <a:pt x="14418" y="5242"/>
                  </a:cubicBezTo>
                  <a:cubicBezTo>
                    <a:pt x="14341" y="5294"/>
                    <a:pt x="14263" y="5347"/>
                    <a:pt x="14189" y="5404"/>
                  </a:cubicBezTo>
                  <a:cubicBezTo>
                    <a:pt x="13512" y="5930"/>
                    <a:pt x="12834" y="6458"/>
                    <a:pt x="12157" y="6986"/>
                  </a:cubicBezTo>
                  <a:cubicBezTo>
                    <a:pt x="12120" y="7015"/>
                    <a:pt x="12081" y="7043"/>
                    <a:pt x="12047" y="7069"/>
                  </a:cubicBezTo>
                  <a:cubicBezTo>
                    <a:pt x="11793" y="6827"/>
                    <a:pt x="11544" y="6592"/>
                    <a:pt x="11288" y="6350"/>
                  </a:cubicBezTo>
                  <a:cubicBezTo>
                    <a:pt x="11313" y="6319"/>
                    <a:pt x="11339" y="6283"/>
                    <a:pt x="11365" y="6248"/>
                  </a:cubicBezTo>
                  <a:cubicBezTo>
                    <a:pt x="12132" y="5246"/>
                    <a:pt x="12899" y="4246"/>
                    <a:pt x="13665" y="3245"/>
                  </a:cubicBezTo>
                  <a:cubicBezTo>
                    <a:pt x="13787" y="3083"/>
                    <a:pt x="13904" y="2917"/>
                    <a:pt x="14021" y="2752"/>
                  </a:cubicBezTo>
                  <a:cubicBezTo>
                    <a:pt x="14047" y="2715"/>
                    <a:pt x="14081" y="2677"/>
                    <a:pt x="14069" y="2621"/>
                  </a:cubicBezTo>
                  <a:cubicBezTo>
                    <a:pt x="14058" y="2618"/>
                    <a:pt x="14049" y="2617"/>
                    <a:pt x="14040" y="2617"/>
                  </a:cubicBezTo>
                  <a:cubicBezTo>
                    <a:pt x="13992" y="2617"/>
                    <a:pt x="13969" y="2658"/>
                    <a:pt x="13942" y="2689"/>
                  </a:cubicBezTo>
                  <a:cubicBezTo>
                    <a:pt x="13804" y="2854"/>
                    <a:pt x="13663" y="3019"/>
                    <a:pt x="13530" y="3191"/>
                  </a:cubicBezTo>
                  <a:cubicBezTo>
                    <a:pt x="12757" y="4178"/>
                    <a:pt x="11986" y="5168"/>
                    <a:pt x="11214" y="6155"/>
                  </a:cubicBezTo>
                  <a:cubicBezTo>
                    <a:pt x="11189" y="6186"/>
                    <a:pt x="11163" y="6216"/>
                    <a:pt x="11148" y="6234"/>
                  </a:cubicBezTo>
                  <a:cubicBezTo>
                    <a:pt x="10789" y="6015"/>
                    <a:pt x="10445" y="5805"/>
                    <a:pt x="10093" y="5590"/>
                  </a:cubicBezTo>
                  <a:cubicBezTo>
                    <a:pt x="10107" y="5563"/>
                    <a:pt x="10123" y="5530"/>
                    <a:pt x="10141" y="5496"/>
                  </a:cubicBezTo>
                  <a:cubicBezTo>
                    <a:pt x="10564" y="4719"/>
                    <a:pt x="10989" y="3941"/>
                    <a:pt x="11410" y="3161"/>
                  </a:cubicBezTo>
                  <a:cubicBezTo>
                    <a:pt x="11502" y="2992"/>
                    <a:pt x="11587" y="2819"/>
                    <a:pt x="11672" y="2647"/>
                  </a:cubicBezTo>
                  <a:cubicBezTo>
                    <a:pt x="11692" y="2607"/>
                    <a:pt x="11723" y="2564"/>
                    <a:pt x="11685" y="2499"/>
                  </a:cubicBezTo>
                  <a:lnTo>
                    <a:pt x="11685" y="2499"/>
                  </a:lnTo>
                  <a:cubicBezTo>
                    <a:pt x="11655" y="2529"/>
                    <a:pt x="11626" y="2549"/>
                    <a:pt x="11606" y="2578"/>
                  </a:cubicBezTo>
                  <a:cubicBezTo>
                    <a:pt x="11544" y="2672"/>
                    <a:pt x="11484" y="2769"/>
                    <a:pt x="11428" y="2867"/>
                  </a:cubicBezTo>
                  <a:cubicBezTo>
                    <a:pt x="10945" y="3718"/>
                    <a:pt x="10465" y="4572"/>
                    <a:pt x="9982" y="5424"/>
                  </a:cubicBezTo>
                  <a:cubicBezTo>
                    <a:pt x="9964" y="5459"/>
                    <a:pt x="9941" y="5492"/>
                    <a:pt x="9922" y="5524"/>
                  </a:cubicBezTo>
                  <a:cubicBezTo>
                    <a:pt x="9734" y="5452"/>
                    <a:pt x="9559" y="5379"/>
                    <a:pt x="9382" y="5316"/>
                  </a:cubicBezTo>
                  <a:cubicBezTo>
                    <a:pt x="9201" y="5253"/>
                    <a:pt x="9019" y="5198"/>
                    <a:pt x="8834" y="5140"/>
                  </a:cubicBezTo>
                  <a:cubicBezTo>
                    <a:pt x="8843" y="5098"/>
                    <a:pt x="8850" y="5069"/>
                    <a:pt x="8857" y="5040"/>
                  </a:cubicBezTo>
                  <a:cubicBezTo>
                    <a:pt x="9075" y="4177"/>
                    <a:pt x="9292" y="3314"/>
                    <a:pt x="9507" y="2451"/>
                  </a:cubicBezTo>
                  <a:cubicBezTo>
                    <a:pt x="9593" y="2104"/>
                    <a:pt x="9671" y="1755"/>
                    <a:pt x="9751" y="1408"/>
                  </a:cubicBezTo>
                  <a:cubicBezTo>
                    <a:pt x="9763" y="1356"/>
                    <a:pt x="9782" y="1302"/>
                    <a:pt x="9738" y="1248"/>
                  </a:cubicBezTo>
                  <a:cubicBezTo>
                    <a:pt x="9686" y="1268"/>
                    <a:pt x="9677" y="1312"/>
                    <a:pt x="9664" y="1354"/>
                  </a:cubicBezTo>
                  <a:cubicBezTo>
                    <a:pt x="9609" y="1538"/>
                    <a:pt x="9552" y="1721"/>
                    <a:pt x="9502" y="1907"/>
                  </a:cubicBezTo>
                  <a:cubicBezTo>
                    <a:pt x="9231" y="2933"/>
                    <a:pt x="8962" y="3959"/>
                    <a:pt x="8692" y="4986"/>
                  </a:cubicBezTo>
                  <a:cubicBezTo>
                    <a:pt x="8681" y="5024"/>
                    <a:pt x="8667" y="5061"/>
                    <a:pt x="8654" y="5104"/>
                  </a:cubicBezTo>
                  <a:cubicBezTo>
                    <a:pt x="8198" y="4999"/>
                    <a:pt x="7746" y="4952"/>
                    <a:pt x="7288" y="4933"/>
                  </a:cubicBezTo>
                  <a:cubicBezTo>
                    <a:pt x="7283" y="4891"/>
                    <a:pt x="7280" y="4865"/>
                    <a:pt x="7278" y="4837"/>
                  </a:cubicBezTo>
                  <a:cubicBezTo>
                    <a:pt x="7272" y="4629"/>
                    <a:pt x="7268" y="4419"/>
                    <a:pt x="7263" y="4209"/>
                  </a:cubicBezTo>
                  <a:cubicBezTo>
                    <a:pt x="7235" y="3172"/>
                    <a:pt x="7211" y="2135"/>
                    <a:pt x="7181" y="1098"/>
                  </a:cubicBezTo>
                  <a:cubicBezTo>
                    <a:pt x="7172" y="785"/>
                    <a:pt x="7155" y="473"/>
                    <a:pt x="7140" y="160"/>
                  </a:cubicBezTo>
                  <a:cubicBezTo>
                    <a:pt x="7138" y="123"/>
                    <a:pt x="7133" y="84"/>
                    <a:pt x="7124" y="48"/>
                  </a:cubicBezTo>
                  <a:cubicBezTo>
                    <a:pt x="7117" y="19"/>
                    <a:pt x="7102" y="0"/>
                    <a:pt x="7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2" name="Google Shape;3752;p163"/>
            <p:cNvSpPr/>
            <p:nvPr/>
          </p:nvSpPr>
          <p:spPr>
            <a:xfrm rot="5400000" flipH="1">
              <a:off x="-493563" y="3976564"/>
              <a:ext cx="1152664" cy="2008361"/>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753" name="Google Shape;3753;p163"/>
            <p:cNvGrpSpPr/>
            <p:nvPr/>
          </p:nvGrpSpPr>
          <p:grpSpPr>
            <a:xfrm rot="9000025" flipH="1">
              <a:off x="7851960" y="4483262"/>
              <a:ext cx="1935188" cy="1140377"/>
              <a:chOff x="5814600" y="3112362"/>
              <a:chExt cx="306750" cy="180763"/>
            </a:xfrm>
          </p:grpSpPr>
          <p:sp>
            <p:nvSpPr>
              <p:cNvPr id="3754" name="Google Shape;3754;p16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5" name="Google Shape;3755;p163"/>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6" name="Google Shape;3756;p16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7" name="Google Shape;3757;p163"/>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8" name="Google Shape;3758;p16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9" name="Google Shape;3759;p16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0" name="Google Shape;3760;p16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1" name="Google Shape;3761;p16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2" name="Google Shape;3762;p16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3" name="Google Shape;3763;p16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4" name="Google Shape;3764;p16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5" name="Google Shape;3765;p16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6" name="Google Shape;3766;p163"/>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7" name="Google Shape;3767;p16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8" name="Google Shape;3768;p16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69" name="Google Shape;3769;p16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0" name="Google Shape;3770;p16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1" name="Google Shape;3771;p16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2" name="Google Shape;3772;p16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3" name="Google Shape;3773;p16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4" name="Google Shape;3774;p16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5" name="Google Shape;3775;p163"/>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6" name="Google Shape;3776;p16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7" name="Google Shape;3777;p16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8" name="Google Shape;3778;p16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79" name="Google Shape;3779;p16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0" name="Google Shape;3780;p16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1" name="Google Shape;3781;p16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2" name="Google Shape;3782;p16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3" name="Google Shape;3783;p16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4" name="Google Shape;3784;p16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5" name="Google Shape;3785;p163"/>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6" name="Google Shape;3786;p163"/>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7" name="Google Shape;3787;p16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8" name="Google Shape;3788;p16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89" name="Google Shape;3789;p16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0" name="Google Shape;3790;p16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1" name="Google Shape;3791;p16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2" name="Google Shape;3792;p16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793" name="Google Shape;3793;p163"/>
            <p:cNvSpPr/>
            <p:nvPr/>
          </p:nvSpPr>
          <p:spPr>
            <a:xfrm rot="-1111088">
              <a:off x="8500794" y="-276010"/>
              <a:ext cx="1152668" cy="2008413"/>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794" name="Google Shape;3794;p163"/>
            <p:cNvGrpSpPr/>
            <p:nvPr/>
          </p:nvGrpSpPr>
          <p:grpSpPr>
            <a:xfrm rot="-2143365" flipH="1">
              <a:off x="-667051" y="-359322"/>
              <a:ext cx="1935183" cy="1140374"/>
              <a:chOff x="5814600" y="3112362"/>
              <a:chExt cx="306750" cy="180763"/>
            </a:xfrm>
          </p:grpSpPr>
          <p:sp>
            <p:nvSpPr>
              <p:cNvPr id="3795" name="Google Shape;3795;p16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6" name="Google Shape;3796;p163"/>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7" name="Google Shape;3797;p16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8" name="Google Shape;3798;p163"/>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99" name="Google Shape;3799;p16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0" name="Google Shape;3800;p16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1" name="Google Shape;3801;p16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2" name="Google Shape;3802;p16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3" name="Google Shape;3803;p16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4" name="Google Shape;3804;p16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5" name="Google Shape;3805;p16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6" name="Google Shape;3806;p16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7" name="Google Shape;3807;p163"/>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8" name="Google Shape;3808;p16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09" name="Google Shape;3809;p16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0" name="Google Shape;3810;p16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1" name="Google Shape;3811;p16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2" name="Google Shape;3812;p16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3" name="Google Shape;3813;p16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4" name="Google Shape;3814;p16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5" name="Google Shape;3815;p16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6" name="Google Shape;3816;p163"/>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7" name="Google Shape;3817;p16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8" name="Google Shape;3818;p16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19" name="Google Shape;3819;p16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0" name="Google Shape;3820;p16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1" name="Google Shape;3821;p16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2" name="Google Shape;3822;p16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3" name="Google Shape;3823;p16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4" name="Google Shape;3824;p16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5" name="Google Shape;3825;p16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6" name="Google Shape;3826;p163"/>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7" name="Google Shape;3827;p163"/>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8" name="Google Shape;3828;p16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29" name="Google Shape;3829;p16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30" name="Google Shape;3830;p16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31" name="Google Shape;3831;p16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32" name="Google Shape;3832;p16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33" name="Google Shape;3833;p16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3553763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3834"/>
        <p:cNvGrpSpPr/>
        <p:nvPr/>
      </p:nvGrpSpPr>
      <p:grpSpPr>
        <a:xfrm>
          <a:off x="0" y="0"/>
          <a:ext cx="0" cy="0"/>
          <a:chOff x="0" y="0"/>
          <a:chExt cx="0" cy="0"/>
        </a:xfrm>
      </p:grpSpPr>
      <p:sp>
        <p:nvSpPr>
          <p:cNvPr id="3835" name="Google Shape;3835;p16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36" name="Google Shape;3836;p164"/>
          <p:cNvGrpSpPr/>
          <p:nvPr/>
        </p:nvGrpSpPr>
        <p:grpSpPr>
          <a:xfrm>
            <a:off x="-695105" y="-170307"/>
            <a:ext cx="13779123" cy="7129917"/>
            <a:chOff x="-521329" y="-127730"/>
            <a:chExt cx="10334342" cy="5347438"/>
          </a:xfrm>
        </p:grpSpPr>
        <p:grpSp>
          <p:nvGrpSpPr>
            <p:cNvPr id="3837" name="Google Shape;3837;p164"/>
            <p:cNvGrpSpPr/>
            <p:nvPr/>
          </p:nvGrpSpPr>
          <p:grpSpPr>
            <a:xfrm rot="-5400000">
              <a:off x="-918742" y="269683"/>
              <a:ext cx="1935224" cy="1140399"/>
              <a:chOff x="5814600" y="3112362"/>
              <a:chExt cx="306750" cy="180763"/>
            </a:xfrm>
          </p:grpSpPr>
          <p:sp>
            <p:nvSpPr>
              <p:cNvPr id="3838" name="Google Shape;3838;p164"/>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39" name="Google Shape;3839;p164"/>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0" name="Google Shape;3840;p164"/>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1" name="Google Shape;3841;p164"/>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2" name="Google Shape;3842;p164"/>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3" name="Google Shape;3843;p164"/>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4" name="Google Shape;3844;p164"/>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5" name="Google Shape;3845;p164"/>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6" name="Google Shape;3846;p164"/>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7" name="Google Shape;3847;p164"/>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8" name="Google Shape;3848;p164"/>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49" name="Google Shape;3849;p164"/>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0" name="Google Shape;3850;p164"/>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1" name="Google Shape;3851;p164"/>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2" name="Google Shape;3852;p164"/>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3" name="Google Shape;3853;p164"/>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4" name="Google Shape;3854;p164"/>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5" name="Google Shape;3855;p164"/>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6" name="Google Shape;3856;p164"/>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7" name="Google Shape;3857;p164"/>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8" name="Google Shape;3858;p164"/>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59" name="Google Shape;3859;p164"/>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0" name="Google Shape;3860;p164"/>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1" name="Google Shape;3861;p164"/>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2" name="Google Shape;3862;p164"/>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3" name="Google Shape;3863;p164"/>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4" name="Google Shape;3864;p164"/>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5" name="Google Shape;3865;p164"/>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6" name="Google Shape;3866;p164"/>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7" name="Google Shape;3867;p164"/>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8" name="Google Shape;3868;p164"/>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69" name="Google Shape;3869;p164"/>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0" name="Google Shape;3870;p164"/>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1" name="Google Shape;3871;p164"/>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2" name="Google Shape;3872;p164"/>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3" name="Google Shape;3873;p164"/>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4" name="Google Shape;3874;p164"/>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5" name="Google Shape;3875;p164"/>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6" name="Google Shape;3876;p164"/>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877" name="Google Shape;3877;p164"/>
            <p:cNvGrpSpPr/>
            <p:nvPr/>
          </p:nvGrpSpPr>
          <p:grpSpPr>
            <a:xfrm>
              <a:off x="-907" y="4120138"/>
              <a:ext cx="9192192" cy="1099570"/>
              <a:chOff x="-907" y="4120138"/>
              <a:chExt cx="9192192" cy="1099570"/>
            </a:xfrm>
          </p:grpSpPr>
          <p:sp>
            <p:nvSpPr>
              <p:cNvPr id="3878" name="Google Shape;3878;p164"/>
              <p:cNvSpPr/>
              <p:nvPr/>
            </p:nvSpPr>
            <p:spPr>
              <a:xfrm rot="5178454">
                <a:off x="-157416" y="4442832"/>
                <a:ext cx="945763" cy="573027"/>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79" name="Google Shape;3879;p164"/>
              <p:cNvSpPr/>
              <p:nvPr/>
            </p:nvSpPr>
            <p:spPr>
              <a:xfrm rot="-4453486" flipH="1">
                <a:off x="8314107" y="4366612"/>
                <a:ext cx="945792" cy="573027"/>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880" name="Google Shape;3880;p164"/>
            <p:cNvGrpSpPr/>
            <p:nvPr/>
          </p:nvGrpSpPr>
          <p:grpSpPr>
            <a:xfrm rot="5400000">
              <a:off x="8275201" y="2456741"/>
              <a:ext cx="1935224" cy="1140399"/>
              <a:chOff x="5814600" y="3112362"/>
              <a:chExt cx="306750" cy="180763"/>
            </a:xfrm>
          </p:grpSpPr>
          <p:sp>
            <p:nvSpPr>
              <p:cNvPr id="3881" name="Google Shape;3881;p164"/>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2" name="Google Shape;3882;p164"/>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3" name="Google Shape;3883;p164"/>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4" name="Google Shape;3884;p164"/>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5" name="Google Shape;3885;p164"/>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6" name="Google Shape;3886;p164"/>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7" name="Google Shape;3887;p164"/>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8" name="Google Shape;3888;p164"/>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89" name="Google Shape;3889;p164"/>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0" name="Google Shape;3890;p164"/>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1" name="Google Shape;3891;p164"/>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2" name="Google Shape;3892;p164"/>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3" name="Google Shape;3893;p164"/>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4" name="Google Shape;3894;p164"/>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5" name="Google Shape;3895;p164"/>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6" name="Google Shape;3896;p164"/>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7" name="Google Shape;3897;p164"/>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8" name="Google Shape;3898;p164"/>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99" name="Google Shape;3899;p164"/>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0" name="Google Shape;3900;p164"/>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1" name="Google Shape;3901;p164"/>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2" name="Google Shape;3902;p164"/>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3" name="Google Shape;3903;p164"/>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4" name="Google Shape;3904;p164"/>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5" name="Google Shape;3905;p164"/>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6" name="Google Shape;3906;p164"/>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7" name="Google Shape;3907;p164"/>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8" name="Google Shape;3908;p164"/>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09" name="Google Shape;3909;p164"/>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0" name="Google Shape;3910;p164"/>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1" name="Google Shape;3911;p164"/>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2" name="Google Shape;3912;p164"/>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3" name="Google Shape;3913;p164"/>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4" name="Google Shape;3914;p164"/>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5" name="Google Shape;3915;p164"/>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6" name="Google Shape;3916;p164"/>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7" name="Google Shape;3917;p164"/>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8" name="Google Shape;3918;p164"/>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19" name="Google Shape;3919;p164"/>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3180312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3920"/>
        <p:cNvGrpSpPr/>
        <p:nvPr/>
      </p:nvGrpSpPr>
      <p:grpSpPr>
        <a:xfrm>
          <a:off x="0" y="0"/>
          <a:ext cx="0" cy="0"/>
          <a:chOff x="0" y="0"/>
          <a:chExt cx="0" cy="0"/>
        </a:xfrm>
      </p:grpSpPr>
      <p:sp>
        <p:nvSpPr>
          <p:cNvPr id="3921" name="Google Shape;3921;p165"/>
          <p:cNvSpPr txBox="1">
            <a:spLocks noGrp="1"/>
          </p:cNvSpPr>
          <p:nvPr>
            <p:ph type="title"/>
          </p:nvPr>
        </p:nvSpPr>
        <p:spPr>
          <a:xfrm>
            <a:off x="950967" y="719333"/>
            <a:ext cx="61232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22" name="Google Shape;3922;p165"/>
          <p:cNvSpPr txBox="1">
            <a:spLocks noGrp="1"/>
          </p:cNvSpPr>
          <p:nvPr>
            <p:ph type="subTitle" idx="1"/>
          </p:nvPr>
        </p:nvSpPr>
        <p:spPr>
          <a:xfrm>
            <a:off x="950967" y="2375280"/>
            <a:ext cx="3466400" cy="14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923" name="Google Shape;3923;p165"/>
          <p:cNvGrpSpPr/>
          <p:nvPr/>
        </p:nvGrpSpPr>
        <p:grpSpPr>
          <a:xfrm>
            <a:off x="-1161133" y="-622271"/>
            <a:ext cx="14028897" cy="8410593"/>
            <a:chOff x="-870850" y="-466704"/>
            <a:chExt cx="10521673" cy="6307945"/>
          </a:xfrm>
        </p:grpSpPr>
        <p:grpSp>
          <p:nvGrpSpPr>
            <p:cNvPr id="3924" name="Google Shape;3924;p165"/>
            <p:cNvGrpSpPr/>
            <p:nvPr/>
          </p:nvGrpSpPr>
          <p:grpSpPr>
            <a:xfrm>
              <a:off x="-870850" y="-466704"/>
              <a:ext cx="10521673" cy="6307945"/>
              <a:chOff x="-870850" y="-466704"/>
              <a:chExt cx="10521673" cy="6307945"/>
            </a:xfrm>
          </p:grpSpPr>
          <p:grpSp>
            <p:nvGrpSpPr>
              <p:cNvPr id="3925" name="Google Shape;3925;p165"/>
              <p:cNvGrpSpPr/>
              <p:nvPr/>
            </p:nvGrpSpPr>
            <p:grpSpPr>
              <a:xfrm rot="-3280117">
                <a:off x="-813709" y="82228"/>
                <a:ext cx="1935167" cy="1140365"/>
                <a:chOff x="5814600" y="3112362"/>
                <a:chExt cx="306750" cy="180763"/>
              </a:xfrm>
            </p:grpSpPr>
            <p:sp>
              <p:nvSpPr>
                <p:cNvPr id="3926" name="Google Shape;3926;p16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27" name="Google Shape;3927;p165"/>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28" name="Google Shape;3928;p16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29" name="Google Shape;3929;p165"/>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0" name="Google Shape;3930;p16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1" name="Google Shape;3931;p16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2" name="Google Shape;3932;p16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3" name="Google Shape;3933;p16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4" name="Google Shape;3934;p16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5" name="Google Shape;3935;p16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6" name="Google Shape;3936;p16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7" name="Google Shape;3937;p16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8" name="Google Shape;3938;p165"/>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39" name="Google Shape;3939;p16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0" name="Google Shape;3940;p16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1" name="Google Shape;3941;p16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2" name="Google Shape;3942;p16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3" name="Google Shape;3943;p16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4" name="Google Shape;3944;p16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5" name="Google Shape;3945;p16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6" name="Google Shape;3946;p16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7" name="Google Shape;3947;p165"/>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8" name="Google Shape;3948;p16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49" name="Google Shape;3949;p16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0" name="Google Shape;3950;p16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1" name="Google Shape;3951;p16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2" name="Google Shape;3952;p16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3" name="Google Shape;3953;p16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4" name="Google Shape;3954;p16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5" name="Google Shape;3955;p16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6" name="Google Shape;3956;p16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7" name="Google Shape;3957;p165"/>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8" name="Google Shape;3958;p165"/>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59" name="Google Shape;3959;p16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0" name="Google Shape;3960;p16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1" name="Google Shape;3961;p16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2" name="Google Shape;3962;p16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3" name="Google Shape;3963;p16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4" name="Google Shape;3964;p16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965" name="Google Shape;3965;p165"/>
              <p:cNvGrpSpPr/>
              <p:nvPr/>
            </p:nvGrpSpPr>
            <p:grpSpPr>
              <a:xfrm rot="-982173">
                <a:off x="7594144" y="4172685"/>
                <a:ext cx="1935203" cy="1140387"/>
                <a:chOff x="5814600" y="3112362"/>
                <a:chExt cx="306750" cy="180763"/>
              </a:xfrm>
            </p:grpSpPr>
            <p:sp>
              <p:nvSpPr>
                <p:cNvPr id="3966" name="Google Shape;3966;p16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7" name="Google Shape;3967;p165"/>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8" name="Google Shape;3968;p16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69" name="Google Shape;3969;p165"/>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0" name="Google Shape;3970;p16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1" name="Google Shape;3971;p16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2" name="Google Shape;3972;p16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3" name="Google Shape;3973;p16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4" name="Google Shape;3974;p16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5" name="Google Shape;3975;p16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6" name="Google Shape;3976;p16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7" name="Google Shape;3977;p16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8" name="Google Shape;3978;p165"/>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9" name="Google Shape;3979;p16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0" name="Google Shape;3980;p16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1" name="Google Shape;3981;p16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2" name="Google Shape;3982;p16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3" name="Google Shape;3983;p16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4" name="Google Shape;3984;p16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5" name="Google Shape;3985;p16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6" name="Google Shape;3986;p16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7" name="Google Shape;3987;p165"/>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8" name="Google Shape;3988;p16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9" name="Google Shape;3989;p16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0" name="Google Shape;3990;p16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1" name="Google Shape;3991;p16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2" name="Google Shape;3992;p16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3" name="Google Shape;3993;p16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4" name="Google Shape;3994;p16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5" name="Google Shape;3995;p16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6" name="Google Shape;3996;p16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7" name="Google Shape;3997;p165"/>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8" name="Google Shape;3998;p165"/>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9" name="Google Shape;3999;p16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0" name="Google Shape;4000;p16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1" name="Google Shape;4001;p16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2" name="Google Shape;4002;p16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3" name="Google Shape;4003;p16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4" name="Google Shape;4004;p16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005" name="Google Shape;4005;p165"/>
              <p:cNvSpPr/>
              <p:nvPr/>
            </p:nvSpPr>
            <p:spPr>
              <a:xfrm rot="4499858" flipH="1">
                <a:off x="-247557" y="4020417"/>
                <a:ext cx="1152688" cy="2008398"/>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06" name="Google Shape;4006;p165"/>
            <p:cNvGrpSpPr/>
            <p:nvPr/>
          </p:nvGrpSpPr>
          <p:grpSpPr>
            <a:xfrm>
              <a:off x="8825468" y="3271310"/>
              <a:ext cx="270252" cy="633649"/>
              <a:chOff x="4444806" y="3454510"/>
              <a:chExt cx="270252" cy="633649"/>
            </a:xfrm>
          </p:grpSpPr>
          <p:grpSp>
            <p:nvGrpSpPr>
              <p:cNvPr id="4007" name="Google Shape;4007;p165"/>
              <p:cNvGrpSpPr/>
              <p:nvPr/>
            </p:nvGrpSpPr>
            <p:grpSpPr>
              <a:xfrm>
                <a:off x="4444806" y="3672981"/>
                <a:ext cx="270252" cy="415178"/>
                <a:chOff x="4515231" y="4502156"/>
                <a:chExt cx="270252" cy="415178"/>
              </a:xfrm>
            </p:grpSpPr>
            <p:grpSp>
              <p:nvGrpSpPr>
                <p:cNvPr id="4008" name="Google Shape;4008;p165"/>
                <p:cNvGrpSpPr/>
                <p:nvPr/>
              </p:nvGrpSpPr>
              <p:grpSpPr>
                <a:xfrm>
                  <a:off x="4515231" y="4502156"/>
                  <a:ext cx="270252" cy="415178"/>
                  <a:chOff x="7732350" y="3847025"/>
                  <a:chExt cx="199950" cy="307175"/>
                </a:xfrm>
              </p:grpSpPr>
              <p:sp>
                <p:nvSpPr>
                  <p:cNvPr id="4009" name="Google Shape;4009;p165"/>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10" name="Google Shape;4010;p165"/>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11" name="Google Shape;4011;p165"/>
                <p:cNvGrpSpPr/>
                <p:nvPr/>
              </p:nvGrpSpPr>
              <p:grpSpPr>
                <a:xfrm>
                  <a:off x="4517765" y="4504674"/>
                  <a:ext cx="265184" cy="410143"/>
                  <a:chOff x="7734225" y="3848875"/>
                  <a:chExt cx="196200" cy="303450"/>
                </a:xfrm>
              </p:grpSpPr>
              <p:sp>
                <p:nvSpPr>
                  <p:cNvPr id="4012" name="Google Shape;4012;p165"/>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13" name="Google Shape;4013;p165"/>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014" name="Google Shape;4014;p165"/>
              <p:cNvGrpSpPr/>
              <p:nvPr/>
            </p:nvGrpSpPr>
            <p:grpSpPr>
              <a:xfrm>
                <a:off x="4606727" y="3454510"/>
                <a:ext cx="108331" cy="126881"/>
                <a:chOff x="4606727" y="3417102"/>
                <a:chExt cx="108331" cy="126881"/>
              </a:xfrm>
            </p:grpSpPr>
            <p:sp>
              <p:nvSpPr>
                <p:cNvPr id="4015" name="Google Shape;4015;p165"/>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16" name="Google Shape;4016;p165"/>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grpSp>
        <p:nvGrpSpPr>
          <p:cNvPr id="4017" name="Google Shape;4017;p165"/>
          <p:cNvGrpSpPr/>
          <p:nvPr/>
        </p:nvGrpSpPr>
        <p:grpSpPr>
          <a:xfrm>
            <a:off x="-404521" y="985000"/>
            <a:ext cx="13141943" cy="4994144"/>
            <a:chOff x="-303391" y="738750"/>
            <a:chExt cx="9856457" cy="3745608"/>
          </a:xfrm>
        </p:grpSpPr>
        <p:sp>
          <p:nvSpPr>
            <p:cNvPr id="4018" name="Google Shape;4018;p165"/>
            <p:cNvSpPr/>
            <p:nvPr/>
          </p:nvSpPr>
          <p:spPr>
            <a:xfrm rot="7396868">
              <a:off x="-277253" y="3645298"/>
              <a:ext cx="945781" cy="573031"/>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19" name="Google Shape;4019;p165"/>
            <p:cNvSpPr/>
            <p:nvPr/>
          </p:nvSpPr>
          <p:spPr>
            <a:xfrm rot="-9900059" flipH="1">
              <a:off x="8549245" y="851370"/>
              <a:ext cx="945774"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161596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4020"/>
        <p:cNvGrpSpPr/>
        <p:nvPr/>
      </p:nvGrpSpPr>
      <p:grpSpPr>
        <a:xfrm>
          <a:off x="0" y="0"/>
          <a:ext cx="0" cy="0"/>
          <a:chOff x="0" y="0"/>
          <a:chExt cx="0" cy="0"/>
        </a:xfrm>
      </p:grpSpPr>
      <p:sp>
        <p:nvSpPr>
          <p:cNvPr id="4021" name="Google Shape;4021;p16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22" name="Google Shape;4022;p166"/>
          <p:cNvSpPr txBox="1">
            <a:spLocks noGrp="1"/>
          </p:cNvSpPr>
          <p:nvPr>
            <p:ph type="subTitle" idx="1"/>
          </p:nvPr>
        </p:nvSpPr>
        <p:spPr>
          <a:xfrm>
            <a:off x="960000" y="4807668"/>
            <a:ext cx="4932400" cy="9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3" name="Google Shape;4023;p166"/>
          <p:cNvSpPr txBox="1">
            <a:spLocks noGrp="1"/>
          </p:cNvSpPr>
          <p:nvPr>
            <p:ph type="subTitle" idx="2"/>
          </p:nvPr>
        </p:nvSpPr>
        <p:spPr>
          <a:xfrm>
            <a:off x="960000" y="2692965"/>
            <a:ext cx="4932400" cy="9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4" name="Google Shape;4024;p166"/>
          <p:cNvSpPr txBox="1">
            <a:spLocks noGrp="1"/>
          </p:cNvSpPr>
          <p:nvPr>
            <p:ph type="subTitle" idx="3"/>
          </p:nvPr>
        </p:nvSpPr>
        <p:spPr>
          <a:xfrm>
            <a:off x="960003" y="2088133"/>
            <a:ext cx="49324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025" name="Google Shape;4025;p166"/>
          <p:cNvSpPr txBox="1">
            <a:spLocks noGrp="1"/>
          </p:cNvSpPr>
          <p:nvPr>
            <p:ph type="subTitle" idx="4"/>
          </p:nvPr>
        </p:nvSpPr>
        <p:spPr>
          <a:xfrm>
            <a:off x="960005" y="4202844"/>
            <a:ext cx="49324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026" name="Google Shape;4026;p166"/>
          <p:cNvSpPr/>
          <p:nvPr/>
        </p:nvSpPr>
        <p:spPr>
          <a:xfrm rot="807826" flipH="1">
            <a:off x="-589369" y="-143607"/>
            <a:ext cx="1536913" cy="2677859"/>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4027" name="Google Shape;4027;p166"/>
          <p:cNvGrpSpPr/>
          <p:nvPr/>
        </p:nvGrpSpPr>
        <p:grpSpPr>
          <a:xfrm rot="9000025" flipH="1">
            <a:off x="10469280" y="5977683"/>
            <a:ext cx="2580251" cy="1520503"/>
            <a:chOff x="5814600" y="3112362"/>
            <a:chExt cx="306750" cy="180763"/>
          </a:xfrm>
        </p:grpSpPr>
        <p:sp>
          <p:nvSpPr>
            <p:cNvPr id="4028" name="Google Shape;4028;p16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29" name="Google Shape;4029;p166"/>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0" name="Google Shape;4030;p16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1" name="Google Shape;4031;p166"/>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2" name="Google Shape;4032;p16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3" name="Google Shape;4033;p16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4" name="Google Shape;4034;p16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5" name="Google Shape;4035;p16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6" name="Google Shape;4036;p16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7" name="Google Shape;4037;p16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8" name="Google Shape;4038;p16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9" name="Google Shape;4039;p16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0" name="Google Shape;4040;p166"/>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1" name="Google Shape;4041;p16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2" name="Google Shape;4042;p16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3" name="Google Shape;4043;p16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4" name="Google Shape;4044;p16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5" name="Google Shape;4045;p16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6" name="Google Shape;4046;p16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7" name="Google Shape;4047;p16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8" name="Google Shape;4048;p16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9" name="Google Shape;4049;p166"/>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0" name="Google Shape;4050;p16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1" name="Google Shape;4051;p16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2" name="Google Shape;4052;p16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3" name="Google Shape;4053;p16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4" name="Google Shape;4054;p16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5" name="Google Shape;4055;p16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6" name="Google Shape;4056;p16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7" name="Google Shape;4057;p16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8" name="Google Shape;4058;p16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9" name="Google Shape;4059;p166"/>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0" name="Google Shape;4060;p166"/>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1" name="Google Shape;4061;p16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2" name="Google Shape;4062;p16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3" name="Google Shape;4063;p16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4" name="Google Shape;4064;p16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5" name="Google Shape;4065;p16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66" name="Google Shape;4066;p16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067" name="Google Shape;4067;p166"/>
          <p:cNvSpPr/>
          <p:nvPr/>
        </p:nvSpPr>
        <p:spPr>
          <a:xfrm rot="-1111088">
            <a:off x="11238525" y="-237813"/>
            <a:ext cx="1536891" cy="2677884"/>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4068" name="Google Shape;4068;p166"/>
          <p:cNvGrpSpPr/>
          <p:nvPr/>
        </p:nvGrpSpPr>
        <p:grpSpPr>
          <a:xfrm rot="-5400000" flipH="1">
            <a:off x="-1365220" y="5320934"/>
            <a:ext cx="2580259" cy="1520508"/>
            <a:chOff x="5814600" y="3112362"/>
            <a:chExt cx="306750" cy="180763"/>
          </a:xfrm>
        </p:grpSpPr>
        <p:sp>
          <p:nvSpPr>
            <p:cNvPr id="4069" name="Google Shape;4069;p16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0" name="Google Shape;4070;p166"/>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1" name="Google Shape;4071;p16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2" name="Google Shape;4072;p166"/>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3" name="Google Shape;4073;p16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4" name="Google Shape;4074;p16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5" name="Google Shape;4075;p16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6" name="Google Shape;4076;p16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7" name="Google Shape;4077;p16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8" name="Google Shape;4078;p16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79" name="Google Shape;4079;p16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0" name="Google Shape;4080;p16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1" name="Google Shape;4081;p166"/>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2" name="Google Shape;4082;p16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3" name="Google Shape;4083;p16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4" name="Google Shape;4084;p16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5" name="Google Shape;4085;p16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6" name="Google Shape;4086;p16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7" name="Google Shape;4087;p16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8" name="Google Shape;4088;p16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9" name="Google Shape;4089;p16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0" name="Google Shape;4090;p166"/>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1" name="Google Shape;4091;p16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2" name="Google Shape;4092;p16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3" name="Google Shape;4093;p16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4" name="Google Shape;4094;p16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5" name="Google Shape;4095;p16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6" name="Google Shape;4096;p16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7" name="Google Shape;4097;p16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8" name="Google Shape;4098;p16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9" name="Google Shape;4099;p16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0" name="Google Shape;4100;p166"/>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1" name="Google Shape;4101;p166"/>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2" name="Google Shape;4102;p16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3" name="Google Shape;4103;p16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4" name="Google Shape;4104;p16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5" name="Google Shape;4105;p16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6" name="Google Shape;4106;p16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7" name="Google Shape;4107;p16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108" name="Google Shape;4108;p166"/>
          <p:cNvGrpSpPr/>
          <p:nvPr/>
        </p:nvGrpSpPr>
        <p:grpSpPr>
          <a:xfrm flipH="1">
            <a:off x="11579241" y="4939748"/>
            <a:ext cx="360336" cy="844865"/>
            <a:chOff x="4444806" y="3454510"/>
            <a:chExt cx="270252" cy="633649"/>
          </a:xfrm>
        </p:grpSpPr>
        <p:grpSp>
          <p:nvGrpSpPr>
            <p:cNvPr id="4109" name="Google Shape;4109;p166"/>
            <p:cNvGrpSpPr/>
            <p:nvPr/>
          </p:nvGrpSpPr>
          <p:grpSpPr>
            <a:xfrm>
              <a:off x="4444806" y="3672981"/>
              <a:ext cx="270252" cy="415178"/>
              <a:chOff x="4515231" y="4502156"/>
              <a:chExt cx="270252" cy="415178"/>
            </a:xfrm>
          </p:grpSpPr>
          <p:grpSp>
            <p:nvGrpSpPr>
              <p:cNvPr id="4110" name="Google Shape;4110;p166"/>
              <p:cNvGrpSpPr/>
              <p:nvPr/>
            </p:nvGrpSpPr>
            <p:grpSpPr>
              <a:xfrm>
                <a:off x="4515231" y="4502156"/>
                <a:ext cx="270252" cy="415178"/>
                <a:chOff x="7732350" y="3847025"/>
                <a:chExt cx="199950" cy="307175"/>
              </a:xfrm>
            </p:grpSpPr>
            <p:sp>
              <p:nvSpPr>
                <p:cNvPr id="4111" name="Google Shape;4111;p166"/>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12" name="Google Shape;4112;p166"/>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113" name="Google Shape;4113;p166"/>
              <p:cNvGrpSpPr/>
              <p:nvPr/>
            </p:nvGrpSpPr>
            <p:grpSpPr>
              <a:xfrm>
                <a:off x="4517765" y="4504674"/>
                <a:ext cx="265184" cy="410143"/>
                <a:chOff x="7734225" y="3848875"/>
                <a:chExt cx="196200" cy="303450"/>
              </a:xfrm>
            </p:grpSpPr>
            <p:sp>
              <p:nvSpPr>
                <p:cNvPr id="4114" name="Google Shape;4114;p166"/>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15" name="Google Shape;4115;p166"/>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116" name="Google Shape;4116;p166"/>
            <p:cNvGrpSpPr/>
            <p:nvPr/>
          </p:nvGrpSpPr>
          <p:grpSpPr>
            <a:xfrm>
              <a:off x="4606727" y="3454510"/>
              <a:ext cx="108331" cy="126881"/>
              <a:chOff x="4606727" y="3417102"/>
              <a:chExt cx="108331" cy="126881"/>
            </a:xfrm>
          </p:grpSpPr>
          <p:sp>
            <p:nvSpPr>
              <p:cNvPr id="4117" name="Google Shape;4117;p166"/>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18" name="Google Shape;4118;p166"/>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119" name="Google Shape;4119;p166"/>
          <p:cNvGrpSpPr/>
          <p:nvPr/>
        </p:nvGrpSpPr>
        <p:grpSpPr>
          <a:xfrm>
            <a:off x="198424" y="1631448"/>
            <a:ext cx="360336" cy="844865"/>
            <a:chOff x="4444806" y="3454510"/>
            <a:chExt cx="270252" cy="633649"/>
          </a:xfrm>
        </p:grpSpPr>
        <p:grpSp>
          <p:nvGrpSpPr>
            <p:cNvPr id="4120" name="Google Shape;4120;p166"/>
            <p:cNvGrpSpPr/>
            <p:nvPr/>
          </p:nvGrpSpPr>
          <p:grpSpPr>
            <a:xfrm>
              <a:off x="4444806" y="3672981"/>
              <a:ext cx="270252" cy="415178"/>
              <a:chOff x="4515231" y="4502156"/>
              <a:chExt cx="270252" cy="415178"/>
            </a:xfrm>
          </p:grpSpPr>
          <p:grpSp>
            <p:nvGrpSpPr>
              <p:cNvPr id="4121" name="Google Shape;4121;p166"/>
              <p:cNvGrpSpPr/>
              <p:nvPr/>
            </p:nvGrpSpPr>
            <p:grpSpPr>
              <a:xfrm>
                <a:off x="4515231" y="4502156"/>
                <a:ext cx="270252" cy="415178"/>
                <a:chOff x="7732350" y="3847025"/>
                <a:chExt cx="199950" cy="307175"/>
              </a:xfrm>
            </p:grpSpPr>
            <p:sp>
              <p:nvSpPr>
                <p:cNvPr id="4122" name="Google Shape;4122;p166"/>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23" name="Google Shape;4123;p166"/>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124" name="Google Shape;4124;p166"/>
              <p:cNvGrpSpPr/>
              <p:nvPr/>
            </p:nvGrpSpPr>
            <p:grpSpPr>
              <a:xfrm>
                <a:off x="4517765" y="4504674"/>
                <a:ext cx="265184" cy="410143"/>
                <a:chOff x="7734225" y="3848875"/>
                <a:chExt cx="196200" cy="303450"/>
              </a:xfrm>
            </p:grpSpPr>
            <p:sp>
              <p:nvSpPr>
                <p:cNvPr id="4125" name="Google Shape;4125;p166"/>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26" name="Google Shape;4126;p166"/>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127" name="Google Shape;4127;p166"/>
            <p:cNvGrpSpPr/>
            <p:nvPr/>
          </p:nvGrpSpPr>
          <p:grpSpPr>
            <a:xfrm>
              <a:off x="4606727" y="3454510"/>
              <a:ext cx="108331" cy="126881"/>
              <a:chOff x="4606727" y="3417102"/>
              <a:chExt cx="108331" cy="126881"/>
            </a:xfrm>
          </p:grpSpPr>
          <p:sp>
            <p:nvSpPr>
              <p:cNvPr id="4128" name="Google Shape;4128;p166"/>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29" name="Google Shape;4129;p166"/>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3069931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4130"/>
        <p:cNvGrpSpPr/>
        <p:nvPr/>
      </p:nvGrpSpPr>
      <p:grpSpPr>
        <a:xfrm>
          <a:off x="0" y="0"/>
          <a:ext cx="0" cy="0"/>
          <a:chOff x="0" y="0"/>
          <a:chExt cx="0" cy="0"/>
        </a:xfrm>
      </p:grpSpPr>
      <p:sp>
        <p:nvSpPr>
          <p:cNvPr id="4131" name="Google Shape;4131;p167"/>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32" name="Google Shape;4132;p167"/>
          <p:cNvSpPr txBox="1">
            <a:spLocks noGrp="1"/>
          </p:cNvSpPr>
          <p:nvPr>
            <p:ph type="subTitle" idx="1"/>
          </p:nvPr>
        </p:nvSpPr>
        <p:spPr>
          <a:xfrm>
            <a:off x="6915419" y="2020300"/>
            <a:ext cx="4082000" cy="35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3" name="Google Shape;4133;p167"/>
          <p:cNvSpPr txBox="1">
            <a:spLocks noGrp="1"/>
          </p:cNvSpPr>
          <p:nvPr>
            <p:ph type="subTitle" idx="2"/>
          </p:nvPr>
        </p:nvSpPr>
        <p:spPr>
          <a:xfrm>
            <a:off x="1194581" y="2020300"/>
            <a:ext cx="4082000" cy="35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4" name="Google Shape;4134;p167"/>
          <p:cNvGrpSpPr/>
          <p:nvPr/>
        </p:nvGrpSpPr>
        <p:grpSpPr>
          <a:xfrm>
            <a:off x="-884023" y="-1197310"/>
            <a:ext cx="13890373" cy="9266423"/>
            <a:chOff x="-663017" y="-897983"/>
            <a:chExt cx="10417780" cy="6949817"/>
          </a:xfrm>
        </p:grpSpPr>
        <p:sp>
          <p:nvSpPr>
            <p:cNvPr id="4135" name="Google Shape;4135;p167"/>
            <p:cNvSpPr/>
            <p:nvPr/>
          </p:nvSpPr>
          <p:spPr>
            <a:xfrm rot="899941" flipH="1">
              <a:off x="-71194" y="18045"/>
              <a:ext cx="945774"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136" name="Google Shape;4136;p167"/>
            <p:cNvGrpSpPr/>
            <p:nvPr/>
          </p:nvGrpSpPr>
          <p:grpSpPr>
            <a:xfrm rot="-8272618">
              <a:off x="-530501" y="4409739"/>
              <a:ext cx="1935193" cy="1140380"/>
              <a:chOff x="5814600" y="3112362"/>
              <a:chExt cx="306750" cy="180763"/>
            </a:xfrm>
          </p:grpSpPr>
          <p:sp>
            <p:nvSpPr>
              <p:cNvPr id="4137" name="Google Shape;4137;p16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38" name="Google Shape;4138;p167"/>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39" name="Google Shape;4139;p16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0" name="Google Shape;4140;p167"/>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1" name="Google Shape;4141;p16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2" name="Google Shape;4142;p16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3" name="Google Shape;4143;p16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4" name="Google Shape;4144;p16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5" name="Google Shape;4145;p16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6" name="Google Shape;4146;p16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7" name="Google Shape;4147;p16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8" name="Google Shape;4148;p16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9" name="Google Shape;4149;p167"/>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0" name="Google Shape;4150;p16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1" name="Google Shape;4151;p16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2" name="Google Shape;4152;p16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3" name="Google Shape;4153;p16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4" name="Google Shape;4154;p16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5" name="Google Shape;4155;p16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6" name="Google Shape;4156;p16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7" name="Google Shape;4157;p16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8" name="Google Shape;4158;p167"/>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9" name="Google Shape;4159;p16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0" name="Google Shape;4160;p16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1" name="Google Shape;4161;p16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2" name="Google Shape;4162;p16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3" name="Google Shape;4163;p16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4" name="Google Shape;4164;p16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5" name="Google Shape;4165;p16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6" name="Google Shape;4166;p16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7" name="Google Shape;4167;p16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8" name="Google Shape;4168;p167"/>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9" name="Google Shape;4169;p167"/>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0" name="Google Shape;4170;p16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1" name="Google Shape;4171;p16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2" name="Google Shape;4172;p16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3" name="Google Shape;4173;p16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4" name="Google Shape;4174;p16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5" name="Google Shape;4175;p16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176" name="Google Shape;4176;p167"/>
            <p:cNvSpPr/>
            <p:nvPr/>
          </p:nvSpPr>
          <p:spPr>
            <a:xfrm rot="1600120">
              <a:off x="8359242" y="4398922"/>
              <a:ext cx="945766"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177" name="Google Shape;4177;p167"/>
            <p:cNvGrpSpPr/>
            <p:nvPr/>
          </p:nvGrpSpPr>
          <p:grpSpPr>
            <a:xfrm>
              <a:off x="301968" y="3654881"/>
              <a:ext cx="270252" cy="415178"/>
              <a:chOff x="4515231" y="4502156"/>
              <a:chExt cx="270252" cy="415178"/>
            </a:xfrm>
          </p:grpSpPr>
          <p:grpSp>
            <p:nvGrpSpPr>
              <p:cNvPr id="4178" name="Google Shape;4178;p167"/>
              <p:cNvGrpSpPr/>
              <p:nvPr/>
            </p:nvGrpSpPr>
            <p:grpSpPr>
              <a:xfrm>
                <a:off x="4515231" y="4502156"/>
                <a:ext cx="270252" cy="415178"/>
                <a:chOff x="7732350" y="3847025"/>
                <a:chExt cx="199950" cy="307175"/>
              </a:xfrm>
            </p:grpSpPr>
            <p:sp>
              <p:nvSpPr>
                <p:cNvPr id="4179" name="Google Shape;4179;p167"/>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0" name="Google Shape;4180;p167"/>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181" name="Google Shape;4181;p167"/>
              <p:cNvGrpSpPr/>
              <p:nvPr/>
            </p:nvGrpSpPr>
            <p:grpSpPr>
              <a:xfrm>
                <a:off x="4517765" y="4504674"/>
                <a:ext cx="265184" cy="410143"/>
                <a:chOff x="7734225" y="3848875"/>
                <a:chExt cx="196200" cy="303450"/>
              </a:xfrm>
            </p:grpSpPr>
            <p:sp>
              <p:nvSpPr>
                <p:cNvPr id="4182" name="Google Shape;4182;p167"/>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3" name="Google Shape;4183;p167"/>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184" name="Google Shape;4184;p167"/>
            <p:cNvGrpSpPr/>
            <p:nvPr/>
          </p:nvGrpSpPr>
          <p:grpSpPr>
            <a:xfrm rot="2143365">
              <a:off x="7668719" y="-440322"/>
              <a:ext cx="1935183" cy="1140374"/>
              <a:chOff x="5814600" y="3112362"/>
              <a:chExt cx="306750" cy="180763"/>
            </a:xfrm>
          </p:grpSpPr>
          <p:sp>
            <p:nvSpPr>
              <p:cNvPr id="4185" name="Google Shape;4185;p16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6" name="Google Shape;4186;p167"/>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7" name="Google Shape;4187;p16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8" name="Google Shape;4188;p167"/>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9" name="Google Shape;4189;p16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0" name="Google Shape;4190;p16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1" name="Google Shape;4191;p16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2" name="Google Shape;4192;p16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3" name="Google Shape;4193;p16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4" name="Google Shape;4194;p16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5" name="Google Shape;4195;p16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6" name="Google Shape;4196;p16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7" name="Google Shape;4197;p167"/>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8" name="Google Shape;4198;p16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9" name="Google Shape;4199;p16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0" name="Google Shape;4200;p16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1" name="Google Shape;4201;p16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2" name="Google Shape;4202;p16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3" name="Google Shape;4203;p16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4" name="Google Shape;4204;p16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5" name="Google Shape;4205;p16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6" name="Google Shape;4206;p167"/>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7" name="Google Shape;4207;p16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8" name="Google Shape;4208;p16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9" name="Google Shape;4209;p16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0" name="Google Shape;4210;p16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1" name="Google Shape;4211;p16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2" name="Google Shape;4212;p16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3" name="Google Shape;4213;p16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4" name="Google Shape;4214;p16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5" name="Google Shape;4215;p16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6" name="Google Shape;4216;p167"/>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7" name="Google Shape;4217;p167"/>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8" name="Google Shape;4218;p16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9" name="Google Shape;4219;p16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0" name="Google Shape;4220;p16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1" name="Google Shape;4221;p16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2" name="Google Shape;4222;p16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3" name="Google Shape;4223;p16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224" name="Google Shape;4224;p167"/>
            <p:cNvSpPr/>
            <p:nvPr/>
          </p:nvSpPr>
          <p:spPr>
            <a:xfrm>
              <a:off x="8430763" y="3464180"/>
              <a:ext cx="659316" cy="518339"/>
            </a:xfrm>
            <a:custGeom>
              <a:avLst/>
              <a:gdLst/>
              <a:ahLst/>
              <a:cxnLst/>
              <a:rect l="l" t="t" r="r" b="b"/>
              <a:pathLst>
                <a:path w="14540" h="11431" extrusionOk="0">
                  <a:moveTo>
                    <a:pt x="7170" y="5120"/>
                  </a:moveTo>
                  <a:cubicBezTo>
                    <a:pt x="8056" y="5120"/>
                    <a:pt x="8915" y="5294"/>
                    <a:pt x="9742" y="5654"/>
                  </a:cubicBezTo>
                  <a:cubicBezTo>
                    <a:pt x="11060" y="6229"/>
                    <a:pt x="12069" y="7145"/>
                    <a:pt x="12743" y="8421"/>
                  </a:cubicBezTo>
                  <a:cubicBezTo>
                    <a:pt x="12763" y="8458"/>
                    <a:pt x="12782" y="8498"/>
                    <a:pt x="12802" y="8537"/>
                  </a:cubicBezTo>
                  <a:cubicBezTo>
                    <a:pt x="12796" y="8541"/>
                    <a:pt x="12790" y="8547"/>
                    <a:pt x="12783" y="8552"/>
                  </a:cubicBezTo>
                  <a:cubicBezTo>
                    <a:pt x="12768" y="8546"/>
                    <a:pt x="12751" y="8540"/>
                    <a:pt x="12737" y="8532"/>
                  </a:cubicBezTo>
                  <a:cubicBezTo>
                    <a:pt x="11987" y="8125"/>
                    <a:pt x="11186" y="7865"/>
                    <a:pt x="10357" y="7680"/>
                  </a:cubicBezTo>
                  <a:cubicBezTo>
                    <a:pt x="9365" y="7457"/>
                    <a:pt x="8362" y="7352"/>
                    <a:pt x="7350" y="7352"/>
                  </a:cubicBezTo>
                  <a:cubicBezTo>
                    <a:pt x="7165" y="7352"/>
                    <a:pt x="6980" y="7355"/>
                    <a:pt x="6795" y="7362"/>
                  </a:cubicBezTo>
                  <a:cubicBezTo>
                    <a:pt x="5723" y="7402"/>
                    <a:pt x="4667" y="7554"/>
                    <a:pt x="3638" y="7862"/>
                  </a:cubicBezTo>
                  <a:cubicBezTo>
                    <a:pt x="2977" y="8060"/>
                    <a:pt x="2343" y="8321"/>
                    <a:pt x="1756" y="8688"/>
                  </a:cubicBezTo>
                  <a:cubicBezTo>
                    <a:pt x="1664" y="8747"/>
                    <a:pt x="1574" y="8810"/>
                    <a:pt x="1482" y="8872"/>
                  </a:cubicBezTo>
                  <a:cubicBezTo>
                    <a:pt x="1471" y="8878"/>
                    <a:pt x="1459" y="8881"/>
                    <a:pt x="1425" y="8895"/>
                  </a:cubicBezTo>
                  <a:cubicBezTo>
                    <a:pt x="1448" y="8835"/>
                    <a:pt x="1463" y="8791"/>
                    <a:pt x="1480" y="8748"/>
                  </a:cubicBezTo>
                  <a:cubicBezTo>
                    <a:pt x="1948" y="7628"/>
                    <a:pt x="2706" y="6753"/>
                    <a:pt x="3724" y="6103"/>
                  </a:cubicBezTo>
                  <a:cubicBezTo>
                    <a:pt x="4599" y="5546"/>
                    <a:pt x="5556" y="5231"/>
                    <a:pt x="6589" y="5144"/>
                  </a:cubicBezTo>
                  <a:cubicBezTo>
                    <a:pt x="6784" y="5128"/>
                    <a:pt x="6977" y="5120"/>
                    <a:pt x="7170" y="5120"/>
                  </a:cubicBezTo>
                  <a:close/>
                  <a:moveTo>
                    <a:pt x="7328" y="7526"/>
                  </a:moveTo>
                  <a:cubicBezTo>
                    <a:pt x="7744" y="7526"/>
                    <a:pt x="8160" y="7544"/>
                    <a:pt x="8575" y="7578"/>
                  </a:cubicBezTo>
                  <a:cubicBezTo>
                    <a:pt x="8775" y="8058"/>
                    <a:pt x="8649" y="8739"/>
                    <a:pt x="8144" y="9151"/>
                  </a:cubicBezTo>
                  <a:cubicBezTo>
                    <a:pt x="7887" y="9361"/>
                    <a:pt x="7568" y="9466"/>
                    <a:pt x="7248" y="9466"/>
                  </a:cubicBezTo>
                  <a:cubicBezTo>
                    <a:pt x="6930" y="9466"/>
                    <a:pt x="6612" y="9363"/>
                    <a:pt x="6352" y="9156"/>
                  </a:cubicBezTo>
                  <a:cubicBezTo>
                    <a:pt x="5786" y="8702"/>
                    <a:pt x="5741" y="7966"/>
                    <a:pt x="5906" y="7600"/>
                  </a:cubicBezTo>
                  <a:cubicBezTo>
                    <a:pt x="6379" y="7550"/>
                    <a:pt x="6853" y="7526"/>
                    <a:pt x="7328" y="7526"/>
                  </a:cubicBezTo>
                  <a:close/>
                  <a:moveTo>
                    <a:pt x="8791" y="7601"/>
                  </a:moveTo>
                  <a:cubicBezTo>
                    <a:pt x="9157" y="7635"/>
                    <a:pt x="9509" y="7688"/>
                    <a:pt x="9870" y="7754"/>
                  </a:cubicBezTo>
                  <a:cubicBezTo>
                    <a:pt x="9908" y="8088"/>
                    <a:pt x="9867" y="8407"/>
                    <a:pt x="9777" y="8723"/>
                  </a:cubicBezTo>
                  <a:cubicBezTo>
                    <a:pt x="9629" y="9251"/>
                    <a:pt x="9342" y="9691"/>
                    <a:pt x="8921" y="10041"/>
                  </a:cubicBezTo>
                  <a:cubicBezTo>
                    <a:pt x="8429" y="10451"/>
                    <a:pt x="7820" y="10661"/>
                    <a:pt x="7208" y="10661"/>
                  </a:cubicBezTo>
                  <a:cubicBezTo>
                    <a:pt x="6746" y="10661"/>
                    <a:pt x="6282" y="10541"/>
                    <a:pt x="5865" y="10299"/>
                  </a:cubicBezTo>
                  <a:cubicBezTo>
                    <a:pt x="4806" y="9685"/>
                    <a:pt x="4467" y="8569"/>
                    <a:pt x="4550" y="7811"/>
                  </a:cubicBezTo>
                  <a:cubicBezTo>
                    <a:pt x="4925" y="7730"/>
                    <a:pt x="5298" y="7668"/>
                    <a:pt x="5690" y="7625"/>
                  </a:cubicBezTo>
                  <a:lnTo>
                    <a:pt x="5690" y="7625"/>
                  </a:lnTo>
                  <a:cubicBezTo>
                    <a:pt x="5686" y="7668"/>
                    <a:pt x="5684" y="7700"/>
                    <a:pt x="5677" y="7733"/>
                  </a:cubicBezTo>
                  <a:cubicBezTo>
                    <a:pt x="5469" y="8679"/>
                    <a:pt x="6188" y="9658"/>
                    <a:pt x="7256" y="9658"/>
                  </a:cubicBezTo>
                  <a:cubicBezTo>
                    <a:pt x="7293" y="9658"/>
                    <a:pt x="7331" y="9656"/>
                    <a:pt x="7370" y="9654"/>
                  </a:cubicBezTo>
                  <a:cubicBezTo>
                    <a:pt x="8078" y="9608"/>
                    <a:pt x="8698" y="9037"/>
                    <a:pt x="8816" y="8336"/>
                  </a:cubicBezTo>
                  <a:cubicBezTo>
                    <a:pt x="8853" y="8122"/>
                    <a:pt x="8853" y="7905"/>
                    <a:pt x="8802" y="7692"/>
                  </a:cubicBezTo>
                  <a:cubicBezTo>
                    <a:pt x="8796" y="7668"/>
                    <a:pt x="8796" y="7640"/>
                    <a:pt x="8791" y="7601"/>
                  </a:cubicBezTo>
                  <a:close/>
                  <a:moveTo>
                    <a:pt x="10064" y="7793"/>
                  </a:moveTo>
                  <a:lnTo>
                    <a:pt x="10064" y="7793"/>
                  </a:lnTo>
                  <a:cubicBezTo>
                    <a:pt x="11047" y="7989"/>
                    <a:pt x="11969" y="8297"/>
                    <a:pt x="12850" y="8767"/>
                  </a:cubicBezTo>
                  <a:cubicBezTo>
                    <a:pt x="12819" y="8805"/>
                    <a:pt x="12797" y="8839"/>
                    <a:pt x="12771" y="8868"/>
                  </a:cubicBezTo>
                  <a:cubicBezTo>
                    <a:pt x="12299" y="9446"/>
                    <a:pt x="11725" y="9898"/>
                    <a:pt x="11075" y="10257"/>
                  </a:cubicBezTo>
                  <a:cubicBezTo>
                    <a:pt x="10279" y="10699"/>
                    <a:pt x="9427" y="10975"/>
                    <a:pt x="8532" y="11125"/>
                  </a:cubicBezTo>
                  <a:cubicBezTo>
                    <a:pt x="8044" y="11207"/>
                    <a:pt x="7555" y="11247"/>
                    <a:pt x="7064" y="11247"/>
                  </a:cubicBezTo>
                  <a:cubicBezTo>
                    <a:pt x="6875" y="11247"/>
                    <a:pt x="6687" y="11241"/>
                    <a:pt x="6498" y="11230"/>
                  </a:cubicBezTo>
                  <a:cubicBezTo>
                    <a:pt x="5112" y="11145"/>
                    <a:pt x="3804" y="10784"/>
                    <a:pt x="2604" y="10074"/>
                  </a:cubicBezTo>
                  <a:cubicBezTo>
                    <a:pt x="2224" y="9848"/>
                    <a:pt x="1869" y="9589"/>
                    <a:pt x="1544" y="9293"/>
                  </a:cubicBezTo>
                  <a:cubicBezTo>
                    <a:pt x="1505" y="9257"/>
                    <a:pt x="1468" y="9222"/>
                    <a:pt x="1431" y="9185"/>
                  </a:cubicBezTo>
                  <a:cubicBezTo>
                    <a:pt x="1425" y="9179"/>
                    <a:pt x="1420" y="9168"/>
                    <a:pt x="1408" y="9149"/>
                  </a:cubicBezTo>
                  <a:cubicBezTo>
                    <a:pt x="1434" y="9126"/>
                    <a:pt x="1460" y="9102"/>
                    <a:pt x="1490" y="9080"/>
                  </a:cubicBezTo>
                  <a:cubicBezTo>
                    <a:pt x="1854" y="8805"/>
                    <a:pt x="2250" y="8588"/>
                    <a:pt x="2667" y="8404"/>
                  </a:cubicBezTo>
                  <a:cubicBezTo>
                    <a:pt x="3173" y="8180"/>
                    <a:pt x="3701" y="8012"/>
                    <a:pt x="4238" y="7881"/>
                  </a:cubicBezTo>
                  <a:cubicBezTo>
                    <a:pt x="4267" y="7873"/>
                    <a:pt x="4298" y="7870"/>
                    <a:pt x="4340" y="7864"/>
                  </a:cubicBezTo>
                  <a:lnTo>
                    <a:pt x="4340" y="7864"/>
                  </a:lnTo>
                  <a:cubicBezTo>
                    <a:pt x="4334" y="8847"/>
                    <a:pt x="4693" y="9657"/>
                    <a:pt x="5471" y="10262"/>
                  </a:cubicBezTo>
                  <a:cubicBezTo>
                    <a:pt x="5981" y="10658"/>
                    <a:pt x="6564" y="10853"/>
                    <a:pt x="7207" y="10853"/>
                  </a:cubicBezTo>
                  <a:cubicBezTo>
                    <a:pt x="7234" y="10853"/>
                    <a:pt x="7261" y="10852"/>
                    <a:pt x="7288" y="10852"/>
                  </a:cubicBezTo>
                  <a:cubicBezTo>
                    <a:pt x="7811" y="10838"/>
                    <a:pt x="8294" y="10685"/>
                    <a:pt x="8737" y="10406"/>
                  </a:cubicBezTo>
                  <a:cubicBezTo>
                    <a:pt x="9177" y="10128"/>
                    <a:pt x="9515" y="9754"/>
                    <a:pt x="9754" y="9291"/>
                  </a:cubicBezTo>
                  <a:cubicBezTo>
                    <a:pt x="9993" y="8827"/>
                    <a:pt x="10090" y="8330"/>
                    <a:pt x="10064" y="7793"/>
                  </a:cubicBezTo>
                  <a:close/>
                  <a:moveTo>
                    <a:pt x="7075" y="0"/>
                  </a:moveTo>
                  <a:cubicBezTo>
                    <a:pt x="7061" y="0"/>
                    <a:pt x="7044" y="5"/>
                    <a:pt x="7024" y="15"/>
                  </a:cubicBezTo>
                  <a:cubicBezTo>
                    <a:pt x="7019" y="53"/>
                    <a:pt x="7007" y="99"/>
                    <a:pt x="7007" y="144"/>
                  </a:cubicBezTo>
                  <a:cubicBezTo>
                    <a:pt x="7005" y="362"/>
                    <a:pt x="7002" y="578"/>
                    <a:pt x="7008" y="794"/>
                  </a:cubicBezTo>
                  <a:cubicBezTo>
                    <a:pt x="7041" y="2113"/>
                    <a:pt x="7075" y="3433"/>
                    <a:pt x="7109" y="4751"/>
                  </a:cubicBezTo>
                  <a:cubicBezTo>
                    <a:pt x="7110" y="4808"/>
                    <a:pt x="7109" y="4865"/>
                    <a:pt x="7109" y="4915"/>
                  </a:cubicBezTo>
                  <a:cubicBezTo>
                    <a:pt x="6703" y="4955"/>
                    <a:pt x="6311" y="4993"/>
                    <a:pt x="5908" y="5032"/>
                  </a:cubicBezTo>
                  <a:cubicBezTo>
                    <a:pt x="5899" y="5002"/>
                    <a:pt x="5888" y="4964"/>
                    <a:pt x="5877" y="4924"/>
                  </a:cubicBezTo>
                  <a:cubicBezTo>
                    <a:pt x="5579" y="3814"/>
                    <a:pt x="5280" y="2703"/>
                    <a:pt x="4980" y="1592"/>
                  </a:cubicBezTo>
                  <a:cubicBezTo>
                    <a:pt x="4942" y="1450"/>
                    <a:pt x="4896" y="1309"/>
                    <a:pt x="4851" y="1169"/>
                  </a:cubicBezTo>
                  <a:cubicBezTo>
                    <a:pt x="4840" y="1132"/>
                    <a:pt x="4831" y="1087"/>
                    <a:pt x="4764" y="1079"/>
                  </a:cubicBezTo>
                  <a:cubicBezTo>
                    <a:pt x="4763" y="1123"/>
                    <a:pt x="4757" y="1163"/>
                    <a:pt x="4761" y="1200"/>
                  </a:cubicBezTo>
                  <a:cubicBezTo>
                    <a:pt x="4767" y="1248"/>
                    <a:pt x="4780" y="1295"/>
                    <a:pt x="4791" y="1342"/>
                  </a:cubicBezTo>
                  <a:cubicBezTo>
                    <a:pt x="5047" y="2357"/>
                    <a:pt x="5303" y="3373"/>
                    <a:pt x="5559" y="4388"/>
                  </a:cubicBezTo>
                  <a:cubicBezTo>
                    <a:pt x="5616" y="4614"/>
                    <a:pt x="5677" y="4839"/>
                    <a:pt x="5737" y="5067"/>
                  </a:cubicBezTo>
                  <a:lnTo>
                    <a:pt x="5738" y="5067"/>
                  </a:lnTo>
                  <a:cubicBezTo>
                    <a:pt x="5369" y="5180"/>
                    <a:pt x="5013" y="5290"/>
                    <a:pt x="4647" y="5402"/>
                  </a:cubicBezTo>
                  <a:cubicBezTo>
                    <a:pt x="4627" y="5370"/>
                    <a:pt x="4604" y="5333"/>
                    <a:pt x="4582" y="5294"/>
                  </a:cubicBezTo>
                  <a:cubicBezTo>
                    <a:pt x="4065" y="4391"/>
                    <a:pt x="3547" y="3489"/>
                    <a:pt x="3028" y="2586"/>
                  </a:cubicBezTo>
                  <a:cubicBezTo>
                    <a:pt x="2991" y="2521"/>
                    <a:pt x="2949" y="2458"/>
                    <a:pt x="2906" y="2396"/>
                  </a:cubicBezTo>
                  <a:cubicBezTo>
                    <a:pt x="2891" y="2374"/>
                    <a:pt x="2865" y="2362"/>
                    <a:pt x="2843" y="2345"/>
                  </a:cubicBezTo>
                  <a:cubicBezTo>
                    <a:pt x="2835" y="2350"/>
                    <a:pt x="2828" y="2356"/>
                    <a:pt x="2820" y="2360"/>
                  </a:cubicBezTo>
                  <a:cubicBezTo>
                    <a:pt x="2828" y="2396"/>
                    <a:pt x="2831" y="2431"/>
                    <a:pt x="2845" y="2464"/>
                  </a:cubicBezTo>
                  <a:cubicBezTo>
                    <a:pt x="2880" y="2542"/>
                    <a:pt x="2917" y="2620"/>
                    <a:pt x="2959" y="2694"/>
                  </a:cubicBezTo>
                  <a:cubicBezTo>
                    <a:pt x="3446" y="3583"/>
                    <a:pt x="3934" y="4472"/>
                    <a:pt x="4420" y="5359"/>
                  </a:cubicBezTo>
                  <a:cubicBezTo>
                    <a:pt x="4442" y="5398"/>
                    <a:pt x="4462" y="5436"/>
                    <a:pt x="4480" y="5469"/>
                  </a:cubicBezTo>
                  <a:cubicBezTo>
                    <a:pt x="4116" y="5672"/>
                    <a:pt x="3761" y="5870"/>
                    <a:pt x="3400" y="6072"/>
                  </a:cubicBezTo>
                  <a:cubicBezTo>
                    <a:pt x="3385" y="6055"/>
                    <a:pt x="3365" y="6032"/>
                    <a:pt x="3345" y="6009"/>
                  </a:cubicBezTo>
                  <a:cubicBezTo>
                    <a:pt x="3246" y="5881"/>
                    <a:pt x="3147" y="5753"/>
                    <a:pt x="3047" y="5626"/>
                  </a:cubicBezTo>
                  <a:cubicBezTo>
                    <a:pt x="2278" y="4657"/>
                    <a:pt x="1510" y="3689"/>
                    <a:pt x="739" y="2720"/>
                  </a:cubicBezTo>
                  <a:cubicBezTo>
                    <a:pt x="684" y="2650"/>
                    <a:pt x="624" y="2584"/>
                    <a:pt x="564" y="2518"/>
                  </a:cubicBezTo>
                  <a:cubicBezTo>
                    <a:pt x="544" y="2496"/>
                    <a:pt x="523" y="2471"/>
                    <a:pt x="488" y="2471"/>
                  </a:cubicBezTo>
                  <a:cubicBezTo>
                    <a:pt x="476" y="2471"/>
                    <a:pt x="462" y="2474"/>
                    <a:pt x="446" y="2481"/>
                  </a:cubicBezTo>
                  <a:cubicBezTo>
                    <a:pt x="465" y="2521"/>
                    <a:pt x="479" y="2563"/>
                    <a:pt x="502" y="2598"/>
                  </a:cubicBezTo>
                  <a:cubicBezTo>
                    <a:pt x="582" y="2714"/>
                    <a:pt x="664" y="2828"/>
                    <a:pt x="750" y="2939"/>
                  </a:cubicBezTo>
                  <a:cubicBezTo>
                    <a:pt x="1559" y="3987"/>
                    <a:pt x="2368" y="5033"/>
                    <a:pt x="3178" y="6080"/>
                  </a:cubicBezTo>
                  <a:cubicBezTo>
                    <a:pt x="3204" y="6114"/>
                    <a:pt x="3230" y="6149"/>
                    <a:pt x="3255" y="6182"/>
                  </a:cubicBezTo>
                  <a:cubicBezTo>
                    <a:pt x="2990" y="6416"/>
                    <a:pt x="2730" y="6645"/>
                    <a:pt x="2465" y="6879"/>
                  </a:cubicBezTo>
                  <a:cubicBezTo>
                    <a:pt x="2439" y="6859"/>
                    <a:pt x="2408" y="6837"/>
                    <a:pt x="2378" y="6814"/>
                  </a:cubicBezTo>
                  <a:cubicBezTo>
                    <a:pt x="1756" y="6334"/>
                    <a:pt x="1133" y="5853"/>
                    <a:pt x="510" y="5373"/>
                  </a:cubicBezTo>
                  <a:cubicBezTo>
                    <a:pt x="388" y="5279"/>
                    <a:pt x="259" y="5192"/>
                    <a:pt x="133" y="5103"/>
                  </a:cubicBezTo>
                  <a:cubicBezTo>
                    <a:pt x="110" y="5087"/>
                    <a:pt x="85" y="5067"/>
                    <a:pt x="55" y="5067"/>
                  </a:cubicBezTo>
                  <a:cubicBezTo>
                    <a:pt x="39" y="5067"/>
                    <a:pt x="21" y="5072"/>
                    <a:pt x="0" y="5086"/>
                  </a:cubicBezTo>
                  <a:cubicBezTo>
                    <a:pt x="23" y="5118"/>
                    <a:pt x="42" y="5154"/>
                    <a:pt x="71" y="5178"/>
                  </a:cubicBezTo>
                  <a:cubicBezTo>
                    <a:pt x="173" y="5269"/>
                    <a:pt x="278" y="5361"/>
                    <a:pt x="384" y="5445"/>
                  </a:cubicBezTo>
                  <a:cubicBezTo>
                    <a:pt x="1011" y="5938"/>
                    <a:pt x="1639" y="6430"/>
                    <a:pt x="2266" y="6922"/>
                  </a:cubicBezTo>
                  <a:cubicBezTo>
                    <a:pt x="2297" y="6947"/>
                    <a:pt x="2328" y="6973"/>
                    <a:pt x="2366" y="7004"/>
                  </a:cubicBezTo>
                  <a:cubicBezTo>
                    <a:pt x="2334" y="7041"/>
                    <a:pt x="2307" y="7074"/>
                    <a:pt x="2281" y="7104"/>
                  </a:cubicBezTo>
                  <a:cubicBezTo>
                    <a:pt x="1811" y="7652"/>
                    <a:pt x="1456" y="8267"/>
                    <a:pt x="1207" y="8946"/>
                  </a:cubicBezTo>
                  <a:cubicBezTo>
                    <a:pt x="1148" y="9108"/>
                    <a:pt x="1179" y="9213"/>
                    <a:pt x="1303" y="9325"/>
                  </a:cubicBezTo>
                  <a:cubicBezTo>
                    <a:pt x="1732" y="9716"/>
                    <a:pt x="2193" y="10060"/>
                    <a:pt x="2701" y="10341"/>
                  </a:cubicBezTo>
                  <a:cubicBezTo>
                    <a:pt x="3900" y="11006"/>
                    <a:pt x="5193" y="11341"/>
                    <a:pt x="6558" y="11416"/>
                  </a:cubicBezTo>
                  <a:cubicBezTo>
                    <a:pt x="6728" y="11426"/>
                    <a:pt x="6898" y="11431"/>
                    <a:pt x="7068" y="11431"/>
                  </a:cubicBezTo>
                  <a:cubicBezTo>
                    <a:pt x="7778" y="11431"/>
                    <a:pt x="8482" y="11347"/>
                    <a:pt x="9177" y="11180"/>
                  </a:cubicBezTo>
                  <a:cubicBezTo>
                    <a:pt x="10093" y="10961"/>
                    <a:pt x="10952" y="10603"/>
                    <a:pt x="11729" y="10063"/>
                  </a:cubicBezTo>
                  <a:cubicBezTo>
                    <a:pt x="12209" y="9728"/>
                    <a:pt x="12632" y="9336"/>
                    <a:pt x="12987" y="8868"/>
                  </a:cubicBezTo>
                  <a:cubicBezTo>
                    <a:pt x="13052" y="8784"/>
                    <a:pt x="13058" y="8710"/>
                    <a:pt x="13018" y="8614"/>
                  </a:cubicBezTo>
                  <a:cubicBezTo>
                    <a:pt x="12816" y="8134"/>
                    <a:pt x="12544" y="7699"/>
                    <a:pt x="12220" y="7294"/>
                  </a:cubicBezTo>
                  <a:cubicBezTo>
                    <a:pt x="12195" y="7263"/>
                    <a:pt x="12172" y="7231"/>
                    <a:pt x="12145" y="7194"/>
                  </a:cubicBezTo>
                  <a:cubicBezTo>
                    <a:pt x="12182" y="7165"/>
                    <a:pt x="12211" y="7140"/>
                    <a:pt x="12240" y="7117"/>
                  </a:cubicBezTo>
                  <a:cubicBezTo>
                    <a:pt x="12837" y="6643"/>
                    <a:pt x="13436" y="6171"/>
                    <a:pt x="14034" y="5695"/>
                  </a:cubicBezTo>
                  <a:cubicBezTo>
                    <a:pt x="14180" y="5577"/>
                    <a:pt x="14324" y="5453"/>
                    <a:pt x="14466" y="5330"/>
                  </a:cubicBezTo>
                  <a:cubicBezTo>
                    <a:pt x="14498" y="5302"/>
                    <a:pt x="14540" y="5276"/>
                    <a:pt x="14532" y="5222"/>
                  </a:cubicBezTo>
                  <a:cubicBezTo>
                    <a:pt x="14507" y="5218"/>
                    <a:pt x="14491" y="5216"/>
                    <a:pt x="14479" y="5216"/>
                  </a:cubicBezTo>
                  <a:cubicBezTo>
                    <a:pt x="14458" y="5216"/>
                    <a:pt x="14447" y="5222"/>
                    <a:pt x="14418" y="5242"/>
                  </a:cubicBezTo>
                  <a:cubicBezTo>
                    <a:pt x="14341" y="5294"/>
                    <a:pt x="14263" y="5347"/>
                    <a:pt x="14189" y="5404"/>
                  </a:cubicBezTo>
                  <a:cubicBezTo>
                    <a:pt x="13512" y="5930"/>
                    <a:pt x="12834" y="6458"/>
                    <a:pt x="12157" y="6986"/>
                  </a:cubicBezTo>
                  <a:cubicBezTo>
                    <a:pt x="12120" y="7015"/>
                    <a:pt x="12081" y="7043"/>
                    <a:pt x="12047" y="7069"/>
                  </a:cubicBezTo>
                  <a:cubicBezTo>
                    <a:pt x="11793" y="6827"/>
                    <a:pt x="11544" y="6592"/>
                    <a:pt x="11288" y="6350"/>
                  </a:cubicBezTo>
                  <a:cubicBezTo>
                    <a:pt x="11313" y="6319"/>
                    <a:pt x="11339" y="6283"/>
                    <a:pt x="11365" y="6248"/>
                  </a:cubicBezTo>
                  <a:cubicBezTo>
                    <a:pt x="12132" y="5246"/>
                    <a:pt x="12899" y="4246"/>
                    <a:pt x="13665" y="3245"/>
                  </a:cubicBezTo>
                  <a:cubicBezTo>
                    <a:pt x="13787" y="3083"/>
                    <a:pt x="13904" y="2917"/>
                    <a:pt x="14021" y="2752"/>
                  </a:cubicBezTo>
                  <a:cubicBezTo>
                    <a:pt x="14047" y="2715"/>
                    <a:pt x="14081" y="2677"/>
                    <a:pt x="14069" y="2621"/>
                  </a:cubicBezTo>
                  <a:cubicBezTo>
                    <a:pt x="14058" y="2618"/>
                    <a:pt x="14049" y="2617"/>
                    <a:pt x="14040" y="2617"/>
                  </a:cubicBezTo>
                  <a:cubicBezTo>
                    <a:pt x="13992" y="2617"/>
                    <a:pt x="13969" y="2658"/>
                    <a:pt x="13942" y="2689"/>
                  </a:cubicBezTo>
                  <a:cubicBezTo>
                    <a:pt x="13804" y="2854"/>
                    <a:pt x="13663" y="3019"/>
                    <a:pt x="13530" y="3191"/>
                  </a:cubicBezTo>
                  <a:cubicBezTo>
                    <a:pt x="12757" y="4178"/>
                    <a:pt x="11986" y="5168"/>
                    <a:pt x="11214" y="6155"/>
                  </a:cubicBezTo>
                  <a:cubicBezTo>
                    <a:pt x="11189" y="6186"/>
                    <a:pt x="11163" y="6216"/>
                    <a:pt x="11148" y="6234"/>
                  </a:cubicBezTo>
                  <a:cubicBezTo>
                    <a:pt x="10789" y="6015"/>
                    <a:pt x="10445" y="5805"/>
                    <a:pt x="10093" y="5590"/>
                  </a:cubicBezTo>
                  <a:cubicBezTo>
                    <a:pt x="10107" y="5563"/>
                    <a:pt x="10123" y="5530"/>
                    <a:pt x="10141" y="5496"/>
                  </a:cubicBezTo>
                  <a:cubicBezTo>
                    <a:pt x="10564" y="4719"/>
                    <a:pt x="10989" y="3941"/>
                    <a:pt x="11410" y="3161"/>
                  </a:cubicBezTo>
                  <a:cubicBezTo>
                    <a:pt x="11502" y="2992"/>
                    <a:pt x="11587" y="2819"/>
                    <a:pt x="11672" y="2647"/>
                  </a:cubicBezTo>
                  <a:cubicBezTo>
                    <a:pt x="11692" y="2607"/>
                    <a:pt x="11723" y="2564"/>
                    <a:pt x="11685" y="2499"/>
                  </a:cubicBezTo>
                  <a:lnTo>
                    <a:pt x="11685" y="2499"/>
                  </a:lnTo>
                  <a:cubicBezTo>
                    <a:pt x="11655" y="2529"/>
                    <a:pt x="11626" y="2549"/>
                    <a:pt x="11606" y="2578"/>
                  </a:cubicBezTo>
                  <a:cubicBezTo>
                    <a:pt x="11544" y="2672"/>
                    <a:pt x="11484" y="2769"/>
                    <a:pt x="11428" y="2867"/>
                  </a:cubicBezTo>
                  <a:cubicBezTo>
                    <a:pt x="10945" y="3718"/>
                    <a:pt x="10465" y="4572"/>
                    <a:pt x="9982" y="5424"/>
                  </a:cubicBezTo>
                  <a:cubicBezTo>
                    <a:pt x="9964" y="5459"/>
                    <a:pt x="9941" y="5492"/>
                    <a:pt x="9922" y="5524"/>
                  </a:cubicBezTo>
                  <a:cubicBezTo>
                    <a:pt x="9734" y="5452"/>
                    <a:pt x="9559" y="5379"/>
                    <a:pt x="9382" y="5316"/>
                  </a:cubicBezTo>
                  <a:cubicBezTo>
                    <a:pt x="9201" y="5253"/>
                    <a:pt x="9019" y="5198"/>
                    <a:pt x="8834" y="5140"/>
                  </a:cubicBezTo>
                  <a:cubicBezTo>
                    <a:pt x="8843" y="5098"/>
                    <a:pt x="8850" y="5069"/>
                    <a:pt x="8857" y="5040"/>
                  </a:cubicBezTo>
                  <a:cubicBezTo>
                    <a:pt x="9075" y="4177"/>
                    <a:pt x="9292" y="3314"/>
                    <a:pt x="9507" y="2451"/>
                  </a:cubicBezTo>
                  <a:cubicBezTo>
                    <a:pt x="9593" y="2104"/>
                    <a:pt x="9671" y="1755"/>
                    <a:pt x="9751" y="1408"/>
                  </a:cubicBezTo>
                  <a:cubicBezTo>
                    <a:pt x="9763" y="1356"/>
                    <a:pt x="9782" y="1302"/>
                    <a:pt x="9738" y="1248"/>
                  </a:cubicBezTo>
                  <a:cubicBezTo>
                    <a:pt x="9686" y="1268"/>
                    <a:pt x="9677" y="1312"/>
                    <a:pt x="9664" y="1354"/>
                  </a:cubicBezTo>
                  <a:cubicBezTo>
                    <a:pt x="9609" y="1538"/>
                    <a:pt x="9552" y="1721"/>
                    <a:pt x="9502" y="1907"/>
                  </a:cubicBezTo>
                  <a:cubicBezTo>
                    <a:pt x="9231" y="2933"/>
                    <a:pt x="8962" y="3959"/>
                    <a:pt x="8692" y="4986"/>
                  </a:cubicBezTo>
                  <a:cubicBezTo>
                    <a:pt x="8681" y="5024"/>
                    <a:pt x="8667" y="5061"/>
                    <a:pt x="8654" y="5104"/>
                  </a:cubicBezTo>
                  <a:cubicBezTo>
                    <a:pt x="8198" y="4999"/>
                    <a:pt x="7746" y="4952"/>
                    <a:pt x="7288" y="4933"/>
                  </a:cubicBezTo>
                  <a:cubicBezTo>
                    <a:pt x="7283" y="4891"/>
                    <a:pt x="7280" y="4865"/>
                    <a:pt x="7278" y="4837"/>
                  </a:cubicBezTo>
                  <a:cubicBezTo>
                    <a:pt x="7272" y="4629"/>
                    <a:pt x="7268" y="4419"/>
                    <a:pt x="7263" y="4209"/>
                  </a:cubicBezTo>
                  <a:cubicBezTo>
                    <a:pt x="7235" y="3172"/>
                    <a:pt x="7211" y="2135"/>
                    <a:pt x="7181" y="1098"/>
                  </a:cubicBezTo>
                  <a:cubicBezTo>
                    <a:pt x="7172" y="785"/>
                    <a:pt x="7155" y="473"/>
                    <a:pt x="7140" y="160"/>
                  </a:cubicBezTo>
                  <a:cubicBezTo>
                    <a:pt x="7138" y="123"/>
                    <a:pt x="7133" y="84"/>
                    <a:pt x="7124" y="48"/>
                  </a:cubicBezTo>
                  <a:cubicBezTo>
                    <a:pt x="7117" y="19"/>
                    <a:pt x="7102" y="0"/>
                    <a:pt x="7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225" name="Google Shape;4225;p167"/>
            <p:cNvGrpSpPr/>
            <p:nvPr/>
          </p:nvGrpSpPr>
          <p:grpSpPr>
            <a:xfrm>
              <a:off x="8595806" y="2726485"/>
              <a:ext cx="270252" cy="633649"/>
              <a:chOff x="4444806" y="3454510"/>
              <a:chExt cx="270252" cy="633649"/>
            </a:xfrm>
          </p:grpSpPr>
          <p:grpSp>
            <p:nvGrpSpPr>
              <p:cNvPr id="4226" name="Google Shape;4226;p167"/>
              <p:cNvGrpSpPr/>
              <p:nvPr/>
            </p:nvGrpSpPr>
            <p:grpSpPr>
              <a:xfrm>
                <a:off x="4444806" y="3672981"/>
                <a:ext cx="270252" cy="415178"/>
                <a:chOff x="4515231" y="4502156"/>
                <a:chExt cx="270252" cy="415178"/>
              </a:xfrm>
            </p:grpSpPr>
            <p:grpSp>
              <p:nvGrpSpPr>
                <p:cNvPr id="4227" name="Google Shape;4227;p167"/>
                <p:cNvGrpSpPr/>
                <p:nvPr/>
              </p:nvGrpSpPr>
              <p:grpSpPr>
                <a:xfrm>
                  <a:off x="4515231" y="4502156"/>
                  <a:ext cx="270252" cy="415178"/>
                  <a:chOff x="7732350" y="3847025"/>
                  <a:chExt cx="199950" cy="307175"/>
                </a:xfrm>
              </p:grpSpPr>
              <p:sp>
                <p:nvSpPr>
                  <p:cNvPr id="4228" name="Google Shape;4228;p167"/>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9" name="Google Shape;4229;p167"/>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230" name="Google Shape;4230;p167"/>
                <p:cNvGrpSpPr/>
                <p:nvPr/>
              </p:nvGrpSpPr>
              <p:grpSpPr>
                <a:xfrm>
                  <a:off x="4517765" y="4504674"/>
                  <a:ext cx="265184" cy="410143"/>
                  <a:chOff x="7734225" y="3848875"/>
                  <a:chExt cx="196200" cy="303450"/>
                </a:xfrm>
              </p:grpSpPr>
              <p:sp>
                <p:nvSpPr>
                  <p:cNvPr id="4231" name="Google Shape;4231;p167"/>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32" name="Google Shape;4232;p167"/>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233" name="Google Shape;4233;p167"/>
              <p:cNvGrpSpPr/>
              <p:nvPr/>
            </p:nvGrpSpPr>
            <p:grpSpPr>
              <a:xfrm>
                <a:off x="4606727" y="3454510"/>
                <a:ext cx="108331" cy="126881"/>
                <a:chOff x="4606727" y="3417102"/>
                <a:chExt cx="108331" cy="126881"/>
              </a:xfrm>
            </p:grpSpPr>
            <p:sp>
              <p:nvSpPr>
                <p:cNvPr id="4234" name="Google Shape;4234;p167"/>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35" name="Google Shape;4235;p167"/>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spTree>
    <p:extLst>
      <p:ext uri="{BB962C8B-B14F-4D97-AF65-F5344CB8AC3E}">
        <p14:creationId xmlns:p14="http://schemas.microsoft.com/office/powerpoint/2010/main" val="581979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4236"/>
        <p:cNvGrpSpPr/>
        <p:nvPr/>
      </p:nvGrpSpPr>
      <p:grpSpPr>
        <a:xfrm>
          <a:off x="0" y="0"/>
          <a:ext cx="0" cy="0"/>
          <a:chOff x="0" y="0"/>
          <a:chExt cx="0" cy="0"/>
        </a:xfrm>
      </p:grpSpPr>
      <p:sp>
        <p:nvSpPr>
          <p:cNvPr id="4237" name="Google Shape;4237;p168"/>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38" name="Google Shape;4238;p168"/>
          <p:cNvSpPr txBox="1">
            <a:spLocks noGrp="1"/>
          </p:cNvSpPr>
          <p:nvPr>
            <p:ph type="subTitle" idx="1"/>
          </p:nvPr>
        </p:nvSpPr>
        <p:spPr>
          <a:xfrm>
            <a:off x="960000" y="2694100"/>
            <a:ext cx="27604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39" name="Google Shape;4239;p168"/>
          <p:cNvSpPr txBox="1">
            <a:spLocks noGrp="1"/>
          </p:cNvSpPr>
          <p:nvPr>
            <p:ph type="subTitle" idx="2"/>
          </p:nvPr>
        </p:nvSpPr>
        <p:spPr>
          <a:xfrm>
            <a:off x="4187260" y="2694100"/>
            <a:ext cx="27604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40" name="Google Shape;4240;p168"/>
          <p:cNvSpPr txBox="1">
            <a:spLocks noGrp="1"/>
          </p:cNvSpPr>
          <p:nvPr>
            <p:ph type="subTitle" idx="3"/>
          </p:nvPr>
        </p:nvSpPr>
        <p:spPr>
          <a:xfrm>
            <a:off x="7414521" y="2694100"/>
            <a:ext cx="27604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41" name="Google Shape;4241;p168"/>
          <p:cNvSpPr txBox="1">
            <a:spLocks noGrp="1"/>
          </p:cNvSpPr>
          <p:nvPr>
            <p:ph type="subTitle" idx="4"/>
          </p:nvPr>
        </p:nvSpPr>
        <p:spPr>
          <a:xfrm>
            <a:off x="960000" y="2132700"/>
            <a:ext cx="276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242" name="Google Shape;4242;p168"/>
          <p:cNvSpPr txBox="1">
            <a:spLocks noGrp="1"/>
          </p:cNvSpPr>
          <p:nvPr>
            <p:ph type="subTitle" idx="5"/>
          </p:nvPr>
        </p:nvSpPr>
        <p:spPr>
          <a:xfrm>
            <a:off x="4187261" y="2132700"/>
            <a:ext cx="276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243" name="Google Shape;4243;p168"/>
          <p:cNvSpPr txBox="1">
            <a:spLocks noGrp="1"/>
          </p:cNvSpPr>
          <p:nvPr>
            <p:ph type="subTitle" idx="6"/>
          </p:nvPr>
        </p:nvSpPr>
        <p:spPr>
          <a:xfrm>
            <a:off x="7414521" y="2132700"/>
            <a:ext cx="276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4244" name="Google Shape;4244;p168"/>
          <p:cNvGrpSpPr/>
          <p:nvPr/>
        </p:nvGrpSpPr>
        <p:grpSpPr>
          <a:xfrm>
            <a:off x="-891280" y="-101166"/>
            <a:ext cx="13224032" cy="5869843"/>
            <a:chOff x="-668460" y="-75874"/>
            <a:chExt cx="9918024" cy="4402382"/>
          </a:xfrm>
        </p:grpSpPr>
        <p:sp>
          <p:nvSpPr>
            <p:cNvPr id="4245" name="Google Shape;4245;p168"/>
            <p:cNvSpPr/>
            <p:nvPr/>
          </p:nvSpPr>
          <p:spPr>
            <a:xfrm rot="899941" flipH="1">
              <a:off x="-89894" y="36747"/>
              <a:ext cx="945774"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246" name="Google Shape;4246;p168"/>
            <p:cNvGrpSpPr/>
            <p:nvPr/>
          </p:nvGrpSpPr>
          <p:grpSpPr>
            <a:xfrm rot="-5400000">
              <a:off x="-1065867" y="2788721"/>
              <a:ext cx="1935194" cy="1140381"/>
              <a:chOff x="5814600" y="3112362"/>
              <a:chExt cx="306750" cy="180763"/>
            </a:xfrm>
          </p:grpSpPr>
          <p:sp>
            <p:nvSpPr>
              <p:cNvPr id="4247" name="Google Shape;4247;p168"/>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48" name="Google Shape;4248;p168"/>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49" name="Google Shape;4249;p168"/>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0" name="Google Shape;4250;p168"/>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1" name="Google Shape;4251;p168"/>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2" name="Google Shape;4252;p168"/>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3" name="Google Shape;4253;p168"/>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4" name="Google Shape;4254;p168"/>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5" name="Google Shape;4255;p168"/>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6" name="Google Shape;4256;p168"/>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7" name="Google Shape;4257;p168"/>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8" name="Google Shape;4258;p168"/>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9" name="Google Shape;4259;p168"/>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0" name="Google Shape;4260;p168"/>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1" name="Google Shape;4261;p168"/>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2" name="Google Shape;4262;p168"/>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3" name="Google Shape;4263;p168"/>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4" name="Google Shape;4264;p168"/>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5" name="Google Shape;4265;p168"/>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6" name="Google Shape;4266;p168"/>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7" name="Google Shape;4267;p168"/>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8" name="Google Shape;4268;p168"/>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9" name="Google Shape;4269;p168"/>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0" name="Google Shape;4270;p168"/>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1" name="Google Shape;4271;p168"/>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2" name="Google Shape;4272;p168"/>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3" name="Google Shape;4273;p168"/>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4" name="Google Shape;4274;p168"/>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5" name="Google Shape;4275;p168"/>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6" name="Google Shape;4276;p168"/>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7" name="Google Shape;4277;p168"/>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8" name="Google Shape;4278;p168"/>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9" name="Google Shape;4279;p168"/>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0" name="Google Shape;4280;p168"/>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1" name="Google Shape;4281;p168"/>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2" name="Google Shape;4282;p168"/>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3" name="Google Shape;4283;p168"/>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4" name="Google Shape;4284;p168"/>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5" name="Google Shape;4285;p168"/>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286" name="Google Shape;4286;p168"/>
            <p:cNvSpPr/>
            <p:nvPr/>
          </p:nvSpPr>
          <p:spPr>
            <a:xfrm rot="-655861">
              <a:off x="8258051" y="8597"/>
              <a:ext cx="945756" cy="573042"/>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7" name="Google Shape;4287;p168"/>
            <p:cNvSpPr/>
            <p:nvPr/>
          </p:nvSpPr>
          <p:spPr>
            <a:xfrm>
              <a:off x="8430763" y="3464180"/>
              <a:ext cx="659316" cy="518339"/>
            </a:xfrm>
            <a:custGeom>
              <a:avLst/>
              <a:gdLst/>
              <a:ahLst/>
              <a:cxnLst/>
              <a:rect l="l" t="t" r="r" b="b"/>
              <a:pathLst>
                <a:path w="14540" h="11431" extrusionOk="0">
                  <a:moveTo>
                    <a:pt x="7170" y="5120"/>
                  </a:moveTo>
                  <a:cubicBezTo>
                    <a:pt x="8056" y="5120"/>
                    <a:pt x="8915" y="5294"/>
                    <a:pt x="9742" y="5654"/>
                  </a:cubicBezTo>
                  <a:cubicBezTo>
                    <a:pt x="11060" y="6229"/>
                    <a:pt x="12069" y="7145"/>
                    <a:pt x="12743" y="8421"/>
                  </a:cubicBezTo>
                  <a:cubicBezTo>
                    <a:pt x="12763" y="8458"/>
                    <a:pt x="12782" y="8498"/>
                    <a:pt x="12802" y="8537"/>
                  </a:cubicBezTo>
                  <a:cubicBezTo>
                    <a:pt x="12796" y="8541"/>
                    <a:pt x="12790" y="8547"/>
                    <a:pt x="12783" y="8552"/>
                  </a:cubicBezTo>
                  <a:cubicBezTo>
                    <a:pt x="12768" y="8546"/>
                    <a:pt x="12751" y="8540"/>
                    <a:pt x="12737" y="8532"/>
                  </a:cubicBezTo>
                  <a:cubicBezTo>
                    <a:pt x="11987" y="8125"/>
                    <a:pt x="11186" y="7865"/>
                    <a:pt x="10357" y="7680"/>
                  </a:cubicBezTo>
                  <a:cubicBezTo>
                    <a:pt x="9365" y="7457"/>
                    <a:pt x="8362" y="7352"/>
                    <a:pt x="7350" y="7352"/>
                  </a:cubicBezTo>
                  <a:cubicBezTo>
                    <a:pt x="7165" y="7352"/>
                    <a:pt x="6980" y="7355"/>
                    <a:pt x="6795" y="7362"/>
                  </a:cubicBezTo>
                  <a:cubicBezTo>
                    <a:pt x="5723" y="7402"/>
                    <a:pt x="4667" y="7554"/>
                    <a:pt x="3638" y="7862"/>
                  </a:cubicBezTo>
                  <a:cubicBezTo>
                    <a:pt x="2977" y="8060"/>
                    <a:pt x="2343" y="8321"/>
                    <a:pt x="1756" y="8688"/>
                  </a:cubicBezTo>
                  <a:cubicBezTo>
                    <a:pt x="1664" y="8747"/>
                    <a:pt x="1574" y="8810"/>
                    <a:pt x="1482" y="8872"/>
                  </a:cubicBezTo>
                  <a:cubicBezTo>
                    <a:pt x="1471" y="8878"/>
                    <a:pt x="1459" y="8881"/>
                    <a:pt x="1425" y="8895"/>
                  </a:cubicBezTo>
                  <a:cubicBezTo>
                    <a:pt x="1448" y="8835"/>
                    <a:pt x="1463" y="8791"/>
                    <a:pt x="1480" y="8748"/>
                  </a:cubicBezTo>
                  <a:cubicBezTo>
                    <a:pt x="1948" y="7628"/>
                    <a:pt x="2706" y="6753"/>
                    <a:pt x="3724" y="6103"/>
                  </a:cubicBezTo>
                  <a:cubicBezTo>
                    <a:pt x="4599" y="5546"/>
                    <a:pt x="5556" y="5231"/>
                    <a:pt x="6589" y="5144"/>
                  </a:cubicBezTo>
                  <a:cubicBezTo>
                    <a:pt x="6784" y="5128"/>
                    <a:pt x="6977" y="5120"/>
                    <a:pt x="7170" y="5120"/>
                  </a:cubicBezTo>
                  <a:close/>
                  <a:moveTo>
                    <a:pt x="7328" y="7526"/>
                  </a:moveTo>
                  <a:cubicBezTo>
                    <a:pt x="7744" y="7526"/>
                    <a:pt x="8160" y="7544"/>
                    <a:pt x="8575" y="7578"/>
                  </a:cubicBezTo>
                  <a:cubicBezTo>
                    <a:pt x="8775" y="8058"/>
                    <a:pt x="8649" y="8739"/>
                    <a:pt x="8144" y="9151"/>
                  </a:cubicBezTo>
                  <a:cubicBezTo>
                    <a:pt x="7887" y="9361"/>
                    <a:pt x="7568" y="9466"/>
                    <a:pt x="7248" y="9466"/>
                  </a:cubicBezTo>
                  <a:cubicBezTo>
                    <a:pt x="6930" y="9466"/>
                    <a:pt x="6612" y="9363"/>
                    <a:pt x="6352" y="9156"/>
                  </a:cubicBezTo>
                  <a:cubicBezTo>
                    <a:pt x="5786" y="8702"/>
                    <a:pt x="5741" y="7966"/>
                    <a:pt x="5906" y="7600"/>
                  </a:cubicBezTo>
                  <a:cubicBezTo>
                    <a:pt x="6379" y="7550"/>
                    <a:pt x="6853" y="7526"/>
                    <a:pt x="7328" y="7526"/>
                  </a:cubicBezTo>
                  <a:close/>
                  <a:moveTo>
                    <a:pt x="8791" y="7601"/>
                  </a:moveTo>
                  <a:cubicBezTo>
                    <a:pt x="9157" y="7635"/>
                    <a:pt x="9509" y="7688"/>
                    <a:pt x="9870" y="7754"/>
                  </a:cubicBezTo>
                  <a:cubicBezTo>
                    <a:pt x="9908" y="8088"/>
                    <a:pt x="9867" y="8407"/>
                    <a:pt x="9777" y="8723"/>
                  </a:cubicBezTo>
                  <a:cubicBezTo>
                    <a:pt x="9629" y="9251"/>
                    <a:pt x="9342" y="9691"/>
                    <a:pt x="8921" y="10041"/>
                  </a:cubicBezTo>
                  <a:cubicBezTo>
                    <a:pt x="8429" y="10451"/>
                    <a:pt x="7820" y="10661"/>
                    <a:pt x="7208" y="10661"/>
                  </a:cubicBezTo>
                  <a:cubicBezTo>
                    <a:pt x="6746" y="10661"/>
                    <a:pt x="6282" y="10541"/>
                    <a:pt x="5865" y="10299"/>
                  </a:cubicBezTo>
                  <a:cubicBezTo>
                    <a:pt x="4806" y="9685"/>
                    <a:pt x="4467" y="8569"/>
                    <a:pt x="4550" y="7811"/>
                  </a:cubicBezTo>
                  <a:cubicBezTo>
                    <a:pt x="4925" y="7730"/>
                    <a:pt x="5298" y="7668"/>
                    <a:pt x="5690" y="7625"/>
                  </a:cubicBezTo>
                  <a:lnTo>
                    <a:pt x="5690" y="7625"/>
                  </a:lnTo>
                  <a:cubicBezTo>
                    <a:pt x="5686" y="7668"/>
                    <a:pt x="5684" y="7700"/>
                    <a:pt x="5677" y="7733"/>
                  </a:cubicBezTo>
                  <a:cubicBezTo>
                    <a:pt x="5469" y="8679"/>
                    <a:pt x="6188" y="9658"/>
                    <a:pt x="7256" y="9658"/>
                  </a:cubicBezTo>
                  <a:cubicBezTo>
                    <a:pt x="7293" y="9658"/>
                    <a:pt x="7331" y="9656"/>
                    <a:pt x="7370" y="9654"/>
                  </a:cubicBezTo>
                  <a:cubicBezTo>
                    <a:pt x="8078" y="9608"/>
                    <a:pt x="8698" y="9037"/>
                    <a:pt x="8816" y="8336"/>
                  </a:cubicBezTo>
                  <a:cubicBezTo>
                    <a:pt x="8853" y="8122"/>
                    <a:pt x="8853" y="7905"/>
                    <a:pt x="8802" y="7692"/>
                  </a:cubicBezTo>
                  <a:cubicBezTo>
                    <a:pt x="8796" y="7668"/>
                    <a:pt x="8796" y="7640"/>
                    <a:pt x="8791" y="7601"/>
                  </a:cubicBezTo>
                  <a:close/>
                  <a:moveTo>
                    <a:pt x="10064" y="7793"/>
                  </a:moveTo>
                  <a:lnTo>
                    <a:pt x="10064" y="7793"/>
                  </a:lnTo>
                  <a:cubicBezTo>
                    <a:pt x="11047" y="7989"/>
                    <a:pt x="11969" y="8297"/>
                    <a:pt x="12850" y="8767"/>
                  </a:cubicBezTo>
                  <a:cubicBezTo>
                    <a:pt x="12819" y="8805"/>
                    <a:pt x="12797" y="8839"/>
                    <a:pt x="12771" y="8868"/>
                  </a:cubicBezTo>
                  <a:cubicBezTo>
                    <a:pt x="12299" y="9446"/>
                    <a:pt x="11725" y="9898"/>
                    <a:pt x="11075" y="10257"/>
                  </a:cubicBezTo>
                  <a:cubicBezTo>
                    <a:pt x="10279" y="10699"/>
                    <a:pt x="9427" y="10975"/>
                    <a:pt x="8532" y="11125"/>
                  </a:cubicBezTo>
                  <a:cubicBezTo>
                    <a:pt x="8044" y="11207"/>
                    <a:pt x="7555" y="11247"/>
                    <a:pt x="7064" y="11247"/>
                  </a:cubicBezTo>
                  <a:cubicBezTo>
                    <a:pt x="6875" y="11247"/>
                    <a:pt x="6687" y="11241"/>
                    <a:pt x="6498" y="11230"/>
                  </a:cubicBezTo>
                  <a:cubicBezTo>
                    <a:pt x="5112" y="11145"/>
                    <a:pt x="3804" y="10784"/>
                    <a:pt x="2604" y="10074"/>
                  </a:cubicBezTo>
                  <a:cubicBezTo>
                    <a:pt x="2224" y="9848"/>
                    <a:pt x="1869" y="9589"/>
                    <a:pt x="1544" y="9293"/>
                  </a:cubicBezTo>
                  <a:cubicBezTo>
                    <a:pt x="1505" y="9257"/>
                    <a:pt x="1468" y="9222"/>
                    <a:pt x="1431" y="9185"/>
                  </a:cubicBezTo>
                  <a:cubicBezTo>
                    <a:pt x="1425" y="9179"/>
                    <a:pt x="1420" y="9168"/>
                    <a:pt x="1408" y="9149"/>
                  </a:cubicBezTo>
                  <a:cubicBezTo>
                    <a:pt x="1434" y="9126"/>
                    <a:pt x="1460" y="9102"/>
                    <a:pt x="1490" y="9080"/>
                  </a:cubicBezTo>
                  <a:cubicBezTo>
                    <a:pt x="1854" y="8805"/>
                    <a:pt x="2250" y="8588"/>
                    <a:pt x="2667" y="8404"/>
                  </a:cubicBezTo>
                  <a:cubicBezTo>
                    <a:pt x="3173" y="8180"/>
                    <a:pt x="3701" y="8012"/>
                    <a:pt x="4238" y="7881"/>
                  </a:cubicBezTo>
                  <a:cubicBezTo>
                    <a:pt x="4267" y="7873"/>
                    <a:pt x="4298" y="7870"/>
                    <a:pt x="4340" y="7864"/>
                  </a:cubicBezTo>
                  <a:lnTo>
                    <a:pt x="4340" y="7864"/>
                  </a:lnTo>
                  <a:cubicBezTo>
                    <a:pt x="4334" y="8847"/>
                    <a:pt x="4693" y="9657"/>
                    <a:pt x="5471" y="10262"/>
                  </a:cubicBezTo>
                  <a:cubicBezTo>
                    <a:pt x="5981" y="10658"/>
                    <a:pt x="6564" y="10853"/>
                    <a:pt x="7207" y="10853"/>
                  </a:cubicBezTo>
                  <a:cubicBezTo>
                    <a:pt x="7234" y="10853"/>
                    <a:pt x="7261" y="10852"/>
                    <a:pt x="7288" y="10852"/>
                  </a:cubicBezTo>
                  <a:cubicBezTo>
                    <a:pt x="7811" y="10838"/>
                    <a:pt x="8294" y="10685"/>
                    <a:pt x="8737" y="10406"/>
                  </a:cubicBezTo>
                  <a:cubicBezTo>
                    <a:pt x="9177" y="10128"/>
                    <a:pt x="9515" y="9754"/>
                    <a:pt x="9754" y="9291"/>
                  </a:cubicBezTo>
                  <a:cubicBezTo>
                    <a:pt x="9993" y="8827"/>
                    <a:pt x="10090" y="8330"/>
                    <a:pt x="10064" y="7793"/>
                  </a:cubicBezTo>
                  <a:close/>
                  <a:moveTo>
                    <a:pt x="7075" y="0"/>
                  </a:moveTo>
                  <a:cubicBezTo>
                    <a:pt x="7061" y="0"/>
                    <a:pt x="7044" y="5"/>
                    <a:pt x="7024" y="15"/>
                  </a:cubicBezTo>
                  <a:cubicBezTo>
                    <a:pt x="7019" y="53"/>
                    <a:pt x="7007" y="99"/>
                    <a:pt x="7007" y="144"/>
                  </a:cubicBezTo>
                  <a:cubicBezTo>
                    <a:pt x="7005" y="362"/>
                    <a:pt x="7002" y="578"/>
                    <a:pt x="7008" y="794"/>
                  </a:cubicBezTo>
                  <a:cubicBezTo>
                    <a:pt x="7041" y="2113"/>
                    <a:pt x="7075" y="3433"/>
                    <a:pt x="7109" y="4751"/>
                  </a:cubicBezTo>
                  <a:cubicBezTo>
                    <a:pt x="7110" y="4808"/>
                    <a:pt x="7109" y="4865"/>
                    <a:pt x="7109" y="4915"/>
                  </a:cubicBezTo>
                  <a:cubicBezTo>
                    <a:pt x="6703" y="4955"/>
                    <a:pt x="6311" y="4993"/>
                    <a:pt x="5908" y="5032"/>
                  </a:cubicBezTo>
                  <a:cubicBezTo>
                    <a:pt x="5899" y="5002"/>
                    <a:pt x="5888" y="4964"/>
                    <a:pt x="5877" y="4924"/>
                  </a:cubicBezTo>
                  <a:cubicBezTo>
                    <a:pt x="5579" y="3814"/>
                    <a:pt x="5280" y="2703"/>
                    <a:pt x="4980" y="1592"/>
                  </a:cubicBezTo>
                  <a:cubicBezTo>
                    <a:pt x="4942" y="1450"/>
                    <a:pt x="4896" y="1309"/>
                    <a:pt x="4851" y="1169"/>
                  </a:cubicBezTo>
                  <a:cubicBezTo>
                    <a:pt x="4840" y="1132"/>
                    <a:pt x="4831" y="1087"/>
                    <a:pt x="4764" y="1079"/>
                  </a:cubicBezTo>
                  <a:cubicBezTo>
                    <a:pt x="4763" y="1123"/>
                    <a:pt x="4757" y="1163"/>
                    <a:pt x="4761" y="1200"/>
                  </a:cubicBezTo>
                  <a:cubicBezTo>
                    <a:pt x="4767" y="1248"/>
                    <a:pt x="4780" y="1295"/>
                    <a:pt x="4791" y="1342"/>
                  </a:cubicBezTo>
                  <a:cubicBezTo>
                    <a:pt x="5047" y="2357"/>
                    <a:pt x="5303" y="3373"/>
                    <a:pt x="5559" y="4388"/>
                  </a:cubicBezTo>
                  <a:cubicBezTo>
                    <a:pt x="5616" y="4614"/>
                    <a:pt x="5677" y="4839"/>
                    <a:pt x="5737" y="5067"/>
                  </a:cubicBezTo>
                  <a:lnTo>
                    <a:pt x="5738" y="5067"/>
                  </a:lnTo>
                  <a:cubicBezTo>
                    <a:pt x="5369" y="5180"/>
                    <a:pt x="5013" y="5290"/>
                    <a:pt x="4647" y="5402"/>
                  </a:cubicBezTo>
                  <a:cubicBezTo>
                    <a:pt x="4627" y="5370"/>
                    <a:pt x="4604" y="5333"/>
                    <a:pt x="4582" y="5294"/>
                  </a:cubicBezTo>
                  <a:cubicBezTo>
                    <a:pt x="4065" y="4391"/>
                    <a:pt x="3547" y="3489"/>
                    <a:pt x="3028" y="2586"/>
                  </a:cubicBezTo>
                  <a:cubicBezTo>
                    <a:pt x="2991" y="2521"/>
                    <a:pt x="2949" y="2458"/>
                    <a:pt x="2906" y="2396"/>
                  </a:cubicBezTo>
                  <a:cubicBezTo>
                    <a:pt x="2891" y="2374"/>
                    <a:pt x="2865" y="2362"/>
                    <a:pt x="2843" y="2345"/>
                  </a:cubicBezTo>
                  <a:cubicBezTo>
                    <a:pt x="2835" y="2350"/>
                    <a:pt x="2828" y="2356"/>
                    <a:pt x="2820" y="2360"/>
                  </a:cubicBezTo>
                  <a:cubicBezTo>
                    <a:pt x="2828" y="2396"/>
                    <a:pt x="2831" y="2431"/>
                    <a:pt x="2845" y="2464"/>
                  </a:cubicBezTo>
                  <a:cubicBezTo>
                    <a:pt x="2880" y="2542"/>
                    <a:pt x="2917" y="2620"/>
                    <a:pt x="2959" y="2694"/>
                  </a:cubicBezTo>
                  <a:cubicBezTo>
                    <a:pt x="3446" y="3583"/>
                    <a:pt x="3934" y="4472"/>
                    <a:pt x="4420" y="5359"/>
                  </a:cubicBezTo>
                  <a:cubicBezTo>
                    <a:pt x="4442" y="5398"/>
                    <a:pt x="4462" y="5436"/>
                    <a:pt x="4480" y="5469"/>
                  </a:cubicBezTo>
                  <a:cubicBezTo>
                    <a:pt x="4116" y="5672"/>
                    <a:pt x="3761" y="5870"/>
                    <a:pt x="3400" y="6072"/>
                  </a:cubicBezTo>
                  <a:cubicBezTo>
                    <a:pt x="3385" y="6055"/>
                    <a:pt x="3365" y="6032"/>
                    <a:pt x="3345" y="6009"/>
                  </a:cubicBezTo>
                  <a:cubicBezTo>
                    <a:pt x="3246" y="5881"/>
                    <a:pt x="3147" y="5753"/>
                    <a:pt x="3047" y="5626"/>
                  </a:cubicBezTo>
                  <a:cubicBezTo>
                    <a:pt x="2278" y="4657"/>
                    <a:pt x="1510" y="3689"/>
                    <a:pt x="739" y="2720"/>
                  </a:cubicBezTo>
                  <a:cubicBezTo>
                    <a:pt x="684" y="2650"/>
                    <a:pt x="624" y="2584"/>
                    <a:pt x="564" y="2518"/>
                  </a:cubicBezTo>
                  <a:cubicBezTo>
                    <a:pt x="544" y="2496"/>
                    <a:pt x="523" y="2471"/>
                    <a:pt x="488" y="2471"/>
                  </a:cubicBezTo>
                  <a:cubicBezTo>
                    <a:pt x="476" y="2471"/>
                    <a:pt x="462" y="2474"/>
                    <a:pt x="446" y="2481"/>
                  </a:cubicBezTo>
                  <a:cubicBezTo>
                    <a:pt x="465" y="2521"/>
                    <a:pt x="479" y="2563"/>
                    <a:pt x="502" y="2598"/>
                  </a:cubicBezTo>
                  <a:cubicBezTo>
                    <a:pt x="582" y="2714"/>
                    <a:pt x="664" y="2828"/>
                    <a:pt x="750" y="2939"/>
                  </a:cubicBezTo>
                  <a:cubicBezTo>
                    <a:pt x="1559" y="3987"/>
                    <a:pt x="2368" y="5033"/>
                    <a:pt x="3178" y="6080"/>
                  </a:cubicBezTo>
                  <a:cubicBezTo>
                    <a:pt x="3204" y="6114"/>
                    <a:pt x="3230" y="6149"/>
                    <a:pt x="3255" y="6182"/>
                  </a:cubicBezTo>
                  <a:cubicBezTo>
                    <a:pt x="2990" y="6416"/>
                    <a:pt x="2730" y="6645"/>
                    <a:pt x="2465" y="6879"/>
                  </a:cubicBezTo>
                  <a:cubicBezTo>
                    <a:pt x="2439" y="6859"/>
                    <a:pt x="2408" y="6837"/>
                    <a:pt x="2378" y="6814"/>
                  </a:cubicBezTo>
                  <a:cubicBezTo>
                    <a:pt x="1756" y="6334"/>
                    <a:pt x="1133" y="5853"/>
                    <a:pt x="510" y="5373"/>
                  </a:cubicBezTo>
                  <a:cubicBezTo>
                    <a:pt x="388" y="5279"/>
                    <a:pt x="259" y="5192"/>
                    <a:pt x="133" y="5103"/>
                  </a:cubicBezTo>
                  <a:cubicBezTo>
                    <a:pt x="110" y="5087"/>
                    <a:pt x="85" y="5067"/>
                    <a:pt x="55" y="5067"/>
                  </a:cubicBezTo>
                  <a:cubicBezTo>
                    <a:pt x="39" y="5067"/>
                    <a:pt x="21" y="5072"/>
                    <a:pt x="0" y="5086"/>
                  </a:cubicBezTo>
                  <a:cubicBezTo>
                    <a:pt x="23" y="5118"/>
                    <a:pt x="42" y="5154"/>
                    <a:pt x="71" y="5178"/>
                  </a:cubicBezTo>
                  <a:cubicBezTo>
                    <a:pt x="173" y="5269"/>
                    <a:pt x="278" y="5361"/>
                    <a:pt x="384" y="5445"/>
                  </a:cubicBezTo>
                  <a:cubicBezTo>
                    <a:pt x="1011" y="5938"/>
                    <a:pt x="1639" y="6430"/>
                    <a:pt x="2266" y="6922"/>
                  </a:cubicBezTo>
                  <a:cubicBezTo>
                    <a:pt x="2297" y="6947"/>
                    <a:pt x="2328" y="6973"/>
                    <a:pt x="2366" y="7004"/>
                  </a:cubicBezTo>
                  <a:cubicBezTo>
                    <a:pt x="2334" y="7041"/>
                    <a:pt x="2307" y="7074"/>
                    <a:pt x="2281" y="7104"/>
                  </a:cubicBezTo>
                  <a:cubicBezTo>
                    <a:pt x="1811" y="7652"/>
                    <a:pt x="1456" y="8267"/>
                    <a:pt x="1207" y="8946"/>
                  </a:cubicBezTo>
                  <a:cubicBezTo>
                    <a:pt x="1148" y="9108"/>
                    <a:pt x="1179" y="9213"/>
                    <a:pt x="1303" y="9325"/>
                  </a:cubicBezTo>
                  <a:cubicBezTo>
                    <a:pt x="1732" y="9716"/>
                    <a:pt x="2193" y="10060"/>
                    <a:pt x="2701" y="10341"/>
                  </a:cubicBezTo>
                  <a:cubicBezTo>
                    <a:pt x="3900" y="11006"/>
                    <a:pt x="5193" y="11341"/>
                    <a:pt x="6558" y="11416"/>
                  </a:cubicBezTo>
                  <a:cubicBezTo>
                    <a:pt x="6728" y="11426"/>
                    <a:pt x="6898" y="11431"/>
                    <a:pt x="7068" y="11431"/>
                  </a:cubicBezTo>
                  <a:cubicBezTo>
                    <a:pt x="7778" y="11431"/>
                    <a:pt x="8482" y="11347"/>
                    <a:pt x="9177" y="11180"/>
                  </a:cubicBezTo>
                  <a:cubicBezTo>
                    <a:pt x="10093" y="10961"/>
                    <a:pt x="10952" y="10603"/>
                    <a:pt x="11729" y="10063"/>
                  </a:cubicBezTo>
                  <a:cubicBezTo>
                    <a:pt x="12209" y="9728"/>
                    <a:pt x="12632" y="9336"/>
                    <a:pt x="12987" y="8868"/>
                  </a:cubicBezTo>
                  <a:cubicBezTo>
                    <a:pt x="13052" y="8784"/>
                    <a:pt x="13058" y="8710"/>
                    <a:pt x="13018" y="8614"/>
                  </a:cubicBezTo>
                  <a:cubicBezTo>
                    <a:pt x="12816" y="8134"/>
                    <a:pt x="12544" y="7699"/>
                    <a:pt x="12220" y="7294"/>
                  </a:cubicBezTo>
                  <a:cubicBezTo>
                    <a:pt x="12195" y="7263"/>
                    <a:pt x="12172" y="7231"/>
                    <a:pt x="12145" y="7194"/>
                  </a:cubicBezTo>
                  <a:cubicBezTo>
                    <a:pt x="12182" y="7165"/>
                    <a:pt x="12211" y="7140"/>
                    <a:pt x="12240" y="7117"/>
                  </a:cubicBezTo>
                  <a:cubicBezTo>
                    <a:pt x="12837" y="6643"/>
                    <a:pt x="13436" y="6171"/>
                    <a:pt x="14034" y="5695"/>
                  </a:cubicBezTo>
                  <a:cubicBezTo>
                    <a:pt x="14180" y="5577"/>
                    <a:pt x="14324" y="5453"/>
                    <a:pt x="14466" y="5330"/>
                  </a:cubicBezTo>
                  <a:cubicBezTo>
                    <a:pt x="14498" y="5302"/>
                    <a:pt x="14540" y="5276"/>
                    <a:pt x="14532" y="5222"/>
                  </a:cubicBezTo>
                  <a:cubicBezTo>
                    <a:pt x="14507" y="5218"/>
                    <a:pt x="14491" y="5216"/>
                    <a:pt x="14479" y="5216"/>
                  </a:cubicBezTo>
                  <a:cubicBezTo>
                    <a:pt x="14458" y="5216"/>
                    <a:pt x="14447" y="5222"/>
                    <a:pt x="14418" y="5242"/>
                  </a:cubicBezTo>
                  <a:cubicBezTo>
                    <a:pt x="14341" y="5294"/>
                    <a:pt x="14263" y="5347"/>
                    <a:pt x="14189" y="5404"/>
                  </a:cubicBezTo>
                  <a:cubicBezTo>
                    <a:pt x="13512" y="5930"/>
                    <a:pt x="12834" y="6458"/>
                    <a:pt x="12157" y="6986"/>
                  </a:cubicBezTo>
                  <a:cubicBezTo>
                    <a:pt x="12120" y="7015"/>
                    <a:pt x="12081" y="7043"/>
                    <a:pt x="12047" y="7069"/>
                  </a:cubicBezTo>
                  <a:cubicBezTo>
                    <a:pt x="11793" y="6827"/>
                    <a:pt x="11544" y="6592"/>
                    <a:pt x="11288" y="6350"/>
                  </a:cubicBezTo>
                  <a:cubicBezTo>
                    <a:pt x="11313" y="6319"/>
                    <a:pt x="11339" y="6283"/>
                    <a:pt x="11365" y="6248"/>
                  </a:cubicBezTo>
                  <a:cubicBezTo>
                    <a:pt x="12132" y="5246"/>
                    <a:pt x="12899" y="4246"/>
                    <a:pt x="13665" y="3245"/>
                  </a:cubicBezTo>
                  <a:cubicBezTo>
                    <a:pt x="13787" y="3083"/>
                    <a:pt x="13904" y="2917"/>
                    <a:pt x="14021" y="2752"/>
                  </a:cubicBezTo>
                  <a:cubicBezTo>
                    <a:pt x="14047" y="2715"/>
                    <a:pt x="14081" y="2677"/>
                    <a:pt x="14069" y="2621"/>
                  </a:cubicBezTo>
                  <a:cubicBezTo>
                    <a:pt x="14058" y="2618"/>
                    <a:pt x="14049" y="2617"/>
                    <a:pt x="14040" y="2617"/>
                  </a:cubicBezTo>
                  <a:cubicBezTo>
                    <a:pt x="13992" y="2617"/>
                    <a:pt x="13969" y="2658"/>
                    <a:pt x="13942" y="2689"/>
                  </a:cubicBezTo>
                  <a:cubicBezTo>
                    <a:pt x="13804" y="2854"/>
                    <a:pt x="13663" y="3019"/>
                    <a:pt x="13530" y="3191"/>
                  </a:cubicBezTo>
                  <a:cubicBezTo>
                    <a:pt x="12757" y="4178"/>
                    <a:pt x="11986" y="5168"/>
                    <a:pt x="11214" y="6155"/>
                  </a:cubicBezTo>
                  <a:cubicBezTo>
                    <a:pt x="11189" y="6186"/>
                    <a:pt x="11163" y="6216"/>
                    <a:pt x="11148" y="6234"/>
                  </a:cubicBezTo>
                  <a:cubicBezTo>
                    <a:pt x="10789" y="6015"/>
                    <a:pt x="10445" y="5805"/>
                    <a:pt x="10093" y="5590"/>
                  </a:cubicBezTo>
                  <a:cubicBezTo>
                    <a:pt x="10107" y="5563"/>
                    <a:pt x="10123" y="5530"/>
                    <a:pt x="10141" y="5496"/>
                  </a:cubicBezTo>
                  <a:cubicBezTo>
                    <a:pt x="10564" y="4719"/>
                    <a:pt x="10989" y="3941"/>
                    <a:pt x="11410" y="3161"/>
                  </a:cubicBezTo>
                  <a:cubicBezTo>
                    <a:pt x="11502" y="2992"/>
                    <a:pt x="11587" y="2819"/>
                    <a:pt x="11672" y="2647"/>
                  </a:cubicBezTo>
                  <a:cubicBezTo>
                    <a:pt x="11692" y="2607"/>
                    <a:pt x="11723" y="2564"/>
                    <a:pt x="11685" y="2499"/>
                  </a:cubicBezTo>
                  <a:lnTo>
                    <a:pt x="11685" y="2499"/>
                  </a:lnTo>
                  <a:cubicBezTo>
                    <a:pt x="11655" y="2529"/>
                    <a:pt x="11626" y="2549"/>
                    <a:pt x="11606" y="2578"/>
                  </a:cubicBezTo>
                  <a:cubicBezTo>
                    <a:pt x="11544" y="2672"/>
                    <a:pt x="11484" y="2769"/>
                    <a:pt x="11428" y="2867"/>
                  </a:cubicBezTo>
                  <a:cubicBezTo>
                    <a:pt x="10945" y="3718"/>
                    <a:pt x="10465" y="4572"/>
                    <a:pt x="9982" y="5424"/>
                  </a:cubicBezTo>
                  <a:cubicBezTo>
                    <a:pt x="9964" y="5459"/>
                    <a:pt x="9941" y="5492"/>
                    <a:pt x="9922" y="5524"/>
                  </a:cubicBezTo>
                  <a:cubicBezTo>
                    <a:pt x="9734" y="5452"/>
                    <a:pt x="9559" y="5379"/>
                    <a:pt x="9382" y="5316"/>
                  </a:cubicBezTo>
                  <a:cubicBezTo>
                    <a:pt x="9201" y="5253"/>
                    <a:pt x="9019" y="5198"/>
                    <a:pt x="8834" y="5140"/>
                  </a:cubicBezTo>
                  <a:cubicBezTo>
                    <a:pt x="8843" y="5098"/>
                    <a:pt x="8850" y="5069"/>
                    <a:pt x="8857" y="5040"/>
                  </a:cubicBezTo>
                  <a:cubicBezTo>
                    <a:pt x="9075" y="4177"/>
                    <a:pt x="9292" y="3314"/>
                    <a:pt x="9507" y="2451"/>
                  </a:cubicBezTo>
                  <a:cubicBezTo>
                    <a:pt x="9593" y="2104"/>
                    <a:pt x="9671" y="1755"/>
                    <a:pt x="9751" y="1408"/>
                  </a:cubicBezTo>
                  <a:cubicBezTo>
                    <a:pt x="9763" y="1356"/>
                    <a:pt x="9782" y="1302"/>
                    <a:pt x="9738" y="1248"/>
                  </a:cubicBezTo>
                  <a:cubicBezTo>
                    <a:pt x="9686" y="1268"/>
                    <a:pt x="9677" y="1312"/>
                    <a:pt x="9664" y="1354"/>
                  </a:cubicBezTo>
                  <a:cubicBezTo>
                    <a:pt x="9609" y="1538"/>
                    <a:pt x="9552" y="1721"/>
                    <a:pt x="9502" y="1907"/>
                  </a:cubicBezTo>
                  <a:cubicBezTo>
                    <a:pt x="9231" y="2933"/>
                    <a:pt x="8962" y="3959"/>
                    <a:pt x="8692" y="4986"/>
                  </a:cubicBezTo>
                  <a:cubicBezTo>
                    <a:pt x="8681" y="5024"/>
                    <a:pt x="8667" y="5061"/>
                    <a:pt x="8654" y="5104"/>
                  </a:cubicBezTo>
                  <a:cubicBezTo>
                    <a:pt x="8198" y="4999"/>
                    <a:pt x="7746" y="4952"/>
                    <a:pt x="7288" y="4933"/>
                  </a:cubicBezTo>
                  <a:cubicBezTo>
                    <a:pt x="7283" y="4891"/>
                    <a:pt x="7280" y="4865"/>
                    <a:pt x="7278" y="4837"/>
                  </a:cubicBezTo>
                  <a:cubicBezTo>
                    <a:pt x="7272" y="4629"/>
                    <a:pt x="7268" y="4419"/>
                    <a:pt x="7263" y="4209"/>
                  </a:cubicBezTo>
                  <a:cubicBezTo>
                    <a:pt x="7235" y="3172"/>
                    <a:pt x="7211" y="2135"/>
                    <a:pt x="7181" y="1098"/>
                  </a:cubicBezTo>
                  <a:cubicBezTo>
                    <a:pt x="7172" y="785"/>
                    <a:pt x="7155" y="473"/>
                    <a:pt x="7140" y="160"/>
                  </a:cubicBezTo>
                  <a:cubicBezTo>
                    <a:pt x="7138" y="123"/>
                    <a:pt x="7133" y="84"/>
                    <a:pt x="7124" y="48"/>
                  </a:cubicBezTo>
                  <a:cubicBezTo>
                    <a:pt x="7117" y="19"/>
                    <a:pt x="7102" y="0"/>
                    <a:pt x="7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288" name="Google Shape;4288;p168"/>
            <p:cNvGrpSpPr/>
            <p:nvPr/>
          </p:nvGrpSpPr>
          <p:grpSpPr>
            <a:xfrm>
              <a:off x="8595806" y="2726485"/>
              <a:ext cx="270252" cy="633649"/>
              <a:chOff x="4444806" y="3454510"/>
              <a:chExt cx="270252" cy="633649"/>
            </a:xfrm>
          </p:grpSpPr>
          <p:grpSp>
            <p:nvGrpSpPr>
              <p:cNvPr id="4289" name="Google Shape;4289;p168"/>
              <p:cNvGrpSpPr/>
              <p:nvPr/>
            </p:nvGrpSpPr>
            <p:grpSpPr>
              <a:xfrm>
                <a:off x="4444806" y="3672981"/>
                <a:ext cx="270252" cy="415178"/>
                <a:chOff x="4515231" y="4502156"/>
                <a:chExt cx="270252" cy="415178"/>
              </a:xfrm>
            </p:grpSpPr>
            <p:grpSp>
              <p:nvGrpSpPr>
                <p:cNvPr id="4290" name="Google Shape;4290;p168"/>
                <p:cNvGrpSpPr/>
                <p:nvPr/>
              </p:nvGrpSpPr>
              <p:grpSpPr>
                <a:xfrm>
                  <a:off x="4515231" y="4502156"/>
                  <a:ext cx="270252" cy="415178"/>
                  <a:chOff x="7732350" y="3847025"/>
                  <a:chExt cx="199950" cy="307175"/>
                </a:xfrm>
              </p:grpSpPr>
              <p:sp>
                <p:nvSpPr>
                  <p:cNvPr id="4291" name="Google Shape;4291;p168"/>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92" name="Google Shape;4292;p168"/>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293" name="Google Shape;4293;p168"/>
                <p:cNvGrpSpPr/>
                <p:nvPr/>
              </p:nvGrpSpPr>
              <p:grpSpPr>
                <a:xfrm>
                  <a:off x="4517765" y="4504674"/>
                  <a:ext cx="265184" cy="410143"/>
                  <a:chOff x="7734225" y="3848875"/>
                  <a:chExt cx="196200" cy="303450"/>
                </a:xfrm>
              </p:grpSpPr>
              <p:sp>
                <p:nvSpPr>
                  <p:cNvPr id="4294" name="Google Shape;4294;p168"/>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95" name="Google Shape;4295;p168"/>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296" name="Google Shape;4296;p168"/>
              <p:cNvGrpSpPr/>
              <p:nvPr/>
            </p:nvGrpSpPr>
            <p:grpSpPr>
              <a:xfrm>
                <a:off x="4606727" y="3454510"/>
                <a:ext cx="108331" cy="126881"/>
                <a:chOff x="4606727" y="3417102"/>
                <a:chExt cx="108331" cy="126881"/>
              </a:xfrm>
            </p:grpSpPr>
            <p:sp>
              <p:nvSpPr>
                <p:cNvPr id="4297" name="Google Shape;4297;p168"/>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98" name="Google Shape;4298;p168"/>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spTree>
    <p:extLst>
      <p:ext uri="{BB962C8B-B14F-4D97-AF65-F5344CB8AC3E}">
        <p14:creationId xmlns:p14="http://schemas.microsoft.com/office/powerpoint/2010/main" val="15407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4299"/>
        <p:cNvGrpSpPr/>
        <p:nvPr/>
      </p:nvGrpSpPr>
      <p:grpSpPr>
        <a:xfrm>
          <a:off x="0" y="0"/>
          <a:ext cx="0" cy="0"/>
          <a:chOff x="0" y="0"/>
          <a:chExt cx="0" cy="0"/>
        </a:xfrm>
      </p:grpSpPr>
      <p:sp>
        <p:nvSpPr>
          <p:cNvPr id="4300" name="Google Shape;4300;p16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1" name="Google Shape;4301;p169"/>
          <p:cNvSpPr txBox="1">
            <a:spLocks noGrp="1"/>
          </p:cNvSpPr>
          <p:nvPr>
            <p:ph type="subTitle" idx="1"/>
          </p:nvPr>
        </p:nvSpPr>
        <p:spPr>
          <a:xfrm>
            <a:off x="960000" y="2692165"/>
            <a:ext cx="2828400" cy="9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2" name="Google Shape;4302;p169"/>
          <p:cNvSpPr txBox="1">
            <a:spLocks noGrp="1"/>
          </p:cNvSpPr>
          <p:nvPr>
            <p:ph type="subTitle" idx="2"/>
          </p:nvPr>
        </p:nvSpPr>
        <p:spPr>
          <a:xfrm>
            <a:off x="4262428" y="2692165"/>
            <a:ext cx="2828400" cy="9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3" name="Google Shape;4303;p169"/>
          <p:cNvSpPr txBox="1">
            <a:spLocks noGrp="1"/>
          </p:cNvSpPr>
          <p:nvPr>
            <p:ph type="subTitle" idx="3"/>
          </p:nvPr>
        </p:nvSpPr>
        <p:spPr>
          <a:xfrm>
            <a:off x="960000" y="4806565"/>
            <a:ext cx="2828400" cy="9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4" name="Google Shape;4304;p169"/>
          <p:cNvSpPr txBox="1">
            <a:spLocks noGrp="1"/>
          </p:cNvSpPr>
          <p:nvPr>
            <p:ph type="subTitle" idx="4"/>
          </p:nvPr>
        </p:nvSpPr>
        <p:spPr>
          <a:xfrm>
            <a:off x="4262428" y="4806565"/>
            <a:ext cx="2828400" cy="9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05" name="Google Shape;4305;p169"/>
          <p:cNvSpPr txBox="1">
            <a:spLocks noGrp="1"/>
          </p:cNvSpPr>
          <p:nvPr>
            <p:ph type="subTitle" idx="5"/>
          </p:nvPr>
        </p:nvSpPr>
        <p:spPr>
          <a:xfrm>
            <a:off x="960000" y="2330667"/>
            <a:ext cx="2828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306" name="Google Shape;4306;p169"/>
          <p:cNvSpPr txBox="1">
            <a:spLocks noGrp="1"/>
          </p:cNvSpPr>
          <p:nvPr>
            <p:ph type="subTitle" idx="6"/>
          </p:nvPr>
        </p:nvSpPr>
        <p:spPr>
          <a:xfrm>
            <a:off x="960000" y="4445167"/>
            <a:ext cx="2828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307" name="Google Shape;4307;p169"/>
          <p:cNvSpPr txBox="1">
            <a:spLocks noGrp="1"/>
          </p:cNvSpPr>
          <p:nvPr>
            <p:ph type="subTitle" idx="7"/>
          </p:nvPr>
        </p:nvSpPr>
        <p:spPr>
          <a:xfrm>
            <a:off x="4262421" y="2330667"/>
            <a:ext cx="2828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308" name="Google Shape;4308;p169"/>
          <p:cNvSpPr txBox="1">
            <a:spLocks noGrp="1"/>
          </p:cNvSpPr>
          <p:nvPr>
            <p:ph type="subTitle" idx="8"/>
          </p:nvPr>
        </p:nvSpPr>
        <p:spPr>
          <a:xfrm>
            <a:off x="4262421" y="4445167"/>
            <a:ext cx="2828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4309" name="Google Shape;4309;p169"/>
          <p:cNvGrpSpPr/>
          <p:nvPr/>
        </p:nvGrpSpPr>
        <p:grpSpPr>
          <a:xfrm>
            <a:off x="-1053842" y="-1258011"/>
            <a:ext cx="14184859" cy="9046333"/>
            <a:chOff x="-790381" y="-943508"/>
            <a:chExt cx="10638644" cy="6784750"/>
          </a:xfrm>
        </p:grpSpPr>
        <p:grpSp>
          <p:nvGrpSpPr>
            <p:cNvPr id="4310" name="Google Shape;4310;p169"/>
            <p:cNvGrpSpPr/>
            <p:nvPr/>
          </p:nvGrpSpPr>
          <p:grpSpPr>
            <a:xfrm rot="2143365">
              <a:off x="7762219" y="-485847"/>
              <a:ext cx="1935183" cy="1140374"/>
              <a:chOff x="5814600" y="3112362"/>
              <a:chExt cx="306750" cy="180763"/>
            </a:xfrm>
          </p:grpSpPr>
          <p:sp>
            <p:nvSpPr>
              <p:cNvPr id="4311" name="Google Shape;4311;p169"/>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2" name="Google Shape;4312;p169"/>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3" name="Google Shape;4313;p169"/>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4" name="Google Shape;4314;p169"/>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5" name="Google Shape;4315;p169"/>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6" name="Google Shape;4316;p169"/>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7" name="Google Shape;4317;p169"/>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8" name="Google Shape;4318;p169"/>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19" name="Google Shape;4319;p169"/>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0" name="Google Shape;4320;p169"/>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1" name="Google Shape;4321;p169"/>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2" name="Google Shape;4322;p169"/>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3" name="Google Shape;4323;p169"/>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4" name="Google Shape;4324;p169"/>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5" name="Google Shape;4325;p169"/>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6" name="Google Shape;4326;p169"/>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7" name="Google Shape;4327;p169"/>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8" name="Google Shape;4328;p169"/>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9" name="Google Shape;4329;p169"/>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0" name="Google Shape;4330;p169"/>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1" name="Google Shape;4331;p169"/>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2" name="Google Shape;4332;p169"/>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3" name="Google Shape;4333;p169"/>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4" name="Google Shape;4334;p169"/>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5" name="Google Shape;4335;p169"/>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6" name="Google Shape;4336;p169"/>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7" name="Google Shape;4337;p169"/>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8" name="Google Shape;4338;p169"/>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39" name="Google Shape;4339;p169"/>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0" name="Google Shape;4340;p169"/>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1" name="Google Shape;4341;p169"/>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2" name="Google Shape;4342;p169"/>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3" name="Google Shape;4343;p169"/>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4" name="Google Shape;4344;p169"/>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5" name="Google Shape;4345;p169"/>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6" name="Google Shape;4346;p169"/>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7" name="Google Shape;4347;p169"/>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8" name="Google Shape;4348;p169"/>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9" name="Google Shape;4349;p169"/>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350" name="Google Shape;4350;p169"/>
            <p:cNvGrpSpPr/>
            <p:nvPr/>
          </p:nvGrpSpPr>
          <p:grpSpPr>
            <a:xfrm rot="-982173">
              <a:off x="7594144" y="4172685"/>
              <a:ext cx="1935203" cy="1140387"/>
              <a:chOff x="5814600" y="3112362"/>
              <a:chExt cx="306750" cy="180763"/>
            </a:xfrm>
          </p:grpSpPr>
          <p:sp>
            <p:nvSpPr>
              <p:cNvPr id="4351" name="Google Shape;4351;p169"/>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2" name="Google Shape;4352;p169"/>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3" name="Google Shape;4353;p169"/>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4" name="Google Shape;4354;p169"/>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5" name="Google Shape;4355;p169"/>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6" name="Google Shape;4356;p169"/>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7" name="Google Shape;4357;p169"/>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8" name="Google Shape;4358;p169"/>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9" name="Google Shape;4359;p169"/>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0" name="Google Shape;4360;p169"/>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1" name="Google Shape;4361;p169"/>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2" name="Google Shape;4362;p169"/>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3" name="Google Shape;4363;p169"/>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4" name="Google Shape;4364;p169"/>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5" name="Google Shape;4365;p169"/>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6" name="Google Shape;4366;p169"/>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7" name="Google Shape;4367;p169"/>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8" name="Google Shape;4368;p169"/>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9" name="Google Shape;4369;p169"/>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0" name="Google Shape;4370;p169"/>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1" name="Google Shape;4371;p169"/>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2" name="Google Shape;4372;p169"/>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3" name="Google Shape;4373;p169"/>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4" name="Google Shape;4374;p169"/>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5" name="Google Shape;4375;p169"/>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6" name="Google Shape;4376;p169"/>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7" name="Google Shape;4377;p169"/>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8" name="Google Shape;4378;p169"/>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9" name="Google Shape;4379;p169"/>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0" name="Google Shape;4380;p169"/>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1" name="Google Shape;4381;p169"/>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2" name="Google Shape;4382;p169"/>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3" name="Google Shape;4383;p169"/>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4" name="Google Shape;4384;p169"/>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5" name="Google Shape;4385;p169"/>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6" name="Google Shape;4386;p169"/>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7" name="Google Shape;4387;p169"/>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8" name="Google Shape;4388;p169"/>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9" name="Google Shape;4389;p169"/>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390" name="Google Shape;4390;p169"/>
            <p:cNvSpPr/>
            <p:nvPr/>
          </p:nvSpPr>
          <p:spPr>
            <a:xfrm rot="4499858" flipH="1">
              <a:off x="-247557" y="4020417"/>
              <a:ext cx="1152688" cy="2008398"/>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391" name="Google Shape;4391;p169"/>
            <p:cNvGrpSpPr/>
            <p:nvPr/>
          </p:nvGrpSpPr>
          <p:grpSpPr>
            <a:xfrm>
              <a:off x="205612" y="466017"/>
              <a:ext cx="346888" cy="719659"/>
              <a:chOff x="8564300" y="3343075"/>
              <a:chExt cx="256650" cy="532450"/>
            </a:xfrm>
          </p:grpSpPr>
          <p:sp>
            <p:nvSpPr>
              <p:cNvPr id="4392" name="Google Shape;4392;p169"/>
              <p:cNvSpPr/>
              <p:nvPr/>
            </p:nvSpPr>
            <p:spPr>
              <a:xfrm>
                <a:off x="8662775" y="3641700"/>
                <a:ext cx="27375" cy="233825"/>
              </a:xfrm>
              <a:custGeom>
                <a:avLst/>
                <a:gdLst/>
                <a:ahLst/>
                <a:cxnLst/>
                <a:rect l="l" t="t" r="r" b="b"/>
                <a:pathLst>
                  <a:path w="1095" h="9353" extrusionOk="0">
                    <a:moveTo>
                      <a:pt x="892" y="202"/>
                    </a:moveTo>
                    <a:lnTo>
                      <a:pt x="892" y="8806"/>
                    </a:lnTo>
                    <a:cubicBezTo>
                      <a:pt x="892" y="8996"/>
                      <a:pt x="738" y="9150"/>
                      <a:pt x="548" y="9150"/>
                    </a:cubicBezTo>
                    <a:cubicBezTo>
                      <a:pt x="358" y="9150"/>
                      <a:pt x="202" y="8996"/>
                      <a:pt x="202" y="8806"/>
                    </a:cubicBezTo>
                    <a:lnTo>
                      <a:pt x="202" y="202"/>
                    </a:lnTo>
                    <a:close/>
                    <a:moveTo>
                      <a:pt x="102" y="0"/>
                    </a:moveTo>
                    <a:cubicBezTo>
                      <a:pt x="47" y="0"/>
                      <a:pt x="0" y="45"/>
                      <a:pt x="0" y="102"/>
                    </a:cubicBezTo>
                    <a:lnTo>
                      <a:pt x="0" y="8806"/>
                    </a:lnTo>
                    <a:cubicBezTo>
                      <a:pt x="0" y="9107"/>
                      <a:pt x="245" y="9352"/>
                      <a:pt x="547" y="9353"/>
                    </a:cubicBezTo>
                    <a:lnTo>
                      <a:pt x="547" y="9353"/>
                    </a:lnTo>
                    <a:cubicBezTo>
                      <a:pt x="850" y="9352"/>
                      <a:pt x="1095" y="9107"/>
                      <a:pt x="1095" y="8806"/>
                    </a:cubicBezTo>
                    <a:lnTo>
                      <a:pt x="1095" y="102"/>
                    </a:lnTo>
                    <a:cubicBezTo>
                      <a:pt x="1095" y="45"/>
                      <a:pt x="1048" y="0"/>
                      <a:pt x="993" y="0"/>
                    </a:cubicBezTo>
                    <a:close/>
                    <a:moveTo>
                      <a:pt x="547" y="9353"/>
                    </a:moveTo>
                    <a:cubicBezTo>
                      <a:pt x="547" y="9353"/>
                      <a:pt x="547" y="9353"/>
                      <a:pt x="547" y="9353"/>
                    </a:cubicBezTo>
                    <a:lnTo>
                      <a:pt x="548" y="9353"/>
                    </a:lnTo>
                    <a:cubicBezTo>
                      <a:pt x="548" y="9353"/>
                      <a:pt x="548" y="9353"/>
                      <a:pt x="547" y="93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3" name="Google Shape;4393;p169"/>
              <p:cNvSpPr/>
              <p:nvPr/>
            </p:nvSpPr>
            <p:spPr>
              <a:xfrm>
                <a:off x="8587525" y="3469850"/>
                <a:ext cx="177900" cy="177875"/>
              </a:xfrm>
              <a:custGeom>
                <a:avLst/>
                <a:gdLst/>
                <a:ahLst/>
                <a:cxnLst/>
                <a:rect l="l" t="t" r="r" b="b"/>
                <a:pathLst>
                  <a:path w="7116" h="7115" extrusionOk="0">
                    <a:moveTo>
                      <a:pt x="4410" y="1590"/>
                    </a:moveTo>
                    <a:cubicBezTo>
                      <a:pt x="5301" y="1590"/>
                      <a:pt x="6024" y="2473"/>
                      <a:pt x="6024" y="3558"/>
                    </a:cubicBezTo>
                    <a:cubicBezTo>
                      <a:pt x="6024" y="4641"/>
                      <a:pt x="5301" y="5524"/>
                      <a:pt x="4410" y="5524"/>
                    </a:cubicBezTo>
                    <a:cubicBezTo>
                      <a:pt x="4131" y="5524"/>
                      <a:pt x="3854" y="5434"/>
                      <a:pt x="3611" y="5263"/>
                    </a:cubicBezTo>
                    <a:cubicBezTo>
                      <a:pt x="3592" y="5251"/>
                      <a:pt x="3572" y="5244"/>
                      <a:pt x="3552" y="5244"/>
                    </a:cubicBezTo>
                    <a:cubicBezTo>
                      <a:pt x="3532" y="5244"/>
                      <a:pt x="3512" y="5251"/>
                      <a:pt x="3495" y="5263"/>
                    </a:cubicBezTo>
                    <a:cubicBezTo>
                      <a:pt x="3250" y="5434"/>
                      <a:pt x="2973" y="5524"/>
                      <a:pt x="2694" y="5524"/>
                    </a:cubicBezTo>
                    <a:cubicBezTo>
                      <a:pt x="1803" y="5524"/>
                      <a:pt x="1080" y="4641"/>
                      <a:pt x="1080" y="3558"/>
                    </a:cubicBezTo>
                    <a:cubicBezTo>
                      <a:pt x="1080" y="2473"/>
                      <a:pt x="1803" y="1590"/>
                      <a:pt x="2694" y="1590"/>
                    </a:cubicBezTo>
                    <a:cubicBezTo>
                      <a:pt x="2973" y="1590"/>
                      <a:pt x="3250" y="1681"/>
                      <a:pt x="3495" y="1851"/>
                    </a:cubicBezTo>
                    <a:cubicBezTo>
                      <a:pt x="3512" y="1863"/>
                      <a:pt x="3532" y="1869"/>
                      <a:pt x="3552" y="1869"/>
                    </a:cubicBezTo>
                    <a:cubicBezTo>
                      <a:pt x="3572" y="1869"/>
                      <a:pt x="3593" y="1863"/>
                      <a:pt x="3611" y="1851"/>
                    </a:cubicBezTo>
                    <a:cubicBezTo>
                      <a:pt x="3854" y="1681"/>
                      <a:pt x="4131" y="1590"/>
                      <a:pt x="4410" y="1590"/>
                    </a:cubicBezTo>
                    <a:close/>
                    <a:moveTo>
                      <a:pt x="2694" y="1389"/>
                    </a:moveTo>
                    <a:cubicBezTo>
                      <a:pt x="1692" y="1389"/>
                      <a:pt x="877" y="2362"/>
                      <a:pt x="877" y="3558"/>
                    </a:cubicBezTo>
                    <a:cubicBezTo>
                      <a:pt x="877" y="4754"/>
                      <a:pt x="1692" y="5726"/>
                      <a:pt x="2694" y="5726"/>
                    </a:cubicBezTo>
                    <a:cubicBezTo>
                      <a:pt x="2993" y="5726"/>
                      <a:pt x="3288" y="5636"/>
                      <a:pt x="3552" y="5468"/>
                    </a:cubicBezTo>
                    <a:cubicBezTo>
                      <a:pt x="3816" y="5636"/>
                      <a:pt x="4111" y="5726"/>
                      <a:pt x="4410" y="5726"/>
                    </a:cubicBezTo>
                    <a:cubicBezTo>
                      <a:pt x="5412" y="5726"/>
                      <a:pt x="6227" y="4754"/>
                      <a:pt x="6227" y="3558"/>
                    </a:cubicBezTo>
                    <a:cubicBezTo>
                      <a:pt x="6227" y="2362"/>
                      <a:pt x="5412" y="1389"/>
                      <a:pt x="4410" y="1389"/>
                    </a:cubicBezTo>
                    <a:cubicBezTo>
                      <a:pt x="4111" y="1389"/>
                      <a:pt x="3816" y="1477"/>
                      <a:pt x="3552" y="1647"/>
                    </a:cubicBezTo>
                    <a:cubicBezTo>
                      <a:pt x="3288" y="1477"/>
                      <a:pt x="2993" y="1389"/>
                      <a:pt x="2694" y="1389"/>
                    </a:cubicBezTo>
                    <a:close/>
                    <a:moveTo>
                      <a:pt x="3558" y="203"/>
                    </a:moveTo>
                    <a:cubicBezTo>
                      <a:pt x="5407" y="203"/>
                      <a:pt x="6913" y="1707"/>
                      <a:pt x="6913" y="3558"/>
                    </a:cubicBezTo>
                    <a:cubicBezTo>
                      <a:pt x="6913" y="5408"/>
                      <a:pt x="5407" y="6913"/>
                      <a:pt x="3558" y="6913"/>
                    </a:cubicBezTo>
                    <a:cubicBezTo>
                      <a:pt x="1708" y="6913"/>
                      <a:pt x="203" y="5408"/>
                      <a:pt x="203" y="3558"/>
                    </a:cubicBezTo>
                    <a:cubicBezTo>
                      <a:pt x="203" y="1707"/>
                      <a:pt x="1708" y="203"/>
                      <a:pt x="3558" y="203"/>
                    </a:cubicBezTo>
                    <a:close/>
                    <a:moveTo>
                      <a:pt x="3558" y="0"/>
                    </a:moveTo>
                    <a:cubicBezTo>
                      <a:pt x="1597" y="0"/>
                      <a:pt x="1" y="1596"/>
                      <a:pt x="1" y="3558"/>
                    </a:cubicBezTo>
                    <a:cubicBezTo>
                      <a:pt x="1" y="5519"/>
                      <a:pt x="1597" y="7115"/>
                      <a:pt x="3558" y="7115"/>
                    </a:cubicBezTo>
                    <a:cubicBezTo>
                      <a:pt x="5520" y="7115"/>
                      <a:pt x="7115" y="5519"/>
                      <a:pt x="7115" y="3558"/>
                    </a:cubicBezTo>
                    <a:cubicBezTo>
                      <a:pt x="7115" y="1596"/>
                      <a:pt x="5520" y="0"/>
                      <a:pt x="3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4" name="Google Shape;4394;p169"/>
              <p:cNvSpPr/>
              <p:nvPr/>
            </p:nvSpPr>
            <p:spPr>
              <a:xfrm>
                <a:off x="8685075" y="3759675"/>
                <a:ext cx="69350" cy="93050"/>
              </a:xfrm>
              <a:custGeom>
                <a:avLst/>
                <a:gdLst/>
                <a:ahLst/>
                <a:cxnLst/>
                <a:rect l="l" t="t" r="r" b="b"/>
                <a:pathLst>
                  <a:path w="2774" h="3722" extrusionOk="0">
                    <a:moveTo>
                      <a:pt x="2571" y="203"/>
                    </a:moveTo>
                    <a:lnTo>
                      <a:pt x="2571" y="1101"/>
                    </a:lnTo>
                    <a:lnTo>
                      <a:pt x="2036" y="1101"/>
                    </a:lnTo>
                    <a:cubicBezTo>
                      <a:pt x="1980" y="1101"/>
                      <a:pt x="1934" y="1146"/>
                      <a:pt x="1934" y="1203"/>
                    </a:cubicBezTo>
                    <a:lnTo>
                      <a:pt x="1934" y="1569"/>
                    </a:lnTo>
                    <a:cubicBezTo>
                      <a:pt x="1934" y="1624"/>
                      <a:pt x="1979" y="1670"/>
                      <a:pt x="2036" y="1670"/>
                    </a:cubicBezTo>
                    <a:lnTo>
                      <a:pt x="2571" y="1670"/>
                    </a:lnTo>
                    <a:lnTo>
                      <a:pt x="2571" y="2053"/>
                    </a:lnTo>
                    <a:lnTo>
                      <a:pt x="2036" y="2053"/>
                    </a:lnTo>
                    <a:cubicBezTo>
                      <a:pt x="1980" y="2053"/>
                      <a:pt x="1934" y="2098"/>
                      <a:pt x="1934" y="2154"/>
                    </a:cubicBezTo>
                    <a:lnTo>
                      <a:pt x="1934" y="2521"/>
                    </a:lnTo>
                    <a:cubicBezTo>
                      <a:pt x="1934" y="2576"/>
                      <a:pt x="1979" y="2621"/>
                      <a:pt x="2036" y="2621"/>
                    </a:cubicBezTo>
                    <a:lnTo>
                      <a:pt x="2571" y="2621"/>
                    </a:lnTo>
                    <a:lnTo>
                      <a:pt x="2571" y="3519"/>
                    </a:lnTo>
                    <a:lnTo>
                      <a:pt x="1474" y="3519"/>
                    </a:lnTo>
                    <a:lnTo>
                      <a:pt x="1474" y="3018"/>
                    </a:lnTo>
                    <a:cubicBezTo>
                      <a:pt x="1474" y="2961"/>
                      <a:pt x="1429" y="2916"/>
                      <a:pt x="1374" y="2916"/>
                    </a:cubicBezTo>
                    <a:lnTo>
                      <a:pt x="1007" y="2916"/>
                    </a:lnTo>
                    <a:cubicBezTo>
                      <a:pt x="951" y="2916"/>
                      <a:pt x="906" y="2961"/>
                      <a:pt x="906" y="3018"/>
                    </a:cubicBezTo>
                    <a:lnTo>
                      <a:pt x="906" y="3519"/>
                    </a:lnTo>
                    <a:lnTo>
                      <a:pt x="203" y="3519"/>
                    </a:lnTo>
                    <a:lnTo>
                      <a:pt x="203" y="203"/>
                    </a:lnTo>
                    <a:lnTo>
                      <a:pt x="906" y="203"/>
                    </a:lnTo>
                    <a:lnTo>
                      <a:pt x="906" y="700"/>
                    </a:lnTo>
                    <a:cubicBezTo>
                      <a:pt x="906" y="755"/>
                      <a:pt x="951" y="800"/>
                      <a:pt x="1007" y="800"/>
                    </a:cubicBezTo>
                    <a:lnTo>
                      <a:pt x="1374" y="800"/>
                    </a:lnTo>
                    <a:cubicBezTo>
                      <a:pt x="1429" y="800"/>
                      <a:pt x="1474" y="755"/>
                      <a:pt x="1474" y="700"/>
                    </a:cubicBezTo>
                    <a:lnTo>
                      <a:pt x="1474" y="203"/>
                    </a:lnTo>
                    <a:close/>
                    <a:moveTo>
                      <a:pt x="101" y="1"/>
                    </a:moveTo>
                    <a:cubicBezTo>
                      <a:pt x="45" y="1"/>
                      <a:pt x="0" y="45"/>
                      <a:pt x="0" y="102"/>
                    </a:cubicBezTo>
                    <a:lnTo>
                      <a:pt x="0" y="3621"/>
                    </a:lnTo>
                    <a:cubicBezTo>
                      <a:pt x="0" y="3677"/>
                      <a:pt x="45" y="3722"/>
                      <a:pt x="101" y="3722"/>
                    </a:cubicBezTo>
                    <a:lnTo>
                      <a:pt x="1008" y="3722"/>
                    </a:lnTo>
                    <a:cubicBezTo>
                      <a:pt x="1064" y="3722"/>
                      <a:pt x="1108" y="3677"/>
                      <a:pt x="1108" y="3621"/>
                    </a:cubicBezTo>
                    <a:lnTo>
                      <a:pt x="1108" y="3118"/>
                    </a:lnTo>
                    <a:lnTo>
                      <a:pt x="1272" y="3118"/>
                    </a:lnTo>
                    <a:lnTo>
                      <a:pt x="1272" y="3621"/>
                    </a:lnTo>
                    <a:cubicBezTo>
                      <a:pt x="1272" y="3677"/>
                      <a:pt x="1318" y="3722"/>
                      <a:pt x="1374" y="3722"/>
                    </a:cubicBezTo>
                    <a:lnTo>
                      <a:pt x="2672" y="3722"/>
                    </a:lnTo>
                    <a:cubicBezTo>
                      <a:pt x="2727" y="3722"/>
                      <a:pt x="2774" y="3677"/>
                      <a:pt x="2774" y="3621"/>
                    </a:cubicBezTo>
                    <a:lnTo>
                      <a:pt x="2774" y="2521"/>
                    </a:lnTo>
                    <a:cubicBezTo>
                      <a:pt x="2774" y="2465"/>
                      <a:pt x="2727" y="2419"/>
                      <a:pt x="2672" y="2419"/>
                    </a:cubicBezTo>
                    <a:lnTo>
                      <a:pt x="2136" y="2419"/>
                    </a:lnTo>
                    <a:lnTo>
                      <a:pt x="2136" y="2255"/>
                    </a:lnTo>
                    <a:lnTo>
                      <a:pt x="2672" y="2255"/>
                    </a:lnTo>
                    <a:cubicBezTo>
                      <a:pt x="2727" y="2255"/>
                      <a:pt x="2774" y="2211"/>
                      <a:pt x="2774" y="2154"/>
                    </a:cubicBezTo>
                    <a:lnTo>
                      <a:pt x="2774" y="1569"/>
                    </a:lnTo>
                    <a:cubicBezTo>
                      <a:pt x="2774" y="1513"/>
                      <a:pt x="2727" y="1468"/>
                      <a:pt x="2672" y="1468"/>
                    </a:cubicBezTo>
                    <a:lnTo>
                      <a:pt x="2136" y="1468"/>
                    </a:lnTo>
                    <a:lnTo>
                      <a:pt x="2136" y="1303"/>
                    </a:lnTo>
                    <a:lnTo>
                      <a:pt x="2672" y="1303"/>
                    </a:lnTo>
                    <a:cubicBezTo>
                      <a:pt x="2727" y="1303"/>
                      <a:pt x="2774" y="1258"/>
                      <a:pt x="2774" y="1203"/>
                    </a:cubicBezTo>
                    <a:lnTo>
                      <a:pt x="2774" y="102"/>
                    </a:lnTo>
                    <a:cubicBezTo>
                      <a:pt x="2774" y="47"/>
                      <a:pt x="2727" y="1"/>
                      <a:pt x="2672" y="1"/>
                    </a:cubicBezTo>
                    <a:lnTo>
                      <a:pt x="1374" y="1"/>
                    </a:lnTo>
                    <a:cubicBezTo>
                      <a:pt x="1318" y="1"/>
                      <a:pt x="1272" y="45"/>
                      <a:pt x="1272" y="102"/>
                    </a:cubicBezTo>
                    <a:lnTo>
                      <a:pt x="1272" y="598"/>
                    </a:lnTo>
                    <a:lnTo>
                      <a:pt x="1108" y="598"/>
                    </a:lnTo>
                    <a:lnTo>
                      <a:pt x="1108" y="102"/>
                    </a:lnTo>
                    <a:cubicBezTo>
                      <a:pt x="1108" y="47"/>
                      <a:pt x="1064" y="1"/>
                      <a:pt x="1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5" name="Google Shape;4395;p169"/>
              <p:cNvSpPr/>
              <p:nvPr/>
            </p:nvSpPr>
            <p:spPr>
              <a:xfrm>
                <a:off x="8566200" y="3725425"/>
                <a:ext cx="56200" cy="66350"/>
              </a:xfrm>
              <a:custGeom>
                <a:avLst/>
                <a:gdLst/>
                <a:ahLst/>
                <a:cxnLst/>
                <a:rect l="l" t="t" r="r" b="b"/>
                <a:pathLst>
                  <a:path w="2248" h="2654" extrusionOk="0">
                    <a:moveTo>
                      <a:pt x="1121" y="0"/>
                    </a:moveTo>
                    <a:cubicBezTo>
                      <a:pt x="1121" y="0"/>
                      <a:pt x="1124" y="38"/>
                      <a:pt x="1124" y="99"/>
                    </a:cubicBezTo>
                    <a:lnTo>
                      <a:pt x="1124" y="99"/>
                    </a:lnTo>
                    <a:cubicBezTo>
                      <a:pt x="1124" y="38"/>
                      <a:pt x="1127" y="0"/>
                      <a:pt x="1127" y="0"/>
                    </a:cubicBezTo>
                    <a:close/>
                    <a:moveTo>
                      <a:pt x="1124" y="99"/>
                    </a:moveTo>
                    <a:lnTo>
                      <a:pt x="1124" y="99"/>
                    </a:lnTo>
                    <a:cubicBezTo>
                      <a:pt x="1124" y="103"/>
                      <a:pt x="1124" y="106"/>
                      <a:pt x="1124" y="110"/>
                    </a:cubicBezTo>
                    <a:lnTo>
                      <a:pt x="1124" y="110"/>
                    </a:lnTo>
                    <a:cubicBezTo>
                      <a:pt x="1124" y="106"/>
                      <a:pt x="1124" y="103"/>
                      <a:pt x="1124" y="99"/>
                    </a:cubicBezTo>
                    <a:close/>
                    <a:moveTo>
                      <a:pt x="1124" y="110"/>
                    </a:moveTo>
                    <a:cubicBezTo>
                      <a:pt x="1123" y="315"/>
                      <a:pt x="1092" y="755"/>
                      <a:pt x="846" y="1000"/>
                    </a:cubicBezTo>
                    <a:cubicBezTo>
                      <a:pt x="519" y="1327"/>
                      <a:pt x="0" y="1327"/>
                      <a:pt x="0" y="1327"/>
                    </a:cubicBezTo>
                    <a:cubicBezTo>
                      <a:pt x="0" y="1327"/>
                      <a:pt x="519" y="1327"/>
                      <a:pt x="846" y="1655"/>
                    </a:cubicBezTo>
                    <a:cubicBezTo>
                      <a:pt x="1092" y="1900"/>
                      <a:pt x="1123" y="2339"/>
                      <a:pt x="1124" y="2543"/>
                    </a:cubicBezTo>
                    <a:lnTo>
                      <a:pt x="1124" y="2543"/>
                    </a:lnTo>
                    <a:cubicBezTo>
                      <a:pt x="1124" y="2339"/>
                      <a:pt x="1156" y="1900"/>
                      <a:pt x="1402" y="1655"/>
                    </a:cubicBezTo>
                    <a:cubicBezTo>
                      <a:pt x="1729" y="1327"/>
                      <a:pt x="2247" y="1327"/>
                      <a:pt x="2247" y="1327"/>
                    </a:cubicBezTo>
                    <a:cubicBezTo>
                      <a:pt x="2247" y="1327"/>
                      <a:pt x="1729" y="1327"/>
                      <a:pt x="1402" y="1000"/>
                    </a:cubicBezTo>
                    <a:cubicBezTo>
                      <a:pt x="1156" y="755"/>
                      <a:pt x="1124" y="315"/>
                      <a:pt x="1124" y="110"/>
                    </a:cubicBezTo>
                    <a:close/>
                    <a:moveTo>
                      <a:pt x="1124" y="2543"/>
                    </a:moveTo>
                    <a:cubicBezTo>
                      <a:pt x="1124" y="2547"/>
                      <a:pt x="1124" y="2551"/>
                      <a:pt x="1124" y="2555"/>
                    </a:cubicBezTo>
                    <a:lnTo>
                      <a:pt x="1124" y="2555"/>
                    </a:lnTo>
                    <a:cubicBezTo>
                      <a:pt x="1124" y="2551"/>
                      <a:pt x="1124" y="2547"/>
                      <a:pt x="1124" y="2543"/>
                    </a:cubicBezTo>
                    <a:close/>
                    <a:moveTo>
                      <a:pt x="1124" y="2555"/>
                    </a:moveTo>
                    <a:cubicBezTo>
                      <a:pt x="1124" y="2616"/>
                      <a:pt x="1121" y="2653"/>
                      <a:pt x="1121" y="2653"/>
                    </a:cubicBezTo>
                    <a:lnTo>
                      <a:pt x="1127" y="2653"/>
                    </a:lnTo>
                    <a:cubicBezTo>
                      <a:pt x="1127" y="2653"/>
                      <a:pt x="1124" y="2616"/>
                      <a:pt x="1124" y="25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6" name="Google Shape;4396;p169"/>
              <p:cNvSpPr/>
              <p:nvPr/>
            </p:nvSpPr>
            <p:spPr>
              <a:xfrm>
                <a:off x="8564300" y="3723575"/>
                <a:ext cx="60000" cy="70125"/>
              </a:xfrm>
              <a:custGeom>
                <a:avLst/>
                <a:gdLst/>
                <a:ahLst/>
                <a:cxnLst/>
                <a:rect l="l" t="t" r="r" b="b"/>
                <a:pathLst>
                  <a:path w="2400" h="2805" extrusionOk="0">
                    <a:moveTo>
                      <a:pt x="1200" y="730"/>
                    </a:moveTo>
                    <a:cubicBezTo>
                      <a:pt x="1245" y="875"/>
                      <a:pt x="1314" y="1019"/>
                      <a:pt x="1424" y="1128"/>
                    </a:cubicBezTo>
                    <a:cubicBezTo>
                      <a:pt x="1564" y="1267"/>
                      <a:pt x="1734" y="1350"/>
                      <a:pt x="1888" y="1401"/>
                    </a:cubicBezTo>
                    <a:cubicBezTo>
                      <a:pt x="1734" y="1452"/>
                      <a:pt x="1564" y="1536"/>
                      <a:pt x="1424" y="1675"/>
                    </a:cubicBezTo>
                    <a:cubicBezTo>
                      <a:pt x="1314" y="1784"/>
                      <a:pt x="1245" y="1928"/>
                      <a:pt x="1200" y="2073"/>
                    </a:cubicBezTo>
                    <a:cubicBezTo>
                      <a:pt x="1155" y="1928"/>
                      <a:pt x="1086" y="1784"/>
                      <a:pt x="976" y="1675"/>
                    </a:cubicBezTo>
                    <a:cubicBezTo>
                      <a:pt x="836" y="1536"/>
                      <a:pt x="666" y="1452"/>
                      <a:pt x="512" y="1401"/>
                    </a:cubicBezTo>
                    <a:cubicBezTo>
                      <a:pt x="666" y="1350"/>
                      <a:pt x="836" y="1267"/>
                      <a:pt x="976" y="1128"/>
                    </a:cubicBezTo>
                    <a:cubicBezTo>
                      <a:pt x="1086" y="1019"/>
                      <a:pt x="1155" y="875"/>
                      <a:pt x="1200" y="730"/>
                    </a:cubicBezTo>
                    <a:close/>
                    <a:moveTo>
                      <a:pt x="1198" y="0"/>
                    </a:moveTo>
                    <a:cubicBezTo>
                      <a:pt x="1177" y="0"/>
                      <a:pt x="1156" y="8"/>
                      <a:pt x="1141" y="23"/>
                    </a:cubicBezTo>
                    <a:cubicBezTo>
                      <a:pt x="1127" y="39"/>
                      <a:pt x="1120" y="60"/>
                      <a:pt x="1121" y="82"/>
                    </a:cubicBezTo>
                    <a:cubicBezTo>
                      <a:pt x="1121" y="82"/>
                      <a:pt x="1124" y="114"/>
                      <a:pt x="1124" y="167"/>
                    </a:cubicBezTo>
                    <a:cubicBezTo>
                      <a:pt x="1124" y="174"/>
                      <a:pt x="1124" y="184"/>
                      <a:pt x="1124" y="193"/>
                    </a:cubicBezTo>
                    <a:cubicBezTo>
                      <a:pt x="1123" y="391"/>
                      <a:pt x="1090" y="798"/>
                      <a:pt x="868" y="1020"/>
                    </a:cubicBezTo>
                    <a:cubicBezTo>
                      <a:pt x="569" y="1320"/>
                      <a:pt x="81" y="1326"/>
                      <a:pt x="76" y="1326"/>
                    </a:cubicBezTo>
                    <a:cubicBezTo>
                      <a:pt x="35" y="1326"/>
                      <a:pt x="1" y="1360"/>
                      <a:pt x="1" y="1401"/>
                    </a:cubicBezTo>
                    <a:cubicBezTo>
                      <a:pt x="1" y="1443"/>
                      <a:pt x="35" y="1477"/>
                      <a:pt x="76" y="1477"/>
                    </a:cubicBezTo>
                    <a:cubicBezTo>
                      <a:pt x="81" y="1477"/>
                      <a:pt x="567" y="1482"/>
                      <a:pt x="868" y="1783"/>
                    </a:cubicBezTo>
                    <a:cubicBezTo>
                      <a:pt x="1166" y="2080"/>
                      <a:pt x="1121" y="2715"/>
                      <a:pt x="1121" y="2722"/>
                    </a:cubicBezTo>
                    <a:cubicBezTo>
                      <a:pt x="1120" y="2743"/>
                      <a:pt x="1130" y="2764"/>
                      <a:pt x="1144" y="2780"/>
                    </a:cubicBezTo>
                    <a:cubicBezTo>
                      <a:pt x="1158" y="2795"/>
                      <a:pt x="1181" y="2804"/>
                      <a:pt x="1203" y="2804"/>
                    </a:cubicBezTo>
                    <a:cubicBezTo>
                      <a:pt x="1225" y="2804"/>
                      <a:pt x="1245" y="2795"/>
                      <a:pt x="1259" y="2780"/>
                    </a:cubicBezTo>
                    <a:cubicBezTo>
                      <a:pt x="1272" y="2764"/>
                      <a:pt x="1280" y="2743"/>
                      <a:pt x="1279" y="2722"/>
                    </a:cubicBezTo>
                    <a:cubicBezTo>
                      <a:pt x="1279" y="2721"/>
                      <a:pt x="1277" y="2689"/>
                      <a:pt x="1276" y="2636"/>
                    </a:cubicBezTo>
                    <a:cubicBezTo>
                      <a:pt x="1277" y="2628"/>
                      <a:pt x="1277" y="2619"/>
                      <a:pt x="1276" y="2610"/>
                    </a:cubicBezTo>
                    <a:cubicBezTo>
                      <a:pt x="1277" y="2414"/>
                      <a:pt x="1309" y="2005"/>
                      <a:pt x="1532" y="1783"/>
                    </a:cubicBezTo>
                    <a:cubicBezTo>
                      <a:pt x="1833" y="1483"/>
                      <a:pt x="2319" y="1477"/>
                      <a:pt x="2323" y="1477"/>
                    </a:cubicBezTo>
                    <a:cubicBezTo>
                      <a:pt x="2367" y="1477"/>
                      <a:pt x="2399" y="1443"/>
                      <a:pt x="2399" y="1401"/>
                    </a:cubicBezTo>
                    <a:cubicBezTo>
                      <a:pt x="2399" y="1360"/>
                      <a:pt x="2365" y="1326"/>
                      <a:pt x="2323" y="1326"/>
                    </a:cubicBezTo>
                    <a:cubicBezTo>
                      <a:pt x="2319" y="1326"/>
                      <a:pt x="1833" y="1323"/>
                      <a:pt x="1532" y="1020"/>
                    </a:cubicBezTo>
                    <a:cubicBezTo>
                      <a:pt x="1234" y="722"/>
                      <a:pt x="1279" y="88"/>
                      <a:pt x="1279" y="80"/>
                    </a:cubicBezTo>
                    <a:cubicBezTo>
                      <a:pt x="1280" y="60"/>
                      <a:pt x="1269" y="39"/>
                      <a:pt x="1255" y="23"/>
                    </a:cubicBezTo>
                    <a:cubicBezTo>
                      <a:pt x="1241" y="8"/>
                      <a:pt x="1220"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7" name="Google Shape;4397;p169"/>
              <p:cNvSpPr/>
              <p:nvPr/>
            </p:nvSpPr>
            <p:spPr>
              <a:xfrm>
                <a:off x="8762850" y="3414525"/>
                <a:ext cx="56200" cy="66350"/>
              </a:xfrm>
              <a:custGeom>
                <a:avLst/>
                <a:gdLst/>
                <a:ahLst/>
                <a:cxnLst/>
                <a:rect l="l" t="t" r="r" b="b"/>
                <a:pathLst>
                  <a:path w="2248" h="2654" extrusionOk="0">
                    <a:moveTo>
                      <a:pt x="1121" y="0"/>
                    </a:moveTo>
                    <a:cubicBezTo>
                      <a:pt x="1121" y="0"/>
                      <a:pt x="1124" y="38"/>
                      <a:pt x="1124" y="99"/>
                    </a:cubicBezTo>
                    <a:lnTo>
                      <a:pt x="1124" y="99"/>
                    </a:lnTo>
                    <a:cubicBezTo>
                      <a:pt x="1124" y="38"/>
                      <a:pt x="1127" y="0"/>
                      <a:pt x="1127" y="0"/>
                    </a:cubicBezTo>
                    <a:close/>
                    <a:moveTo>
                      <a:pt x="1124" y="99"/>
                    </a:moveTo>
                    <a:lnTo>
                      <a:pt x="1124" y="99"/>
                    </a:lnTo>
                    <a:cubicBezTo>
                      <a:pt x="1124" y="103"/>
                      <a:pt x="1124" y="107"/>
                      <a:pt x="1124" y="110"/>
                    </a:cubicBezTo>
                    <a:lnTo>
                      <a:pt x="1124" y="110"/>
                    </a:lnTo>
                    <a:cubicBezTo>
                      <a:pt x="1124" y="107"/>
                      <a:pt x="1124" y="103"/>
                      <a:pt x="1124" y="99"/>
                    </a:cubicBezTo>
                    <a:close/>
                    <a:moveTo>
                      <a:pt x="1124" y="110"/>
                    </a:moveTo>
                    <a:lnTo>
                      <a:pt x="1124" y="110"/>
                    </a:lnTo>
                    <a:cubicBezTo>
                      <a:pt x="1124" y="315"/>
                      <a:pt x="1092" y="755"/>
                      <a:pt x="846" y="1000"/>
                    </a:cubicBezTo>
                    <a:cubicBezTo>
                      <a:pt x="519" y="1326"/>
                      <a:pt x="1" y="1327"/>
                      <a:pt x="1" y="1327"/>
                    </a:cubicBezTo>
                    <a:cubicBezTo>
                      <a:pt x="1" y="1327"/>
                      <a:pt x="519" y="1327"/>
                      <a:pt x="846" y="1655"/>
                    </a:cubicBezTo>
                    <a:cubicBezTo>
                      <a:pt x="1092" y="1900"/>
                      <a:pt x="1124" y="2339"/>
                      <a:pt x="1124" y="2543"/>
                    </a:cubicBezTo>
                    <a:lnTo>
                      <a:pt x="1124" y="2543"/>
                    </a:lnTo>
                    <a:cubicBezTo>
                      <a:pt x="1125" y="2339"/>
                      <a:pt x="1157" y="1900"/>
                      <a:pt x="1402" y="1655"/>
                    </a:cubicBezTo>
                    <a:cubicBezTo>
                      <a:pt x="1729" y="1327"/>
                      <a:pt x="2248" y="1327"/>
                      <a:pt x="2248" y="1327"/>
                    </a:cubicBezTo>
                    <a:cubicBezTo>
                      <a:pt x="2248" y="1327"/>
                      <a:pt x="1729" y="1326"/>
                      <a:pt x="1402" y="1000"/>
                    </a:cubicBezTo>
                    <a:cubicBezTo>
                      <a:pt x="1157" y="755"/>
                      <a:pt x="1125" y="315"/>
                      <a:pt x="1124" y="110"/>
                    </a:cubicBezTo>
                    <a:close/>
                    <a:moveTo>
                      <a:pt x="1124" y="2543"/>
                    </a:moveTo>
                    <a:cubicBezTo>
                      <a:pt x="1124" y="2547"/>
                      <a:pt x="1124" y="2551"/>
                      <a:pt x="1124" y="2555"/>
                    </a:cubicBezTo>
                    <a:lnTo>
                      <a:pt x="1124" y="2555"/>
                    </a:lnTo>
                    <a:cubicBezTo>
                      <a:pt x="1124" y="2551"/>
                      <a:pt x="1124" y="2547"/>
                      <a:pt x="1124" y="2543"/>
                    </a:cubicBezTo>
                    <a:close/>
                    <a:moveTo>
                      <a:pt x="1124" y="2555"/>
                    </a:moveTo>
                    <a:cubicBezTo>
                      <a:pt x="1124" y="2616"/>
                      <a:pt x="1121" y="2653"/>
                      <a:pt x="1121" y="2653"/>
                    </a:cubicBezTo>
                    <a:lnTo>
                      <a:pt x="1127" y="2653"/>
                    </a:lnTo>
                    <a:cubicBezTo>
                      <a:pt x="1127" y="2653"/>
                      <a:pt x="1124" y="2616"/>
                      <a:pt x="1124" y="25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8" name="Google Shape;4398;p169"/>
              <p:cNvSpPr/>
              <p:nvPr/>
            </p:nvSpPr>
            <p:spPr>
              <a:xfrm>
                <a:off x="8760975" y="3412675"/>
                <a:ext cx="59975" cy="70075"/>
              </a:xfrm>
              <a:custGeom>
                <a:avLst/>
                <a:gdLst/>
                <a:ahLst/>
                <a:cxnLst/>
                <a:rect l="l" t="t" r="r" b="b"/>
                <a:pathLst>
                  <a:path w="2399" h="2803" extrusionOk="0">
                    <a:moveTo>
                      <a:pt x="1199" y="730"/>
                    </a:moveTo>
                    <a:cubicBezTo>
                      <a:pt x="1244" y="875"/>
                      <a:pt x="1313" y="1017"/>
                      <a:pt x="1423" y="1127"/>
                    </a:cubicBezTo>
                    <a:cubicBezTo>
                      <a:pt x="1563" y="1267"/>
                      <a:pt x="1733" y="1351"/>
                      <a:pt x="1887" y="1401"/>
                    </a:cubicBezTo>
                    <a:cubicBezTo>
                      <a:pt x="1733" y="1451"/>
                      <a:pt x="1563" y="1536"/>
                      <a:pt x="1423" y="1675"/>
                    </a:cubicBezTo>
                    <a:cubicBezTo>
                      <a:pt x="1313" y="1784"/>
                      <a:pt x="1244" y="1926"/>
                      <a:pt x="1199" y="2071"/>
                    </a:cubicBezTo>
                    <a:cubicBezTo>
                      <a:pt x="1154" y="1926"/>
                      <a:pt x="1085" y="1784"/>
                      <a:pt x="975" y="1675"/>
                    </a:cubicBezTo>
                    <a:cubicBezTo>
                      <a:pt x="835" y="1536"/>
                      <a:pt x="665" y="1451"/>
                      <a:pt x="511" y="1401"/>
                    </a:cubicBezTo>
                    <a:cubicBezTo>
                      <a:pt x="665" y="1351"/>
                      <a:pt x="835" y="1267"/>
                      <a:pt x="975" y="1127"/>
                    </a:cubicBezTo>
                    <a:cubicBezTo>
                      <a:pt x="1085" y="1017"/>
                      <a:pt x="1154" y="875"/>
                      <a:pt x="1199" y="730"/>
                    </a:cubicBezTo>
                    <a:close/>
                    <a:moveTo>
                      <a:pt x="1198" y="0"/>
                    </a:moveTo>
                    <a:cubicBezTo>
                      <a:pt x="1176" y="0"/>
                      <a:pt x="1155" y="8"/>
                      <a:pt x="1141" y="23"/>
                    </a:cubicBezTo>
                    <a:cubicBezTo>
                      <a:pt x="1127" y="39"/>
                      <a:pt x="1119" y="59"/>
                      <a:pt x="1120" y="80"/>
                    </a:cubicBezTo>
                    <a:cubicBezTo>
                      <a:pt x="1120" y="82"/>
                      <a:pt x="1122" y="113"/>
                      <a:pt x="1124" y="162"/>
                    </a:cubicBezTo>
                    <a:cubicBezTo>
                      <a:pt x="1124" y="171"/>
                      <a:pt x="1124" y="182"/>
                      <a:pt x="1124" y="195"/>
                    </a:cubicBezTo>
                    <a:cubicBezTo>
                      <a:pt x="1122" y="392"/>
                      <a:pt x="1088" y="800"/>
                      <a:pt x="867" y="1020"/>
                    </a:cubicBezTo>
                    <a:cubicBezTo>
                      <a:pt x="568" y="1320"/>
                      <a:pt x="80" y="1326"/>
                      <a:pt x="76" y="1326"/>
                    </a:cubicBezTo>
                    <a:cubicBezTo>
                      <a:pt x="34" y="1326"/>
                      <a:pt x="0" y="1360"/>
                      <a:pt x="0" y="1401"/>
                    </a:cubicBezTo>
                    <a:cubicBezTo>
                      <a:pt x="0" y="1443"/>
                      <a:pt x="34" y="1477"/>
                      <a:pt x="76" y="1477"/>
                    </a:cubicBezTo>
                    <a:cubicBezTo>
                      <a:pt x="80" y="1477"/>
                      <a:pt x="566" y="1480"/>
                      <a:pt x="867" y="1783"/>
                    </a:cubicBezTo>
                    <a:cubicBezTo>
                      <a:pt x="1090" y="2003"/>
                      <a:pt x="1122" y="2411"/>
                      <a:pt x="1124" y="2608"/>
                    </a:cubicBezTo>
                    <a:cubicBezTo>
                      <a:pt x="1124" y="2619"/>
                      <a:pt x="1124" y="2630"/>
                      <a:pt x="1124" y="2641"/>
                    </a:cubicBezTo>
                    <a:cubicBezTo>
                      <a:pt x="1122" y="2690"/>
                      <a:pt x="1120" y="2721"/>
                      <a:pt x="1120" y="2723"/>
                    </a:cubicBezTo>
                    <a:cubicBezTo>
                      <a:pt x="1119" y="2743"/>
                      <a:pt x="1130" y="2764"/>
                      <a:pt x="1144" y="2780"/>
                    </a:cubicBezTo>
                    <a:cubicBezTo>
                      <a:pt x="1158" y="2795"/>
                      <a:pt x="1181" y="2803"/>
                      <a:pt x="1202" y="2803"/>
                    </a:cubicBezTo>
                    <a:cubicBezTo>
                      <a:pt x="1224" y="2803"/>
                      <a:pt x="1244" y="2795"/>
                      <a:pt x="1258" y="2780"/>
                    </a:cubicBezTo>
                    <a:cubicBezTo>
                      <a:pt x="1272" y="2763"/>
                      <a:pt x="1279" y="2743"/>
                      <a:pt x="1278" y="2721"/>
                    </a:cubicBezTo>
                    <a:cubicBezTo>
                      <a:pt x="1278" y="2719"/>
                      <a:pt x="1276" y="2692"/>
                      <a:pt x="1275" y="2645"/>
                    </a:cubicBezTo>
                    <a:cubicBezTo>
                      <a:pt x="1275" y="2631"/>
                      <a:pt x="1276" y="2618"/>
                      <a:pt x="1275" y="2602"/>
                    </a:cubicBezTo>
                    <a:cubicBezTo>
                      <a:pt x="1278" y="2402"/>
                      <a:pt x="1312" y="2002"/>
                      <a:pt x="1531" y="1783"/>
                    </a:cubicBezTo>
                    <a:cubicBezTo>
                      <a:pt x="1832" y="1482"/>
                      <a:pt x="2318" y="1477"/>
                      <a:pt x="2323" y="1477"/>
                    </a:cubicBezTo>
                    <a:cubicBezTo>
                      <a:pt x="2364" y="1477"/>
                      <a:pt x="2398" y="1443"/>
                      <a:pt x="2398" y="1401"/>
                    </a:cubicBezTo>
                    <a:cubicBezTo>
                      <a:pt x="2398" y="1360"/>
                      <a:pt x="2364" y="1326"/>
                      <a:pt x="2323" y="1326"/>
                    </a:cubicBezTo>
                    <a:cubicBezTo>
                      <a:pt x="2318" y="1326"/>
                      <a:pt x="1832" y="1320"/>
                      <a:pt x="1531" y="1020"/>
                    </a:cubicBezTo>
                    <a:cubicBezTo>
                      <a:pt x="1310" y="800"/>
                      <a:pt x="1278" y="391"/>
                      <a:pt x="1275" y="193"/>
                    </a:cubicBezTo>
                    <a:cubicBezTo>
                      <a:pt x="1276" y="182"/>
                      <a:pt x="1275" y="171"/>
                      <a:pt x="1275" y="162"/>
                    </a:cubicBezTo>
                    <a:cubicBezTo>
                      <a:pt x="1276" y="113"/>
                      <a:pt x="1278" y="82"/>
                      <a:pt x="1278" y="80"/>
                    </a:cubicBezTo>
                    <a:cubicBezTo>
                      <a:pt x="1279" y="59"/>
                      <a:pt x="1269" y="39"/>
                      <a:pt x="1255" y="23"/>
                    </a:cubicBezTo>
                    <a:cubicBezTo>
                      <a:pt x="1240" y="8"/>
                      <a:pt x="1219"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9" name="Google Shape;4399;p169"/>
              <p:cNvSpPr/>
              <p:nvPr/>
            </p:nvSpPr>
            <p:spPr>
              <a:xfrm>
                <a:off x="8669550" y="3344925"/>
                <a:ext cx="69750" cy="82300"/>
              </a:xfrm>
              <a:custGeom>
                <a:avLst/>
                <a:gdLst/>
                <a:ahLst/>
                <a:cxnLst/>
                <a:rect l="l" t="t" r="r" b="b"/>
                <a:pathLst>
                  <a:path w="2790" h="3292" extrusionOk="0">
                    <a:moveTo>
                      <a:pt x="1391" y="0"/>
                    </a:moveTo>
                    <a:cubicBezTo>
                      <a:pt x="1391" y="0"/>
                      <a:pt x="1456" y="835"/>
                      <a:pt x="1050" y="1241"/>
                    </a:cubicBezTo>
                    <a:cubicBezTo>
                      <a:pt x="644" y="1645"/>
                      <a:pt x="1" y="1647"/>
                      <a:pt x="1" y="1647"/>
                    </a:cubicBezTo>
                    <a:cubicBezTo>
                      <a:pt x="1" y="1647"/>
                      <a:pt x="644" y="1647"/>
                      <a:pt x="1050" y="2053"/>
                    </a:cubicBezTo>
                    <a:cubicBezTo>
                      <a:pt x="1456" y="2459"/>
                      <a:pt x="1391" y="3292"/>
                      <a:pt x="1391" y="3292"/>
                    </a:cubicBezTo>
                    <a:lnTo>
                      <a:pt x="1399" y="3292"/>
                    </a:lnTo>
                    <a:cubicBezTo>
                      <a:pt x="1399" y="3292"/>
                      <a:pt x="1334" y="2459"/>
                      <a:pt x="1740" y="2053"/>
                    </a:cubicBezTo>
                    <a:cubicBezTo>
                      <a:pt x="2146" y="1647"/>
                      <a:pt x="2790" y="1647"/>
                      <a:pt x="2790" y="1647"/>
                    </a:cubicBezTo>
                    <a:cubicBezTo>
                      <a:pt x="2790" y="1647"/>
                      <a:pt x="2146" y="1645"/>
                      <a:pt x="1740" y="1241"/>
                    </a:cubicBezTo>
                    <a:cubicBezTo>
                      <a:pt x="1334" y="835"/>
                      <a:pt x="1399"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00" name="Google Shape;4400;p169"/>
              <p:cNvSpPr/>
              <p:nvPr/>
            </p:nvSpPr>
            <p:spPr>
              <a:xfrm>
                <a:off x="8667675" y="3343075"/>
                <a:ext cx="73525" cy="86100"/>
              </a:xfrm>
              <a:custGeom>
                <a:avLst/>
                <a:gdLst/>
                <a:ahLst/>
                <a:cxnLst/>
                <a:rect l="l" t="t" r="r" b="b"/>
                <a:pathLst>
                  <a:path w="2941" h="3444" extrusionOk="0">
                    <a:moveTo>
                      <a:pt x="1470" y="823"/>
                    </a:moveTo>
                    <a:cubicBezTo>
                      <a:pt x="1524" y="1020"/>
                      <a:pt x="1613" y="1219"/>
                      <a:pt x="1761" y="1367"/>
                    </a:cubicBezTo>
                    <a:cubicBezTo>
                      <a:pt x="1949" y="1556"/>
                      <a:pt x="2183" y="1661"/>
                      <a:pt x="2386" y="1721"/>
                    </a:cubicBezTo>
                    <a:cubicBezTo>
                      <a:pt x="2183" y="1779"/>
                      <a:pt x="1949" y="1886"/>
                      <a:pt x="1761" y="2073"/>
                    </a:cubicBezTo>
                    <a:cubicBezTo>
                      <a:pt x="1613" y="2222"/>
                      <a:pt x="1524" y="2421"/>
                      <a:pt x="1470" y="2619"/>
                    </a:cubicBezTo>
                    <a:cubicBezTo>
                      <a:pt x="1417" y="2421"/>
                      <a:pt x="1328" y="2222"/>
                      <a:pt x="1178" y="2073"/>
                    </a:cubicBezTo>
                    <a:cubicBezTo>
                      <a:pt x="991" y="1886"/>
                      <a:pt x="758" y="1779"/>
                      <a:pt x="554" y="1721"/>
                    </a:cubicBezTo>
                    <a:cubicBezTo>
                      <a:pt x="758" y="1661"/>
                      <a:pt x="991" y="1556"/>
                      <a:pt x="1179" y="1367"/>
                    </a:cubicBezTo>
                    <a:cubicBezTo>
                      <a:pt x="1328" y="1219"/>
                      <a:pt x="1417" y="1020"/>
                      <a:pt x="1470" y="823"/>
                    </a:cubicBezTo>
                    <a:close/>
                    <a:moveTo>
                      <a:pt x="1469" y="0"/>
                    </a:moveTo>
                    <a:cubicBezTo>
                      <a:pt x="1447" y="0"/>
                      <a:pt x="1426" y="8"/>
                      <a:pt x="1411" y="23"/>
                    </a:cubicBezTo>
                    <a:cubicBezTo>
                      <a:pt x="1397" y="39"/>
                      <a:pt x="1389" y="59"/>
                      <a:pt x="1391" y="80"/>
                    </a:cubicBezTo>
                    <a:cubicBezTo>
                      <a:pt x="1391" y="82"/>
                      <a:pt x="1394" y="125"/>
                      <a:pt x="1394" y="193"/>
                    </a:cubicBezTo>
                    <a:cubicBezTo>
                      <a:pt x="1394" y="199"/>
                      <a:pt x="1394" y="205"/>
                      <a:pt x="1394" y="213"/>
                    </a:cubicBezTo>
                    <a:cubicBezTo>
                      <a:pt x="1392" y="457"/>
                      <a:pt x="1354" y="978"/>
                      <a:pt x="1071" y="1261"/>
                    </a:cubicBezTo>
                    <a:cubicBezTo>
                      <a:pt x="693" y="1639"/>
                      <a:pt x="82" y="1645"/>
                      <a:pt x="76" y="1645"/>
                    </a:cubicBezTo>
                    <a:cubicBezTo>
                      <a:pt x="34" y="1645"/>
                      <a:pt x="0" y="1679"/>
                      <a:pt x="0" y="1721"/>
                    </a:cubicBezTo>
                    <a:cubicBezTo>
                      <a:pt x="0" y="1762"/>
                      <a:pt x="34" y="1796"/>
                      <a:pt x="76" y="1796"/>
                    </a:cubicBezTo>
                    <a:cubicBezTo>
                      <a:pt x="82" y="1796"/>
                      <a:pt x="692" y="1801"/>
                      <a:pt x="1071" y="2181"/>
                    </a:cubicBezTo>
                    <a:cubicBezTo>
                      <a:pt x="1354" y="2463"/>
                      <a:pt x="1392" y="2985"/>
                      <a:pt x="1394" y="3229"/>
                    </a:cubicBezTo>
                    <a:cubicBezTo>
                      <a:pt x="1394" y="3235"/>
                      <a:pt x="1394" y="3241"/>
                      <a:pt x="1394" y="3249"/>
                    </a:cubicBezTo>
                    <a:cubicBezTo>
                      <a:pt x="1394" y="3317"/>
                      <a:pt x="1391" y="3358"/>
                      <a:pt x="1391" y="3361"/>
                    </a:cubicBezTo>
                    <a:cubicBezTo>
                      <a:pt x="1389" y="3381"/>
                      <a:pt x="1400" y="3403"/>
                      <a:pt x="1414" y="3418"/>
                    </a:cubicBezTo>
                    <a:cubicBezTo>
                      <a:pt x="1429" y="3434"/>
                      <a:pt x="1453" y="3443"/>
                      <a:pt x="1474" y="3443"/>
                    </a:cubicBezTo>
                    <a:cubicBezTo>
                      <a:pt x="1494" y="3442"/>
                      <a:pt x="1516" y="3434"/>
                      <a:pt x="1530" y="3418"/>
                    </a:cubicBezTo>
                    <a:cubicBezTo>
                      <a:pt x="1544" y="3403"/>
                      <a:pt x="1551" y="3381"/>
                      <a:pt x="1550" y="3361"/>
                    </a:cubicBezTo>
                    <a:cubicBezTo>
                      <a:pt x="1550" y="3358"/>
                      <a:pt x="1547" y="3317"/>
                      <a:pt x="1547" y="3249"/>
                    </a:cubicBezTo>
                    <a:cubicBezTo>
                      <a:pt x="1547" y="3243"/>
                      <a:pt x="1547" y="3235"/>
                      <a:pt x="1547" y="3229"/>
                    </a:cubicBezTo>
                    <a:cubicBezTo>
                      <a:pt x="1548" y="2985"/>
                      <a:pt x="1585" y="2463"/>
                      <a:pt x="1869" y="2181"/>
                    </a:cubicBezTo>
                    <a:cubicBezTo>
                      <a:pt x="2247" y="1803"/>
                      <a:pt x="2859" y="1796"/>
                      <a:pt x="2865" y="1796"/>
                    </a:cubicBezTo>
                    <a:cubicBezTo>
                      <a:pt x="2906" y="1796"/>
                      <a:pt x="2940" y="1762"/>
                      <a:pt x="2940" y="1721"/>
                    </a:cubicBezTo>
                    <a:cubicBezTo>
                      <a:pt x="2940" y="1679"/>
                      <a:pt x="2906" y="1645"/>
                      <a:pt x="2865" y="1645"/>
                    </a:cubicBezTo>
                    <a:cubicBezTo>
                      <a:pt x="2859" y="1645"/>
                      <a:pt x="2247" y="1639"/>
                      <a:pt x="1869" y="1261"/>
                    </a:cubicBezTo>
                    <a:cubicBezTo>
                      <a:pt x="1587" y="978"/>
                      <a:pt x="1548" y="457"/>
                      <a:pt x="1547" y="213"/>
                    </a:cubicBezTo>
                    <a:cubicBezTo>
                      <a:pt x="1547" y="207"/>
                      <a:pt x="1547" y="199"/>
                      <a:pt x="1547" y="193"/>
                    </a:cubicBezTo>
                    <a:cubicBezTo>
                      <a:pt x="1547" y="123"/>
                      <a:pt x="1550" y="82"/>
                      <a:pt x="1550" y="80"/>
                    </a:cubicBezTo>
                    <a:cubicBezTo>
                      <a:pt x="1551" y="59"/>
                      <a:pt x="1541" y="39"/>
                      <a:pt x="1525" y="23"/>
                    </a:cubicBezTo>
                    <a:cubicBezTo>
                      <a:pt x="1511" y="8"/>
                      <a:pt x="1490"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1364161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4401"/>
        <p:cNvGrpSpPr/>
        <p:nvPr/>
      </p:nvGrpSpPr>
      <p:grpSpPr>
        <a:xfrm>
          <a:off x="0" y="0"/>
          <a:ext cx="0" cy="0"/>
          <a:chOff x="0" y="0"/>
          <a:chExt cx="0" cy="0"/>
        </a:xfrm>
      </p:grpSpPr>
      <p:sp>
        <p:nvSpPr>
          <p:cNvPr id="4402" name="Google Shape;4402;p170"/>
          <p:cNvSpPr txBox="1">
            <a:spLocks noGrp="1"/>
          </p:cNvSpPr>
          <p:nvPr>
            <p:ph type="title"/>
          </p:nvPr>
        </p:nvSpPr>
        <p:spPr>
          <a:xfrm>
            <a:off x="9574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03" name="Google Shape;4403;p170"/>
          <p:cNvSpPr txBox="1">
            <a:spLocks noGrp="1"/>
          </p:cNvSpPr>
          <p:nvPr>
            <p:ph type="subTitle" idx="1"/>
          </p:nvPr>
        </p:nvSpPr>
        <p:spPr>
          <a:xfrm>
            <a:off x="957400" y="2693645"/>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4" name="Google Shape;4404;p170"/>
          <p:cNvSpPr txBox="1">
            <a:spLocks noGrp="1"/>
          </p:cNvSpPr>
          <p:nvPr>
            <p:ph type="subTitle" idx="2"/>
          </p:nvPr>
        </p:nvSpPr>
        <p:spPr>
          <a:xfrm>
            <a:off x="4626635" y="2693645"/>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5" name="Google Shape;4405;p170"/>
          <p:cNvSpPr txBox="1">
            <a:spLocks noGrp="1"/>
          </p:cNvSpPr>
          <p:nvPr>
            <p:ph type="subTitle" idx="3"/>
          </p:nvPr>
        </p:nvSpPr>
        <p:spPr>
          <a:xfrm>
            <a:off x="957400" y="4805967"/>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6" name="Google Shape;4406;p170"/>
          <p:cNvSpPr txBox="1">
            <a:spLocks noGrp="1"/>
          </p:cNvSpPr>
          <p:nvPr>
            <p:ph type="subTitle" idx="4"/>
          </p:nvPr>
        </p:nvSpPr>
        <p:spPr>
          <a:xfrm>
            <a:off x="4626635" y="4805967"/>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7" name="Google Shape;4407;p170"/>
          <p:cNvSpPr txBox="1">
            <a:spLocks noGrp="1"/>
          </p:cNvSpPr>
          <p:nvPr>
            <p:ph type="subTitle" idx="5"/>
          </p:nvPr>
        </p:nvSpPr>
        <p:spPr>
          <a:xfrm>
            <a:off x="8290600" y="2693645"/>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8" name="Google Shape;4408;p170"/>
          <p:cNvSpPr txBox="1">
            <a:spLocks noGrp="1"/>
          </p:cNvSpPr>
          <p:nvPr>
            <p:ph type="subTitle" idx="6"/>
          </p:nvPr>
        </p:nvSpPr>
        <p:spPr>
          <a:xfrm>
            <a:off x="8290600" y="4805967"/>
            <a:ext cx="2938800" cy="9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09" name="Google Shape;4409;p170"/>
          <p:cNvSpPr txBox="1">
            <a:spLocks noGrp="1"/>
          </p:cNvSpPr>
          <p:nvPr>
            <p:ph type="subTitle" idx="7"/>
          </p:nvPr>
        </p:nvSpPr>
        <p:spPr>
          <a:xfrm>
            <a:off x="957400" y="233045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10" name="Google Shape;4410;p170"/>
          <p:cNvSpPr txBox="1">
            <a:spLocks noGrp="1"/>
          </p:cNvSpPr>
          <p:nvPr>
            <p:ph type="subTitle" idx="8"/>
          </p:nvPr>
        </p:nvSpPr>
        <p:spPr>
          <a:xfrm>
            <a:off x="4624400" y="233045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11" name="Google Shape;4411;p170"/>
          <p:cNvSpPr txBox="1">
            <a:spLocks noGrp="1"/>
          </p:cNvSpPr>
          <p:nvPr>
            <p:ph type="subTitle" idx="9"/>
          </p:nvPr>
        </p:nvSpPr>
        <p:spPr>
          <a:xfrm>
            <a:off x="8286200" y="233045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12" name="Google Shape;4412;p170"/>
          <p:cNvSpPr txBox="1">
            <a:spLocks noGrp="1"/>
          </p:cNvSpPr>
          <p:nvPr>
            <p:ph type="subTitle" idx="13"/>
          </p:nvPr>
        </p:nvSpPr>
        <p:spPr>
          <a:xfrm>
            <a:off x="957400" y="444333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13" name="Google Shape;4413;p170"/>
          <p:cNvSpPr txBox="1">
            <a:spLocks noGrp="1"/>
          </p:cNvSpPr>
          <p:nvPr>
            <p:ph type="subTitle" idx="14"/>
          </p:nvPr>
        </p:nvSpPr>
        <p:spPr>
          <a:xfrm>
            <a:off x="4624400" y="444333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14" name="Google Shape;4414;p170"/>
          <p:cNvSpPr txBox="1">
            <a:spLocks noGrp="1"/>
          </p:cNvSpPr>
          <p:nvPr>
            <p:ph type="subTitle" idx="15"/>
          </p:nvPr>
        </p:nvSpPr>
        <p:spPr>
          <a:xfrm>
            <a:off x="8286200" y="4443331"/>
            <a:ext cx="2943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dk1"/>
                </a:solidFill>
                <a:latin typeface="Lora"/>
                <a:ea typeface="Lora"/>
                <a:cs typeface="Lora"/>
                <a:sym typeface="Lor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4415" name="Google Shape;4415;p170"/>
          <p:cNvGrpSpPr/>
          <p:nvPr/>
        </p:nvGrpSpPr>
        <p:grpSpPr>
          <a:xfrm>
            <a:off x="-641913" y="9"/>
            <a:ext cx="13511496" cy="7123636"/>
            <a:chOff x="-481435" y="6"/>
            <a:chExt cx="10133622" cy="5342727"/>
          </a:xfrm>
        </p:grpSpPr>
        <p:grpSp>
          <p:nvGrpSpPr>
            <p:cNvPr id="4416" name="Google Shape;4416;p170"/>
            <p:cNvGrpSpPr/>
            <p:nvPr/>
          </p:nvGrpSpPr>
          <p:grpSpPr>
            <a:xfrm rot="-5400000">
              <a:off x="-878842" y="3804946"/>
              <a:ext cx="1935194" cy="1140381"/>
              <a:chOff x="5814600" y="3112362"/>
              <a:chExt cx="306750" cy="180763"/>
            </a:xfrm>
          </p:grpSpPr>
          <p:sp>
            <p:nvSpPr>
              <p:cNvPr id="4417" name="Google Shape;4417;p170"/>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18" name="Google Shape;4418;p170"/>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19" name="Google Shape;4419;p170"/>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0" name="Google Shape;4420;p170"/>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1" name="Google Shape;4421;p170"/>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2" name="Google Shape;4422;p170"/>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3" name="Google Shape;4423;p170"/>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4" name="Google Shape;4424;p170"/>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5" name="Google Shape;4425;p170"/>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6" name="Google Shape;4426;p170"/>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7" name="Google Shape;4427;p170"/>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8" name="Google Shape;4428;p170"/>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9" name="Google Shape;4429;p170"/>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0" name="Google Shape;4430;p170"/>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1" name="Google Shape;4431;p170"/>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2" name="Google Shape;4432;p170"/>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3" name="Google Shape;4433;p170"/>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4" name="Google Shape;4434;p170"/>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5" name="Google Shape;4435;p170"/>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6" name="Google Shape;4436;p170"/>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7" name="Google Shape;4437;p170"/>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8" name="Google Shape;4438;p170"/>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9" name="Google Shape;4439;p170"/>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0" name="Google Shape;4440;p170"/>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1" name="Google Shape;4441;p170"/>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2" name="Google Shape;4442;p170"/>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3" name="Google Shape;4443;p170"/>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4" name="Google Shape;4444;p170"/>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5" name="Google Shape;4445;p170"/>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6" name="Google Shape;4446;p170"/>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7" name="Google Shape;4447;p170"/>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8" name="Google Shape;4448;p170"/>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49" name="Google Shape;4449;p170"/>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0" name="Google Shape;4450;p170"/>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1" name="Google Shape;4451;p170"/>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2" name="Google Shape;4452;p170"/>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3" name="Google Shape;4453;p170"/>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4" name="Google Shape;4454;p170"/>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5" name="Google Shape;4455;p170"/>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456" name="Google Shape;4456;p170"/>
            <p:cNvGrpSpPr/>
            <p:nvPr/>
          </p:nvGrpSpPr>
          <p:grpSpPr>
            <a:xfrm rot="5400000">
              <a:off x="8114399" y="397413"/>
              <a:ext cx="1935194" cy="1140381"/>
              <a:chOff x="5814600" y="3112362"/>
              <a:chExt cx="306750" cy="180763"/>
            </a:xfrm>
          </p:grpSpPr>
          <p:sp>
            <p:nvSpPr>
              <p:cNvPr id="4457" name="Google Shape;4457;p170"/>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8" name="Google Shape;4458;p170"/>
              <p:cNvSpPr/>
              <p:nvPr/>
            </p:nvSpPr>
            <p:spPr>
              <a:xfrm rot="3170892">
                <a:off x="5832481" y="3197150"/>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59" name="Google Shape;4459;p170"/>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0" name="Google Shape;4460;p170"/>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1" name="Google Shape;4461;p170"/>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2" name="Google Shape;4462;p170"/>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3" name="Google Shape;4463;p170"/>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4" name="Google Shape;4464;p170"/>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5" name="Google Shape;4465;p170"/>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6" name="Google Shape;4466;p170"/>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7" name="Google Shape;4467;p170"/>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8" name="Google Shape;4468;p170"/>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69" name="Google Shape;4469;p170"/>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0" name="Google Shape;4470;p170"/>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1" name="Google Shape;4471;p170"/>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2" name="Google Shape;4472;p170"/>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3" name="Google Shape;4473;p170"/>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4" name="Google Shape;4474;p170"/>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5" name="Google Shape;4475;p170"/>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6" name="Google Shape;4476;p170"/>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7" name="Google Shape;4477;p170"/>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8" name="Google Shape;4478;p170"/>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9" name="Google Shape;4479;p170"/>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0" name="Google Shape;4480;p170"/>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1" name="Google Shape;4481;p170"/>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2" name="Google Shape;4482;p170"/>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3" name="Google Shape;4483;p170"/>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4" name="Google Shape;4484;p170"/>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5" name="Google Shape;4485;p170"/>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6" name="Google Shape;4486;p170"/>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7" name="Google Shape;4487;p170"/>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8" name="Google Shape;4488;p170"/>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9" name="Google Shape;4489;p170"/>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0" name="Google Shape;4490;p170"/>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1" name="Google Shape;4491;p170"/>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2" name="Google Shape;4492;p170"/>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3" name="Google Shape;4493;p170"/>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4" name="Google Shape;4494;p170"/>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5" name="Google Shape;4495;p170"/>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496" name="Google Shape;4496;p170"/>
            <p:cNvGrpSpPr/>
            <p:nvPr/>
          </p:nvGrpSpPr>
          <p:grpSpPr>
            <a:xfrm rot="1624843">
              <a:off x="8471657" y="4364116"/>
              <a:ext cx="474337" cy="710356"/>
              <a:chOff x="7139825" y="638225"/>
              <a:chExt cx="350950" cy="525575"/>
            </a:xfrm>
          </p:grpSpPr>
          <p:sp>
            <p:nvSpPr>
              <p:cNvPr id="4497" name="Google Shape;4497;p170"/>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8" name="Google Shape;4498;p170"/>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9" name="Google Shape;4499;p170"/>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0" name="Google Shape;4500;p170"/>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1" name="Google Shape;4501;p170"/>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2" name="Google Shape;4502;p170"/>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3" name="Google Shape;4503;p170"/>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4" name="Google Shape;4504;p170"/>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5" name="Google Shape;4505;p170"/>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6" name="Google Shape;4506;p170"/>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7" name="Google Shape;4507;p170"/>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8" name="Google Shape;4508;p170"/>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9" name="Google Shape;4509;p170"/>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0" name="Google Shape;4510;p170"/>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1" name="Google Shape;4511;p170"/>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2" name="Google Shape;4512;p170"/>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3" name="Google Shape;4513;p170"/>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4" name="Google Shape;4514;p170"/>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5" name="Google Shape;4515;p170"/>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6" name="Google Shape;4516;p170"/>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7" name="Google Shape;4517;p170"/>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8" name="Google Shape;4518;p170"/>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9" name="Google Shape;4519;p170"/>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0" name="Google Shape;4520;p170"/>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1" name="Google Shape;4521;p170"/>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2" name="Google Shape;4522;p170"/>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3" name="Google Shape;4523;p170"/>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4" name="Google Shape;4524;p170"/>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5" name="Google Shape;4525;p170"/>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6" name="Google Shape;4526;p170"/>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7" name="Google Shape;4527;p170"/>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8" name="Google Shape;4528;p170"/>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9" name="Google Shape;4529;p170"/>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0" name="Google Shape;4530;p170"/>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1" name="Google Shape;4531;p170"/>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2" name="Google Shape;4532;p170"/>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3" name="Google Shape;4533;p170"/>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4" name="Google Shape;4534;p170"/>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5" name="Google Shape;4535;p170"/>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6" name="Google Shape;4536;p170"/>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7" name="Google Shape;4537;p170"/>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8" name="Google Shape;4538;p170"/>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9" name="Google Shape;4539;p170"/>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0" name="Google Shape;4540;p170"/>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1" name="Google Shape;4541;p170"/>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2" name="Google Shape;4542;p170"/>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43" name="Google Shape;4543;p170"/>
            <p:cNvGrpSpPr/>
            <p:nvPr/>
          </p:nvGrpSpPr>
          <p:grpSpPr>
            <a:xfrm>
              <a:off x="120111" y="152174"/>
              <a:ext cx="474412" cy="709928"/>
              <a:chOff x="6732400" y="635900"/>
              <a:chExt cx="351000" cy="525250"/>
            </a:xfrm>
          </p:grpSpPr>
          <p:sp>
            <p:nvSpPr>
              <p:cNvPr id="4544" name="Google Shape;4544;p170"/>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5" name="Google Shape;4545;p170"/>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6" name="Google Shape;4546;p170"/>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7" name="Google Shape;4547;p170"/>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8" name="Google Shape;4548;p170"/>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9" name="Google Shape;4549;p170"/>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0" name="Google Shape;4550;p170"/>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1" name="Google Shape;4551;p170"/>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2" name="Google Shape;4552;p170"/>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3" name="Google Shape;4553;p170"/>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4" name="Google Shape;4554;p170"/>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5" name="Google Shape;4555;p170"/>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6" name="Google Shape;4556;p170"/>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7" name="Google Shape;4557;p170"/>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8" name="Google Shape;4558;p170"/>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9" name="Google Shape;4559;p170"/>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0" name="Google Shape;4560;p170"/>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1" name="Google Shape;4561;p170"/>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2" name="Google Shape;4562;p170"/>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3" name="Google Shape;4563;p170"/>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4" name="Google Shape;4564;p170"/>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5" name="Google Shape;4565;p170"/>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6" name="Google Shape;4566;p170"/>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7" name="Google Shape;4567;p170"/>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8" name="Google Shape;4568;p170"/>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9" name="Google Shape;4569;p170"/>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0" name="Google Shape;4570;p170"/>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1" name="Google Shape;4571;p170"/>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2" name="Google Shape;4572;p170"/>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3" name="Google Shape;4573;p170"/>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4" name="Google Shape;4574;p170"/>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5" name="Google Shape;4575;p170"/>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6" name="Google Shape;4576;p170"/>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7" name="Google Shape;4577;p170"/>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8" name="Google Shape;4578;p170"/>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79" name="Google Shape;4579;p170"/>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3054737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4580"/>
        <p:cNvGrpSpPr/>
        <p:nvPr/>
      </p:nvGrpSpPr>
      <p:grpSpPr>
        <a:xfrm>
          <a:off x="0" y="0"/>
          <a:ext cx="0" cy="0"/>
          <a:chOff x="0" y="0"/>
          <a:chExt cx="0" cy="0"/>
        </a:xfrm>
      </p:grpSpPr>
      <p:sp>
        <p:nvSpPr>
          <p:cNvPr id="4581" name="Google Shape;4581;p171"/>
          <p:cNvSpPr txBox="1">
            <a:spLocks noGrp="1"/>
          </p:cNvSpPr>
          <p:nvPr>
            <p:ph type="title" hasCustomPrompt="1"/>
          </p:nvPr>
        </p:nvSpPr>
        <p:spPr>
          <a:xfrm>
            <a:off x="3390400" y="839967"/>
            <a:ext cx="5411200" cy="10252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582" name="Google Shape;4582;p171"/>
          <p:cNvSpPr txBox="1">
            <a:spLocks noGrp="1"/>
          </p:cNvSpPr>
          <p:nvPr>
            <p:ph type="subTitle" idx="1"/>
          </p:nvPr>
        </p:nvSpPr>
        <p:spPr>
          <a:xfrm>
            <a:off x="3390400" y="1850632"/>
            <a:ext cx="54112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4583" name="Google Shape;4583;p171"/>
          <p:cNvSpPr txBox="1">
            <a:spLocks noGrp="1"/>
          </p:cNvSpPr>
          <p:nvPr>
            <p:ph type="title" idx="2" hasCustomPrompt="1"/>
          </p:nvPr>
        </p:nvSpPr>
        <p:spPr>
          <a:xfrm>
            <a:off x="3390400" y="2673553"/>
            <a:ext cx="5411200" cy="10252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584" name="Google Shape;4584;p171"/>
          <p:cNvSpPr txBox="1">
            <a:spLocks noGrp="1"/>
          </p:cNvSpPr>
          <p:nvPr>
            <p:ph type="subTitle" idx="3"/>
          </p:nvPr>
        </p:nvSpPr>
        <p:spPr>
          <a:xfrm>
            <a:off x="3390400" y="3687647"/>
            <a:ext cx="54112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4585" name="Google Shape;4585;p171"/>
          <p:cNvSpPr txBox="1">
            <a:spLocks noGrp="1"/>
          </p:cNvSpPr>
          <p:nvPr>
            <p:ph type="title" idx="4" hasCustomPrompt="1"/>
          </p:nvPr>
        </p:nvSpPr>
        <p:spPr>
          <a:xfrm>
            <a:off x="3390400" y="4503711"/>
            <a:ext cx="5411200" cy="1025200"/>
          </a:xfrm>
          <a:prstGeom prst="rect">
            <a:avLst/>
          </a:prstGeom>
          <a:gradFill>
            <a:gsLst>
              <a:gs pos="0">
                <a:schemeClr val="accent1"/>
              </a:gs>
              <a:gs pos="33000">
                <a:srgbClr val="D2BF9B"/>
              </a:gs>
              <a:gs pos="67000">
                <a:schemeClr val="accent1"/>
              </a:gs>
              <a:gs pos="100000">
                <a:schemeClr val="accent2"/>
              </a:gs>
            </a:gsLst>
            <a:lin ang="0" scaled="0"/>
          </a:gra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586" name="Google Shape;4586;p171"/>
          <p:cNvSpPr txBox="1">
            <a:spLocks noGrp="1"/>
          </p:cNvSpPr>
          <p:nvPr>
            <p:ph type="subTitle" idx="5"/>
          </p:nvPr>
        </p:nvSpPr>
        <p:spPr>
          <a:xfrm>
            <a:off x="3390400" y="5521233"/>
            <a:ext cx="54112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grpSp>
        <p:nvGrpSpPr>
          <p:cNvPr id="4587" name="Google Shape;4587;p171"/>
          <p:cNvGrpSpPr/>
          <p:nvPr/>
        </p:nvGrpSpPr>
        <p:grpSpPr>
          <a:xfrm>
            <a:off x="-1053841" y="5230798"/>
            <a:ext cx="13921605" cy="2557525"/>
            <a:chOff x="-790381" y="3923098"/>
            <a:chExt cx="10441204" cy="1918144"/>
          </a:xfrm>
        </p:grpSpPr>
        <p:grpSp>
          <p:nvGrpSpPr>
            <p:cNvPr id="4588" name="Google Shape;4588;p171"/>
            <p:cNvGrpSpPr/>
            <p:nvPr/>
          </p:nvGrpSpPr>
          <p:grpSpPr>
            <a:xfrm rot="-982173">
              <a:off x="7594144" y="4172685"/>
              <a:ext cx="1935203" cy="1140387"/>
              <a:chOff x="5814600" y="3112362"/>
              <a:chExt cx="306750" cy="180763"/>
            </a:xfrm>
          </p:grpSpPr>
          <p:sp>
            <p:nvSpPr>
              <p:cNvPr id="4589" name="Google Shape;4589;p171"/>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0" name="Google Shape;4590;p171"/>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1" name="Google Shape;4591;p171"/>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2" name="Google Shape;4592;p171"/>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3" name="Google Shape;4593;p171"/>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4" name="Google Shape;4594;p171"/>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5" name="Google Shape;4595;p171"/>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6" name="Google Shape;4596;p171"/>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7" name="Google Shape;4597;p171"/>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8" name="Google Shape;4598;p171"/>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9" name="Google Shape;4599;p171"/>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0" name="Google Shape;4600;p171"/>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1" name="Google Shape;4601;p171"/>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2" name="Google Shape;4602;p171"/>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3" name="Google Shape;4603;p171"/>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4" name="Google Shape;4604;p171"/>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5" name="Google Shape;4605;p171"/>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6" name="Google Shape;4606;p171"/>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7" name="Google Shape;4607;p171"/>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8" name="Google Shape;4608;p171"/>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9" name="Google Shape;4609;p171"/>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0" name="Google Shape;4610;p171"/>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1" name="Google Shape;4611;p171"/>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2" name="Google Shape;4612;p171"/>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3" name="Google Shape;4613;p171"/>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4" name="Google Shape;4614;p171"/>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5" name="Google Shape;4615;p171"/>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6" name="Google Shape;4616;p171"/>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7" name="Google Shape;4617;p171"/>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8" name="Google Shape;4618;p171"/>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9" name="Google Shape;4619;p171"/>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0" name="Google Shape;4620;p171"/>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1" name="Google Shape;4621;p171"/>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2" name="Google Shape;4622;p171"/>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3" name="Google Shape;4623;p171"/>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4" name="Google Shape;4624;p171"/>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5" name="Google Shape;4625;p171"/>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6" name="Google Shape;4626;p171"/>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7" name="Google Shape;4627;p171"/>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628" name="Google Shape;4628;p171"/>
            <p:cNvSpPr/>
            <p:nvPr/>
          </p:nvSpPr>
          <p:spPr>
            <a:xfrm rot="4499858" flipH="1">
              <a:off x="-247557" y="4020417"/>
              <a:ext cx="1152688" cy="2008398"/>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8281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629"/>
        <p:cNvGrpSpPr/>
        <p:nvPr/>
      </p:nvGrpSpPr>
      <p:grpSpPr>
        <a:xfrm>
          <a:off x="0" y="0"/>
          <a:ext cx="0" cy="0"/>
          <a:chOff x="0" y="0"/>
          <a:chExt cx="0" cy="0"/>
        </a:xfrm>
      </p:grpSpPr>
      <p:sp>
        <p:nvSpPr>
          <p:cNvPr id="4630" name="Google Shape;4630;p172"/>
          <p:cNvSpPr txBox="1">
            <a:spLocks noGrp="1"/>
          </p:cNvSpPr>
          <p:nvPr>
            <p:ph type="title"/>
          </p:nvPr>
        </p:nvSpPr>
        <p:spPr>
          <a:xfrm>
            <a:off x="2790455" y="821600"/>
            <a:ext cx="6611200" cy="14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31" name="Google Shape;4631;p172"/>
          <p:cNvSpPr txBox="1">
            <a:spLocks noGrp="1"/>
          </p:cNvSpPr>
          <p:nvPr>
            <p:ph type="subTitle" idx="1"/>
          </p:nvPr>
        </p:nvSpPr>
        <p:spPr>
          <a:xfrm>
            <a:off x="2790400" y="2252067"/>
            <a:ext cx="6611200" cy="16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32" name="Google Shape;4632;p172"/>
          <p:cNvSpPr txBox="1"/>
          <p:nvPr/>
        </p:nvSpPr>
        <p:spPr>
          <a:xfrm>
            <a:off x="2790433" y="5037499"/>
            <a:ext cx="6611200" cy="69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1"/>
                </a:solidFill>
                <a:latin typeface="Arial"/>
                <a:ea typeface="Arial"/>
                <a:cs typeface="Arial"/>
                <a:sym typeface="Arial"/>
              </a:rPr>
              <a:t>CREDITS:</a:t>
            </a:r>
            <a:r>
              <a:rPr lang="en" sz="1600">
                <a:solidFill>
                  <a:schemeClr val="dk1"/>
                </a:solidFill>
                <a:latin typeface="Arial"/>
                <a:ea typeface="Arial"/>
                <a:cs typeface="Arial"/>
                <a:sym typeface="Arial"/>
              </a:rPr>
              <a:t> This presentation template was created by </a:t>
            </a:r>
            <a:r>
              <a:rPr lang="en" sz="1600" b="1"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Slidesgo</a:t>
            </a:r>
            <a:r>
              <a:rPr lang="en" sz="1600">
                <a:solidFill>
                  <a:schemeClr val="dk1"/>
                </a:solidFill>
                <a:latin typeface="Arial"/>
                <a:ea typeface="Arial"/>
                <a:cs typeface="Arial"/>
                <a:sym typeface="Arial"/>
              </a:rPr>
              <a:t>, and includes icons by </a:t>
            </a:r>
            <a:r>
              <a:rPr lang="en" sz="1600"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Flaticon</a:t>
            </a:r>
            <a:r>
              <a:rPr lang="en" sz="1600">
                <a:solidFill>
                  <a:schemeClr val="dk1"/>
                </a:solidFill>
                <a:latin typeface="Arial"/>
                <a:ea typeface="Arial"/>
                <a:cs typeface="Arial"/>
                <a:sym typeface="Arial"/>
              </a:rPr>
              <a:t>, and infographics &amp; images by </a:t>
            </a:r>
            <a:r>
              <a:rPr lang="en" sz="1600" b="1"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Freepik</a:t>
            </a:r>
            <a:r>
              <a:rPr lang="en" sz="1600" u="sng">
                <a:solidFill>
                  <a:schemeClr val="dk1"/>
                </a:solidFill>
                <a:latin typeface="Arial"/>
                <a:ea typeface="Arial"/>
                <a:cs typeface="Arial"/>
                <a:sym typeface="Arial"/>
              </a:rPr>
              <a:t> </a:t>
            </a:r>
            <a:endParaRPr sz="1600" b="1" u="sng">
              <a:solidFill>
                <a:schemeClr val="dk1"/>
              </a:solidFill>
              <a:latin typeface="Arial"/>
              <a:ea typeface="Arial"/>
              <a:cs typeface="Arial"/>
              <a:sym typeface="Arial"/>
            </a:endParaRPr>
          </a:p>
        </p:txBody>
      </p:sp>
      <p:grpSp>
        <p:nvGrpSpPr>
          <p:cNvPr id="4633" name="Google Shape;4633;p172"/>
          <p:cNvGrpSpPr/>
          <p:nvPr/>
        </p:nvGrpSpPr>
        <p:grpSpPr>
          <a:xfrm>
            <a:off x="5823494" y="129867"/>
            <a:ext cx="7038551" cy="7103035"/>
            <a:chOff x="4367620" y="97400"/>
            <a:chExt cx="5278913" cy="5327276"/>
          </a:xfrm>
        </p:grpSpPr>
        <p:grpSp>
          <p:nvGrpSpPr>
            <p:cNvPr id="4634" name="Google Shape;4634;p172"/>
            <p:cNvGrpSpPr/>
            <p:nvPr/>
          </p:nvGrpSpPr>
          <p:grpSpPr>
            <a:xfrm>
              <a:off x="4367620" y="97400"/>
              <a:ext cx="408844" cy="360402"/>
              <a:chOff x="7964875" y="1515350"/>
              <a:chExt cx="182300" cy="160700"/>
            </a:xfrm>
          </p:grpSpPr>
          <p:sp>
            <p:nvSpPr>
              <p:cNvPr id="4635" name="Google Shape;4635;p172"/>
              <p:cNvSpPr/>
              <p:nvPr/>
            </p:nvSpPr>
            <p:spPr>
              <a:xfrm>
                <a:off x="7964875" y="1515350"/>
                <a:ext cx="182300" cy="89450"/>
              </a:xfrm>
              <a:custGeom>
                <a:avLst/>
                <a:gdLst/>
                <a:ahLst/>
                <a:cxnLst/>
                <a:rect l="l" t="t" r="r" b="b"/>
                <a:pathLst>
                  <a:path w="7292" h="3578" extrusionOk="0">
                    <a:moveTo>
                      <a:pt x="5060" y="1683"/>
                    </a:moveTo>
                    <a:cubicBezTo>
                      <a:pt x="5041" y="2457"/>
                      <a:pt x="4421" y="3062"/>
                      <a:pt x="3648" y="3062"/>
                    </a:cubicBezTo>
                    <a:cubicBezTo>
                      <a:pt x="2946" y="3062"/>
                      <a:pt x="2344" y="2538"/>
                      <a:pt x="2248" y="1844"/>
                    </a:cubicBezTo>
                    <a:lnTo>
                      <a:pt x="2047" y="1872"/>
                    </a:lnTo>
                    <a:cubicBezTo>
                      <a:pt x="2155" y="2665"/>
                      <a:pt x="2845" y="3263"/>
                      <a:pt x="3649" y="3264"/>
                    </a:cubicBezTo>
                    <a:lnTo>
                      <a:pt x="3649" y="3264"/>
                    </a:lnTo>
                    <a:cubicBezTo>
                      <a:pt x="4532" y="3263"/>
                      <a:pt x="5242" y="2572"/>
                      <a:pt x="5264" y="1688"/>
                    </a:cubicBezTo>
                    <a:lnTo>
                      <a:pt x="5060" y="1683"/>
                    </a:lnTo>
                    <a:close/>
                    <a:moveTo>
                      <a:pt x="3649" y="3264"/>
                    </a:moveTo>
                    <a:lnTo>
                      <a:pt x="3649" y="3264"/>
                    </a:lnTo>
                    <a:cubicBezTo>
                      <a:pt x="3648" y="3264"/>
                      <a:pt x="3648" y="3264"/>
                      <a:pt x="3648" y="3264"/>
                    </a:cubicBezTo>
                    <a:lnTo>
                      <a:pt x="3649" y="3264"/>
                    </a:lnTo>
                    <a:cubicBezTo>
                      <a:pt x="3649" y="3264"/>
                      <a:pt x="3649" y="3264"/>
                      <a:pt x="3649" y="3264"/>
                    </a:cubicBezTo>
                    <a:close/>
                    <a:moveTo>
                      <a:pt x="3645" y="203"/>
                    </a:moveTo>
                    <a:cubicBezTo>
                      <a:pt x="3899" y="203"/>
                      <a:pt x="4152" y="228"/>
                      <a:pt x="4401" y="279"/>
                    </a:cubicBezTo>
                    <a:cubicBezTo>
                      <a:pt x="5399" y="484"/>
                      <a:pt x="6168" y="1058"/>
                      <a:pt x="6634" y="1500"/>
                    </a:cubicBezTo>
                    <a:lnTo>
                      <a:pt x="6666" y="1532"/>
                    </a:lnTo>
                    <a:cubicBezTo>
                      <a:pt x="6687" y="1551"/>
                      <a:pt x="6705" y="1569"/>
                      <a:pt x="6727" y="1592"/>
                    </a:cubicBezTo>
                    <a:cubicBezTo>
                      <a:pt x="6839" y="1703"/>
                      <a:pt x="6946" y="1818"/>
                      <a:pt x="7040" y="1935"/>
                    </a:cubicBezTo>
                    <a:cubicBezTo>
                      <a:pt x="7043" y="1936"/>
                      <a:pt x="7045" y="1940"/>
                      <a:pt x="7048" y="1943"/>
                    </a:cubicBezTo>
                    <a:cubicBezTo>
                      <a:pt x="6937" y="2055"/>
                      <a:pt x="6668" y="2307"/>
                      <a:pt x="6271" y="2566"/>
                    </a:cubicBezTo>
                    <a:cubicBezTo>
                      <a:pt x="6006" y="2739"/>
                      <a:pt x="5728" y="2887"/>
                      <a:pt x="5449" y="3004"/>
                    </a:cubicBezTo>
                    <a:cubicBezTo>
                      <a:pt x="4862" y="3250"/>
                      <a:pt x="4256" y="3375"/>
                      <a:pt x="3645" y="3375"/>
                    </a:cubicBezTo>
                    <a:cubicBezTo>
                      <a:pt x="1788" y="3375"/>
                      <a:pt x="524" y="2222"/>
                      <a:pt x="243" y="1943"/>
                    </a:cubicBezTo>
                    <a:lnTo>
                      <a:pt x="245" y="1943"/>
                    </a:lnTo>
                    <a:cubicBezTo>
                      <a:pt x="246" y="1940"/>
                      <a:pt x="249" y="1936"/>
                      <a:pt x="251" y="1933"/>
                    </a:cubicBezTo>
                    <a:cubicBezTo>
                      <a:pt x="276" y="1906"/>
                      <a:pt x="303" y="1872"/>
                      <a:pt x="337" y="1832"/>
                    </a:cubicBezTo>
                    <a:cubicBezTo>
                      <a:pt x="342" y="1827"/>
                      <a:pt x="347" y="1824"/>
                      <a:pt x="350" y="1819"/>
                    </a:cubicBezTo>
                    <a:cubicBezTo>
                      <a:pt x="405" y="1756"/>
                      <a:pt x="478" y="1677"/>
                      <a:pt x="566" y="1591"/>
                    </a:cubicBezTo>
                    <a:cubicBezTo>
                      <a:pt x="958" y="1199"/>
                      <a:pt x="1782" y="507"/>
                      <a:pt x="2888" y="279"/>
                    </a:cubicBezTo>
                    <a:cubicBezTo>
                      <a:pt x="3137" y="228"/>
                      <a:pt x="3391" y="203"/>
                      <a:pt x="3645" y="203"/>
                    </a:cubicBezTo>
                    <a:close/>
                    <a:moveTo>
                      <a:pt x="3644" y="0"/>
                    </a:moveTo>
                    <a:cubicBezTo>
                      <a:pt x="3377" y="0"/>
                      <a:pt x="3109" y="27"/>
                      <a:pt x="2847" y="81"/>
                    </a:cubicBezTo>
                    <a:cubicBezTo>
                      <a:pt x="1746" y="307"/>
                      <a:pt x="921" y="949"/>
                      <a:pt x="424" y="1447"/>
                    </a:cubicBezTo>
                    <a:cubicBezTo>
                      <a:pt x="337" y="1531"/>
                      <a:pt x="265" y="1609"/>
                      <a:pt x="208" y="1674"/>
                    </a:cubicBezTo>
                    <a:cubicBezTo>
                      <a:pt x="203" y="1677"/>
                      <a:pt x="198" y="1682"/>
                      <a:pt x="195" y="1686"/>
                    </a:cubicBezTo>
                    <a:cubicBezTo>
                      <a:pt x="154" y="1734"/>
                      <a:pt x="121" y="1773"/>
                      <a:pt x="95" y="1805"/>
                    </a:cubicBezTo>
                    <a:cubicBezTo>
                      <a:pt x="72" y="1832"/>
                      <a:pt x="55" y="1855"/>
                      <a:pt x="49" y="1864"/>
                    </a:cubicBezTo>
                    <a:lnTo>
                      <a:pt x="29" y="1887"/>
                    </a:lnTo>
                    <a:cubicBezTo>
                      <a:pt x="1" y="1926"/>
                      <a:pt x="2" y="1980"/>
                      <a:pt x="35" y="2015"/>
                    </a:cubicBezTo>
                    <a:cubicBezTo>
                      <a:pt x="90" y="2080"/>
                      <a:pt x="1449" y="3577"/>
                      <a:pt x="3645" y="3577"/>
                    </a:cubicBezTo>
                    <a:cubicBezTo>
                      <a:pt x="4282" y="3577"/>
                      <a:pt x="4916" y="3447"/>
                      <a:pt x="5526" y="3191"/>
                    </a:cubicBezTo>
                    <a:cubicBezTo>
                      <a:pt x="5818" y="3068"/>
                      <a:pt x="6106" y="2915"/>
                      <a:pt x="6382" y="2736"/>
                    </a:cubicBezTo>
                    <a:cubicBezTo>
                      <a:pt x="6938" y="2372"/>
                      <a:pt x="7244" y="2031"/>
                      <a:pt x="7256" y="2015"/>
                    </a:cubicBezTo>
                    <a:cubicBezTo>
                      <a:pt x="7288" y="1980"/>
                      <a:pt x="7292" y="1926"/>
                      <a:pt x="7262" y="1887"/>
                    </a:cubicBezTo>
                    <a:lnTo>
                      <a:pt x="7245" y="1867"/>
                    </a:lnTo>
                    <a:cubicBezTo>
                      <a:pt x="7234" y="1852"/>
                      <a:pt x="7217" y="1830"/>
                      <a:pt x="7196" y="1805"/>
                    </a:cubicBezTo>
                    <a:cubicBezTo>
                      <a:pt x="7097" y="1685"/>
                      <a:pt x="6986" y="1563"/>
                      <a:pt x="6870" y="1450"/>
                    </a:cubicBezTo>
                    <a:cubicBezTo>
                      <a:pt x="6850" y="1429"/>
                      <a:pt x="6830" y="1409"/>
                      <a:pt x="6807" y="1387"/>
                    </a:cubicBezTo>
                    <a:lnTo>
                      <a:pt x="6774" y="1355"/>
                    </a:lnTo>
                    <a:cubicBezTo>
                      <a:pt x="6287" y="893"/>
                      <a:pt x="5486" y="296"/>
                      <a:pt x="4441" y="81"/>
                    </a:cubicBezTo>
                    <a:cubicBezTo>
                      <a:pt x="4179" y="27"/>
                      <a:pt x="3912" y="0"/>
                      <a:pt x="3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6" name="Google Shape;4636;p172"/>
              <p:cNvSpPr/>
              <p:nvPr/>
            </p:nvSpPr>
            <p:spPr>
              <a:xfrm>
                <a:off x="8015625" y="1516050"/>
                <a:ext cx="80900" cy="46175"/>
              </a:xfrm>
              <a:custGeom>
                <a:avLst/>
                <a:gdLst/>
                <a:ahLst/>
                <a:cxnLst/>
                <a:rect l="l" t="t" r="r" b="b"/>
                <a:pathLst>
                  <a:path w="3236" h="1847" extrusionOk="0">
                    <a:moveTo>
                      <a:pt x="1619" y="1"/>
                    </a:moveTo>
                    <a:cubicBezTo>
                      <a:pt x="1078" y="1"/>
                      <a:pt x="574" y="269"/>
                      <a:pt x="272" y="719"/>
                    </a:cubicBezTo>
                    <a:cubicBezTo>
                      <a:pt x="94" y="984"/>
                      <a:pt x="0" y="1294"/>
                      <a:pt x="0" y="1617"/>
                    </a:cubicBezTo>
                    <a:cubicBezTo>
                      <a:pt x="0" y="1706"/>
                      <a:pt x="5" y="1779"/>
                      <a:pt x="17" y="1847"/>
                    </a:cubicBezTo>
                    <a:lnTo>
                      <a:pt x="216" y="1813"/>
                    </a:lnTo>
                    <a:cubicBezTo>
                      <a:pt x="207" y="1756"/>
                      <a:pt x="203" y="1694"/>
                      <a:pt x="203" y="1617"/>
                    </a:cubicBezTo>
                    <a:cubicBezTo>
                      <a:pt x="203" y="1334"/>
                      <a:pt x="284" y="1063"/>
                      <a:pt x="440" y="831"/>
                    </a:cubicBezTo>
                    <a:cubicBezTo>
                      <a:pt x="704" y="438"/>
                      <a:pt x="1144" y="203"/>
                      <a:pt x="1619" y="203"/>
                    </a:cubicBezTo>
                    <a:cubicBezTo>
                      <a:pt x="2093" y="203"/>
                      <a:pt x="2533" y="438"/>
                      <a:pt x="2795" y="831"/>
                    </a:cubicBezTo>
                    <a:cubicBezTo>
                      <a:pt x="2951" y="1063"/>
                      <a:pt x="3033" y="1334"/>
                      <a:pt x="3033" y="1617"/>
                    </a:cubicBezTo>
                    <a:cubicBezTo>
                      <a:pt x="3033" y="1626"/>
                      <a:pt x="3033" y="1635"/>
                      <a:pt x="3031" y="1645"/>
                    </a:cubicBezTo>
                    <a:lnTo>
                      <a:pt x="3232" y="1672"/>
                    </a:lnTo>
                    <a:cubicBezTo>
                      <a:pt x="3235" y="1652"/>
                      <a:pt x="3235" y="1637"/>
                      <a:pt x="3235" y="1617"/>
                    </a:cubicBezTo>
                    <a:cubicBezTo>
                      <a:pt x="3235" y="1294"/>
                      <a:pt x="3141" y="984"/>
                      <a:pt x="2964" y="720"/>
                    </a:cubicBezTo>
                    <a:cubicBezTo>
                      <a:pt x="2663" y="269"/>
                      <a:pt x="2159"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7" name="Google Shape;4637;p172"/>
              <p:cNvSpPr/>
              <p:nvPr/>
            </p:nvSpPr>
            <p:spPr>
              <a:xfrm>
                <a:off x="8044625" y="1541600"/>
                <a:ext cx="26650" cy="26650"/>
              </a:xfrm>
              <a:custGeom>
                <a:avLst/>
                <a:gdLst/>
                <a:ahLst/>
                <a:cxnLst/>
                <a:rect l="l" t="t" r="r" b="b"/>
                <a:pathLst>
                  <a:path w="1066" h="1066" extrusionOk="0">
                    <a:moveTo>
                      <a:pt x="535" y="1"/>
                    </a:moveTo>
                    <a:cubicBezTo>
                      <a:pt x="239" y="1"/>
                      <a:pt x="1" y="238"/>
                      <a:pt x="1" y="532"/>
                    </a:cubicBezTo>
                    <a:cubicBezTo>
                      <a:pt x="1" y="603"/>
                      <a:pt x="15" y="672"/>
                      <a:pt x="41" y="734"/>
                    </a:cubicBezTo>
                    <a:cubicBezTo>
                      <a:pt x="120" y="928"/>
                      <a:pt x="310" y="1066"/>
                      <a:pt x="535" y="1066"/>
                    </a:cubicBezTo>
                    <a:cubicBezTo>
                      <a:pt x="777" y="1066"/>
                      <a:pt x="984" y="902"/>
                      <a:pt x="1046" y="678"/>
                    </a:cubicBezTo>
                    <a:cubicBezTo>
                      <a:pt x="1061" y="632"/>
                      <a:pt x="1066" y="582"/>
                      <a:pt x="1066" y="532"/>
                    </a:cubicBezTo>
                    <a:cubicBezTo>
                      <a:pt x="1066" y="238"/>
                      <a:pt x="830"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8" name="Google Shape;4638;p172"/>
              <p:cNvSpPr/>
              <p:nvPr/>
            </p:nvSpPr>
            <p:spPr>
              <a:xfrm>
                <a:off x="7967575" y="1517825"/>
                <a:ext cx="176825" cy="46250"/>
              </a:xfrm>
              <a:custGeom>
                <a:avLst/>
                <a:gdLst/>
                <a:ahLst/>
                <a:cxnLst/>
                <a:rect l="l" t="t" r="r" b="b"/>
                <a:pathLst>
                  <a:path w="7073" h="1850" extrusionOk="0">
                    <a:moveTo>
                      <a:pt x="4" y="1847"/>
                    </a:moveTo>
                    <a:cubicBezTo>
                      <a:pt x="2" y="1849"/>
                      <a:pt x="1" y="1850"/>
                      <a:pt x="1" y="1850"/>
                    </a:cubicBezTo>
                    <a:lnTo>
                      <a:pt x="2" y="1850"/>
                    </a:lnTo>
                    <a:cubicBezTo>
                      <a:pt x="2" y="1850"/>
                      <a:pt x="3" y="1849"/>
                      <a:pt x="4" y="1847"/>
                    </a:cubicBezTo>
                    <a:close/>
                    <a:moveTo>
                      <a:pt x="3537" y="1"/>
                    </a:moveTo>
                    <a:cubicBezTo>
                      <a:pt x="1424" y="1"/>
                      <a:pt x="62" y="1771"/>
                      <a:pt x="4" y="1847"/>
                    </a:cubicBezTo>
                    <a:lnTo>
                      <a:pt x="4" y="1847"/>
                    </a:lnTo>
                    <a:cubicBezTo>
                      <a:pt x="93" y="1783"/>
                      <a:pt x="1871" y="498"/>
                      <a:pt x="3540" y="498"/>
                    </a:cubicBezTo>
                    <a:cubicBezTo>
                      <a:pt x="5251" y="498"/>
                      <a:pt x="7072" y="1850"/>
                      <a:pt x="7072" y="1850"/>
                    </a:cubicBezTo>
                    <a:cubicBezTo>
                      <a:pt x="7072" y="1850"/>
                      <a:pt x="5696" y="1"/>
                      <a:pt x="3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9" name="Google Shape;4639;p172"/>
              <p:cNvSpPr/>
              <p:nvPr/>
            </p:nvSpPr>
            <p:spPr>
              <a:xfrm>
                <a:off x="8053475" y="1599700"/>
                <a:ext cx="5075" cy="76350"/>
              </a:xfrm>
              <a:custGeom>
                <a:avLst/>
                <a:gdLst/>
                <a:ahLst/>
                <a:cxnLst/>
                <a:rect l="l" t="t" r="r" b="b"/>
                <a:pathLst>
                  <a:path w="203" h="3054" extrusionOk="0">
                    <a:moveTo>
                      <a:pt x="101" y="1"/>
                    </a:moveTo>
                    <a:cubicBezTo>
                      <a:pt x="45" y="1"/>
                      <a:pt x="0" y="46"/>
                      <a:pt x="0" y="101"/>
                    </a:cubicBezTo>
                    <a:lnTo>
                      <a:pt x="0" y="2952"/>
                    </a:lnTo>
                    <a:cubicBezTo>
                      <a:pt x="0" y="3007"/>
                      <a:pt x="45" y="3053"/>
                      <a:pt x="101" y="3053"/>
                    </a:cubicBezTo>
                    <a:cubicBezTo>
                      <a:pt x="156" y="3053"/>
                      <a:pt x="203" y="3009"/>
                      <a:pt x="203" y="2952"/>
                    </a:cubicBezTo>
                    <a:lnTo>
                      <a:pt x="203" y="101"/>
                    </a:lnTo>
                    <a:cubicBezTo>
                      <a:pt x="203" y="46"/>
                      <a:pt x="15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0" name="Google Shape;4640;p172"/>
              <p:cNvSpPr/>
              <p:nvPr/>
            </p:nvSpPr>
            <p:spPr>
              <a:xfrm>
                <a:off x="8076725" y="1599700"/>
                <a:ext cx="5100" cy="58375"/>
              </a:xfrm>
              <a:custGeom>
                <a:avLst/>
                <a:gdLst/>
                <a:ahLst/>
                <a:cxnLst/>
                <a:rect l="l" t="t" r="r" b="b"/>
                <a:pathLst>
                  <a:path w="204" h="2335" extrusionOk="0">
                    <a:moveTo>
                      <a:pt x="103" y="1"/>
                    </a:moveTo>
                    <a:cubicBezTo>
                      <a:pt x="47" y="1"/>
                      <a:pt x="1" y="46"/>
                      <a:pt x="1" y="101"/>
                    </a:cubicBezTo>
                    <a:lnTo>
                      <a:pt x="1" y="2234"/>
                    </a:lnTo>
                    <a:cubicBezTo>
                      <a:pt x="1" y="2290"/>
                      <a:pt x="46" y="2334"/>
                      <a:pt x="103" y="2334"/>
                    </a:cubicBezTo>
                    <a:cubicBezTo>
                      <a:pt x="158" y="2334"/>
                      <a:pt x="203" y="2290"/>
                      <a:pt x="203" y="2234"/>
                    </a:cubicBezTo>
                    <a:lnTo>
                      <a:pt x="203" y="101"/>
                    </a:lnTo>
                    <a:cubicBezTo>
                      <a:pt x="203" y="46"/>
                      <a:pt x="158"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1" name="Google Shape;4641;p172"/>
              <p:cNvSpPr/>
              <p:nvPr/>
            </p:nvSpPr>
            <p:spPr>
              <a:xfrm>
                <a:off x="8099550" y="1590225"/>
                <a:ext cx="5075" cy="42450"/>
              </a:xfrm>
              <a:custGeom>
                <a:avLst/>
                <a:gdLst/>
                <a:ahLst/>
                <a:cxnLst/>
                <a:rect l="l" t="t" r="r" b="b"/>
                <a:pathLst>
                  <a:path w="203" h="1698" extrusionOk="0">
                    <a:moveTo>
                      <a:pt x="100" y="0"/>
                    </a:moveTo>
                    <a:cubicBezTo>
                      <a:pt x="45" y="0"/>
                      <a:pt x="0" y="46"/>
                      <a:pt x="0" y="102"/>
                    </a:cubicBezTo>
                    <a:lnTo>
                      <a:pt x="0" y="1598"/>
                    </a:lnTo>
                    <a:cubicBezTo>
                      <a:pt x="0" y="1653"/>
                      <a:pt x="45" y="1698"/>
                      <a:pt x="100" y="1698"/>
                    </a:cubicBezTo>
                    <a:cubicBezTo>
                      <a:pt x="157" y="1698"/>
                      <a:pt x="202" y="1653"/>
                      <a:pt x="202" y="1598"/>
                    </a:cubicBezTo>
                    <a:lnTo>
                      <a:pt x="202" y="102"/>
                    </a:lnTo>
                    <a:cubicBezTo>
                      <a:pt x="202" y="46"/>
                      <a:pt x="157"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2" name="Google Shape;4642;p172"/>
              <p:cNvSpPr/>
              <p:nvPr/>
            </p:nvSpPr>
            <p:spPr>
              <a:xfrm>
                <a:off x="8120525" y="1578925"/>
                <a:ext cx="5075" cy="28825"/>
              </a:xfrm>
              <a:custGeom>
                <a:avLst/>
                <a:gdLst/>
                <a:ahLst/>
                <a:cxnLst/>
                <a:rect l="l" t="t" r="r" b="b"/>
                <a:pathLst>
                  <a:path w="203" h="1153" extrusionOk="0">
                    <a:moveTo>
                      <a:pt x="101" y="0"/>
                    </a:moveTo>
                    <a:cubicBezTo>
                      <a:pt x="45" y="0"/>
                      <a:pt x="1" y="45"/>
                      <a:pt x="1" y="100"/>
                    </a:cubicBezTo>
                    <a:lnTo>
                      <a:pt x="1" y="1051"/>
                    </a:lnTo>
                    <a:cubicBezTo>
                      <a:pt x="1" y="1107"/>
                      <a:pt x="45" y="1153"/>
                      <a:pt x="101" y="1153"/>
                    </a:cubicBezTo>
                    <a:cubicBezTo>
                      <a:pt x="156" y="1153"/>
                      <a:pt x="203" y="1108"/>
                      <a:pt x="203" y="1051"/>
                    </a:cubicBezTo>
                    <a:lnTo>
                      <a:pt x="203" y="100"/>
                    </a:lnTo>
                    <a:cubicBezTo>
                      <a:pt x="203" y="45"/>
                      <a:pt x="156"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3" name="Google Shape;4643;p172"/>
              <p:cNvSpPr/>
              <p:nvPr/>
            </p:nvSpPr>
            <p:spPr>
              <a:xfrm>
                <a:off x="8029500" y="1599700"/>
                <a:ext cx="5100" cy="58375"/>
              </a:xfrm>
              <a:custGeom>
                <a:avLst/>
                <a:gdLst/>
                <a:ahLst/>
                <a:cxnLst/>
                <a:rect l="l" t="t" r="r" b="b"/>
                <a:pathLst>
                  <a:path w="204" h="2335" extrusionOk="0">
                    <a:moveTo>
                      <a:pt x="103" y="1"/>
                    </a:moveTo>
                    <a:cubicBezTo>
                      <a:pt x="47" y="1"/>
                      <a:pt x="1" y="46"/>
                      <a:pt x="1" y="101"/>
                    </a:cubicBezTo>
                    <a:lnTo>
                      <a:pt x="1" y="2234"/>
                    </a:lnTo>
                    <a:cubicBezTo>
                      <a:pt x="1" y="2290"/>
                      <a:pt x="47" y="2334"/>
                      <a:pt x="103" y="2334"/>
                    </a:cubicBezTo>
                    <a:cubicBezTo>
                      <a:pt x="158" y="2334"/>
                      <a:pt x="203" y="2290"/>
                      <a:pt x="203" y="2234"/>
                    </a:cubicBezTo>
                    <a:lnTo>
                      <a:pt x="203" y="101"/>
                    </a:lnTo>
                    <a:cubicBezTo>
                      <a:pt x="203" y="46"/>
                      <a:pt x="158"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4" name="Google Shape;4644;p172"/>
              <p:cNvSpPr/>
              <p:nvPr/>
            </p:nvSpPr>
            <p:spPr>
              <a:xfrm>
                <a:off x="8006750" y="1590225"/>
                <a:ext cx="5075" cy="42450"/>
              </a:xfrm>
              <a:custGeom>
                <a:avLst/>
                <a:gdLst/>
                <a:ahLst/>
                <a:cxnLst/>
                <a:rect l="l" t="t" r="r" b="b"/>
                <a:pathLst>
                  <a:path w="203" h="1698" extrusionOk="0">
                    <a:moveTo>
                      <a:pt x="101" y="0"/>
                    </a:moveTo>
                    <a:cubicBezTo>
                      <a:pt x="45" y="0"/>
                      <a:pt x="0" y="46"/>
                      <a:pt x="0" y="102"/>
                    </a:cubicBezTo>
                    <a:lnTo>
                      <a:pt x="0" y="1598"/>
                    </a:lnTo>
                    <a:cubicBezTo>
                      <a:pt x="0" y="1653"/>
                      <a:pt x="45" y="1698"/>
                      <a:pt x="101" y="1698"/>
                    </a:cubicBezTo>
                    <a:cubicBezTo>
                      <a:pt x="156" y="1698"/>
                      <a:pt x="203" y="1653"/>
                      <a:pt x="203" y="1598"/>
                    </a:cubicBezTo>
                    <a:lnTo>
                      <a:pt x="203" y="102"/>
                    </a:lnTo>
                    <a:cubicBezTo>
                      <a:pt x="203" y="46"/>
                      <a:pt x="156"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5" name="Google Shape;4645;p172"/>
              <p:cNvSpPr/>
              <p:nvPr/>
            </p:nvSpPr>
            <p:spPr>
              <a:xfrm>
                <a:off x="7985750" y="1578925"/>
                <a:ext cx="5075" cy="28825"/>
              </a:xfrm>
              <a:custGeom>
                <a:avLst/>
                <a:gdLst/>
                <a:ahLst/>
                <a:cxnLst/>
                <a:rect l="l" t="t" r="r" b="b"/>
                <a:pathLst>
                  <a:path w="203" h="1153" extrusionOk="0">
                    <a:moveTo>
                      <a:pt x="103" y="0"/>
                    </a:moveTo>
                    <a:cubicBezTo>
                      <a:pt x="46" y="0"/>
                      <a:pt x="1" y="45"/>
                      <a:pt x="1" y="100"/>
                    </a:cubicBezTo>
                    <a:lnTo>
                      <a:pt x="1" y="1051"/>
                    </a:lnTo>
                    <a:cubicBezTo>
                      <a:pt x="1" y="1107"/>
                      <a:pt x="46" y="1153"/>
                      <a:pt x="103" y="1153"/>
                    </a:cubicBezTo>
                    <a:cubicBezTo>
                      <a:pt x="158" y="1153"/>
                      <a:pt x="203" y="1108"/>
                      <a:pt x="203" y="1051"/>
                    </a:cubicBezTo>
                    <a:lnTo>
                      <a:pt x="203" y="100"/>
                    </a:lnTo>
                    <a:cubicBezTo>
                      <a:pt x="203" y="45"/>
                      <a:pt x="158"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646" name="Google Shape;4646;p172"/>
            <p:cNvSpPr/>
            <p:nvPr/>
          </p:nvSpPr>
          <p:spPr>
            <a:xfrm rot="900142">
              <a:off x="8253564" y="3301227"/>
              <a:ext cx="1152688" cy="2008478"/>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394405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4647"/>
        <p:cNvGrpSpPr/>
        <p:nvPr/>
      </p:nvGrpSpPr>
      <p:grpSpPr>
        <a:xfrm>
          <a:off x="0" y="0"/>
          <a:ext cx="0" cy="0"/>
          <a:chOff x="0" y="0"/>
          <a:chExt cx="0" cy="0"/>
        </a:xfrm>
      </p:grpSpPr>
      <p:grpSp>
        <p:nvGrpSpPr>
          <p:cNvPr id="4648" name="Google Shape;4648;p173"/>
          <p:cNvGrpSpPr/>
          <p:nvPr/>
        </p:nvGrpSpPr>
        <p:grpSpPr>
          <a:xfrm>
            <a:off x="-884023" y="-1197310"/>
            <a:ext cx="13890373" cy="9266423"/>
            <a:chOff x="-663017" y="-897983"/>
            <a:chExt cx="10417780" cy="6949817"/>
          </a:xfrm>
        </p:grpSpPr>
        <p:sp>
          <p:nvSpPr>
            <p:cNvPr id="4649" name="Google Shape;4649;p173"/>
            <p:cNvSpPr/>
            <p:nvPr/>
          </p:nvSpPr>
          <p:spPr>
            <a:xfrm rot="899941" flipH="1">
              <a:off x="-71194" y="18045"/>
              <a:ext cx="945774"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650" name="Google Shape;4650;p173"/>
            <p:cNvGrpSpPr/>
            <p:nvPr/>
          </p:nvGrpSpPr>
          <p:grpSpPr>
            <a:xfrm rot="-8272618">
              <a:off x="-530501" y="4409739"/>
              <a:ext cx="1935193" cy="1140380"/>
              <a:chOff x="5814600" y="3112362"/>
              <a:chExt cx="306750" cy="180763"/>
            </a:xfrm>
          </p:grpSpPr>
          <p:sp>
            <p:nvSpPr>
              <p:cNvPr id="4651" name="Google Shape;4651;p17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2" name="Google Shape;4652;p173"/>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3" name="Google Shape;4653;p17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4" name="Google Shape;4654;p173"/>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5" name="Google Shape;4655;p17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6" name="Google Shape;4656;p17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7" name="Google Shape;4657;p17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8" name="Google Shape;4658;p17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9" name="Google Shape;4659;p17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0" name="Google Shape;4660;p17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1" name="Google Shape;4661;p17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2" name="Google Shape;4662;p17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3" name="Google Shape;4663;p173"/>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4" name="Google Shape;4664;p17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5" name="Google Shape;4665;p17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6" name="Google Shape;4666;p17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7" name="Google Shape;4667;p17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8" name="Google Shape;4668;p17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9" name="Google Shape;4669;p17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0" name="Google Shape;4670;p17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1" name="Google Shape;4671;p17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2" name="Google Shape;4672;p173"/>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3" name="Google Shape;4673;p17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4" name="Google Shape;4674;p17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5" name="Google Shape;4675;p17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6" name="Google Shape;4676;p17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7" name="Google Shape;4677;p17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8" name="Google Shape;4678;p17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9" name="Google Shape;4679;p17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0" name="Google Shape;4680;p17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1" name="Google Shape;4681;p17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2" name="Google Shape;4682;p173"/>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3" name="Google Shape;4683;p173"/>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4" name="Google Shape;4684;p17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5" name="Google Shape;4685;p17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6" name="Google Shape;4686;p17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7" name="Google Shape;4687;p17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8" name="Google Shape;4688;p17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9" name="Google Shape;4689;p17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690" name="Google Shape;4690;p173"/>
            <p:cNvSpPr/>
            <p:nvPr/>
          </p:nvSpPr>
          <p:spPr>
            <a:xfrm rot="1600120">
              <a:off x="8359242" y="4398922"/>
              <a:ext cx="945766" cy="57303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691" name="Google Shape;4691;p173"/>
            <p:cNvGrpSpPr/>
            <p:nvPr/>
          </p:nvGrpSpPr>
          <p:grpSpPr>
            <a:xfrm>
              <a:off x="301968" y="3654881"/>
              <a:ext cx="270252" cy="415178"/>
              <a:chOff x="4515231" y="4502156"/>
              <a:chExt cx="270252" cy="415178"/>
            </a:xfrm>
          </p:grpSpPr>
          <p:grpSp>
            <p:nvGrpSpPr>
              <p:cNvPr id="4692" name="Google Shape;4692;p173"/>
              <p:cNvGrpSpPr/>
              <p:nvPr/>
            </p:nvGrpSpPr>
            <p:grpSpPr>
              <a:xfrm>
                <a:off x="4515231" y="4502156"/>
                <a:ext cx="270252" cy="415178"/>
                <a:chOff x="7732350" y="3847025"/>
                <a:chExt cx="199950" cy="307175"/>
              </a:xfrm>
            </p:grpSpPr>
            <p:sp>
              <p:nvSpPr>
                <p:cNvPr id="4693" name="Google Shape;4693;p173"/>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94" name="Google Shape;4694;p173"/>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695" name="Google Shape;4695;p173"/>
              <p:cNvGrpSpPr/>
              <p:nvPr/>
            </p:nvGrpSpPr>
            <p:grpSpPr>
              <a:xfrm>
                <a:off x="4517765" y="4504674"/>
                <a:ext cx="265184" cy="410143"/>
                <a:chOff x="7734225" y="3848875"/>
                <a:chExt cx="196200" cy="303450"/>
              </a:xfrm>
            </p:grpSpPr>
            <p:sp>
              <p:nvSpPr>
                <p:cNvPr id="4696" name="Google Shape;4696;p173"/>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97" name="Google Shape;4697;p173"/>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698" name="Google Shape;4698;p173"/>
            <p:cNvGrpSpPr/>
            <p:nvPr/>
          </p:nvGrpSpPr>
          <p:grpSpPr>
            <a:xfrm rot="2143365">
              <a:off x="7668719" y="-440322"/>
              <a:ext cx="1935183" cy="1140374"/>
              <a:chOff x="5814600" y="3112362"/>
              <a:chExt cx="306750" cy="180763"/>
            </a:xfrm>
          </p:grpSpPr>
          <p:sp>
            <p:nvSpPr>
              <p:cNvPr id="4699" name="Google Shape;4699;p173"/>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0" name="Google Shape;4700;p173"/>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1" name="Google Shape;4701;p173"/>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2" name="Google Shape;4702;p173"/>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3" name="Google Shape;4703;p173"/>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4" name="Google Shape;4704;p173"/>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5" name="Google Shape;4705;p173"/>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6" name="Google Shape;4706;p173"/>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7" name="Google Shape;4707;p173"/>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8" name="Google Shape;4708;p173"/>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9" name="Google Shape;4709;p173"/>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0" name="Google Shape;4710;p173"/>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1" name="Google Shape;4711;p173"/>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2" name="Google Shape;4712;p173"/>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3" name="Google Shape;4713;p173"/>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4" name="Google Shape;4714;p173"/>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5" name="Google Shape;4715;p173"/>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6" name="Google Shape;4716;p173"/>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7" name="Google Shape;4717;p173"/>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8" name="Google Shape;4718;p173"/>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9" name="Google Shape;4719;p173"/>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0" name="Google Shape;4720;p173"/>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1" name="Google Shape;4721;p173"/>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2" name="Google Shape;4722;p173"/>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3" name="Google Shape;4723;p173"/>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4" name="Google Shape;4724;p173"/>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5" name="Google Shape;4725;p173"/>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6" name="Google Shape;4726;p173"/>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7" name="Google Shape;4727;p173"/>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8" name="Google Shape;4728;p173"/>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9" name="Google Shape;4729;p173"/>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0" name="Google Shape;4730;p173"/>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1" name="Google Shape;4731;p173"/>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2" name="Google Shape;4732;p173"/>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3" name="Google Shape;4733;p173"/>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4" name="Google Shape;4734;p173"/>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5" name="Google Shape;4735;p173"/>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6" name="Google Shape;4736;p173"/>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7" name="Google Shape;4737;p173"/>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738" name="Google Shape;4738;p173"/>
            <p:cNvSpPr/>
            <p:nvPr/>
          </p:nvSpPr>
          <p:spPr>
            <a:xfrm>
              <a:off x="8430763" y="3464180"/>
              <a:ext cx="659316" cy="518339"/>
            </a:xfrm>
            <a:custGeom>
              <a:avLst/>
              <a:gdLst/>
              <a:ahLst/>
              <a:cxnLst/>
              <a:rect l="l" t="t" r="r" b="b"/>
              <a:pathLst>
                <a:path w="14540" h="11431" extrusionOk="0">
                  <a:moveTo>
                    <a:pt x="7170" y="5120"/>
                  </a:moveTo>
                  <a:cubicBezTo>
                    <a:pt x="8056" y="5120"/>
                    <a:pt x="8915" y="5294"/>
                    <a:pt x="9742" y="5654"/>
                  </a:cubicBezTo>
                  <a:cubicBezTo>
                    <a:pt x="11060" y="6229"/>
                    <a:pt x="12069" y="7145"/>
                    <a:pt x="12743" y="8421"/>
                  </a:cubicBezTo>
                  <a:cubicBezTo>
                    <a:pt x="12763" y="8458"/>
                    <a:pt x="12782" y="8498"/>
                    <a:pt x="12802" y="8537"/>
                  </a:cubicBezTo>
                  <a:cubicBezTo>
                    <a:pt x="12796" y="8541"/>
                    <a:pt x="12790" y="8547"/>
                    <a:pt x="12783" y="8552"/>
                  </a:cubicBezTo>
                  <a:cubicBezTo>
                    <a:pt x="12768" y="8546"/>
                    <a:pt x="12751" y="8540"/>
                    <a:pt x="12737" y="8532"/>
                  </a:cubicBezTo>
                  <a:cubicBezTo>
                    <a:pt x="11987" y="8125"/>
                    <a:pt x="11186" y="7865"/>
                    <a:pt x="10357" y="7680"/>
                  </a:cubicBezTo>
                  <a:cubicBezTo>
                    <a:pt x="9365" y="7457"/>
                    <a:pt x="8362" y="7352"/>
                    <a:pt x="7350" y="7352"/>
                  </a:cubicBezTo>
                  <a:cubicBezTo>
                    <a:pt x="7165" y="7352"/>
                    <a:pt x="6980" y="7355"/>
                    <a:pt x="6795" y="7362"/>
                  </a:cubicBezTo>
                  <a:cubicBezTo>
                    <a:pt x="5723" y="7402"/>
                    <a:pt x="4667" y="7554"/>
                    <a:pt x="3638" y="7862"/>
                  </a:cubicBezTo>
                  <a:cubicBezTo>
                    <a:pt x="2977" y="8060"/>
                    <a:pt x="2343" y="8321"/>
                    <a:pt x="1756" y="8688"/>
                  </a:cubicBezTo>
                  <a:cubicBezTo>
                    <a:pt x="1664" y="8747"/>
                    <a:pt x="1574" y="8810"/>
                    <a:pt x="1482" y="8872"/>
                  </a:cubicBezTo>
                  <a:cubicBezTo>
                    <a:pt x="1471" y="8878"/>
                    <a:pt x="1459" y="8881"/>
                    <a:pt x="1425" y="8895"/>
                  </a:cubicBezTo>
                  <a:cubicBezTo>
                    <a:pt x="1448" y="8835"/>
                    <a:pt x="1463" y="8791"/>
                    <a:pt x="1480" y="8748"/>
                  </a:cubicBezTo>
                  <a:cubicBezTo>
                    <a:pt x="1948" y="7628"/>
                    <a:pt x="2706" y="6753"/>
                    <a:pt x="3724" y="6103"/>
                  </a:cubicBezTo>
                  <a:cubicBezTo>
                    <a:pt x="4599" y="5546"/>
                    <a:pt x="5556" y="5231"/>
                    <a:pt x="6589" y="5144"/>
                  </a:cubicBezTo>
                  <a:cubicBezTo>
                    <a:pt x="6784" y="5128"/>
                    <a:pt x="6977" y="5120"/>
                    <a:pt x="7170" y="5120"/>
                  </a:cubicBezTo>
                  <a:close/>
                  <a:moveTo>
                    <a:pt x="7328" y="7526"/>
                  </a:moveTo>
                  <a:cubicBezTo>
                    <a:pt x="7744" y="7526"/>
                    <a:pt x="8160" y="7544"/>
                    <a:pt x="8575" y="7578"/>
                  </a:cubicBezTo>
                  <a:cubicBezTo>
                    <a:pt x="8775" y="8058"/>
                    <a:pt x="8649" y="8739"/>
                    <a:pt x="8144" y="9151"/>
                  </a:cubicBezTo>
                  <a:cubicBezTo>
                    <a:pt x="7887" y="9361"/>
                    <a:pt x="7568" y="9466"/>
                    <a:pt x="7248" y="9466"/>
                  </a:cubicBezTo>
                  <a:cubicBezTo>
                    <a:pt x="6930" y="9466"/>
                    <a:pt x="6612" y="9363"/>
                    <a:pt x="6352" y="9156"/>
                  </a:cubicBezTo>
                  <a:cubicBezTo>
                    <a:pt x="5786" y="8702"/>
                    <a:pt x="5741" y="7966"/>
                    <a:pt x="5906" y="7600"/>
                  </a:cubicBezTo>
                  <a:cubicBezTo>
                    <a:pt x="6379" y="7550"/>
                    <a:pt x="6853" y="7526"/>
                    <a:pt x="7328" y="7526"/>
                  </a:cubicBezTo>
                  <a:close/>
                  <a:moveTo>
                    <a:pt x="8791" y="7601"/>
                  </a:moveTo>
                  <a:cubicBezTo>
                    <a:pt x="9157" y="7635"/>
                    <a:pt x="9509" y="7688"/>
                    <a:pt x="9870" y="7754"/>
                  </a:cubicBezTo>
                  <a:cubicBezTo>
                    <a:pt x="9908" y="8088"/>
                    <a:pt x="9867" y="8407"/>
                    <a:pt x="9777" y="8723"/>
                  </a:cubicBezTo>
                  <a:cubicBezTo>
                    <a:pt x="9629" y="9251"/>
                    <a:pt x="9342" y="9691"/>
                    <a:pt x="8921" y="10041"/>
                  </a:cubicBezTo>
                  <a:cubicBezTo>
                    <a:pt x="8429" y="10451"/>
                    <a:pt x="7820" y="10661"/>
                    <a:pt x="7208" y="10661"/>
                  </a:cubicBezTo>
                  <a:cubicBezTo>
                    <a:pt x="6746" y="10661"/>
                    <a:pt x="6282" y="10541"/>
                    <a:pt x="5865" y="10299"/>
                  </a:cubicBezTo>
                  <a:cubicBezTo>
                    <a:pt x="4806" y="9685"/>
                    <a:pt x="4467" y="8569"/>
                    <a:pt x="4550" y="7811"/>
                  </a:cubicBezTo>
                  <a:cubicBezTo>
                    <a:pt x="4925" y="7730"/>
                    <a:pt x="5298" y="7668"/>
                    <a:pt x="5690" y="7625"/>
                  </a:cubicBezTo>
                  <a:lnTo>
                    <a:pt x="5690" y="7625"/>
                  </a:lnTo>
                  <a:cubicBezTo>
                    <a:pt x="5686" y="7668"/>
                    <a:pt x="5684" y="7700"/>
                    <a:pt x="5677" y="7733"/>
                  </a:cubicBezTo>
                  <a:cubicBezTo>
                    <a:pt x="5469" y="8679"/>
                    <a:pt x="6188" y="9658"/>
                    <a:pt x="7256" y="9658"/>
                  </a:cubicBezTo>
                  <a:cubicBezTo>
                    <a:pt x="7293" y="9658"/>
                    <a:pt x="7331" y="9656"/>
                    <a:pt x="7370" y="9654"/>
                  </a:cubicBezTo>
                  <a:cubicBezTo>
                    <a:pt x="8078" y="9608"/>
                    <a:pt x="8698" y="9037"/>
                    <a:pt x="8816" y="8336"/>
                  </a:cubicBezTo>
                  <a:cubicBezTo>
                    <a:pt x="8853" y="8122"/>
                    <a:pt x="8853" y="7905"/>
                    <a:pt x="8802" y="7692"/>
                  </a:cubicBezTo>
                  <a:cubicBezTo>
                    <a:pt x="8796" y="7668"/>
                    <a:pt x="8796" y="7640"/>
                    <a:pt x="8791" y="7601"/>
                  </a:cubicBezTo>
                  <a:close/>
                  <a:moveTo>
                    <a:pt x="10064" y="7793"/>
                  </a:moveTo>
                  <a:lnTo>
                    <a:pt x="10064" y="7793"/>
                  </a:lnTo>
                  <a:cubicBezTo>
                    <a:pt x="11047" y="7989"/>
                    <a:pt x="11969" y="8297"/>
                    <a:pt x="12850" y="8767"/>
                  </a:cubicBezTo>
                  <a:cubicBezTo>
                    <a:pt x="12819" y="8805"/>
                    <a:pt x="12797" y="8839"/>
                    <a:pt x="12771" y="8868"/>
                  </a:cubicBezTo>
                  <a:cubicBezTo>
                    <a:pt x="12299" y="9446"/>
                    <a:pt x="11725" y="9898"/>
                    <a:pt x="11075" y="10257"/>
                  </a:cubicBezTo>
                  <a:cubicBezTo>
                    <a:pt x="10279" y="10699"/>
                    <a:pt x="9427" y="10975"/>
                    <a:pt x="8532" y="11125"/>
                  </a:cubicBezTo>
                  <a:cubicBezTo>
                    <a:pt x="8044" y="11207"/>
                    <a:pt x="7555" y="11247"/>
                    <a:pt x="7064" y="11247"/>
                  </a:cubicBezTo>
                  <a:cubicBezTo>
                    <a:pt x="6875" y="11247"/>
                    <a:pt x="6687" y="11241"/>
                    <a:pt x="6498" y="11230"/>
                  </a:cubicBezTo>
                  <a:cubicBezTo>
                    <a:pt x="5112" y="11145"/>
                    <a:pt x="3804" y="10784"/>
                    <a:pt x="2604" y="10074"/>
                  </a:cubicBezTo>
                  <a:cubicBezTo>
                    <a:pt x="2224" y="9848"/>
                    <a:pt x="1869" y="9589"/>
                    <a:pt x="1544" y="9293"/>
                  </a:cubicBezTo>
                  <a:cubicBezTo>
                    <a:pt x="1505" y="9257"/>
                    <a:pt x="1468" y="9222"/>
                    <a:pt x="1431" y="9185"/>
                  </a:cubicBezTo>
                  <a:cubicBezTo>
                    <a:pt x="1425" y="9179"/>
                    <a:pt x="1420" y="9168"/>
                    <a:pt x="1408" y="9149"/>
                  </a:cubicBezTo>
                  <a:cubicBezTo>
                    <a:pt x="1434" y="9126"/>
                    <a:pt x="1460" y="9102"/>
                    <a:pt x="1490" y="9080"/>
                  </a:cubicBezTo>
                  <a:cubicBezTo>
                    <a:pt x="1854" y="8805"/>
                    <a:pt x="2250" y="8588"/>
                    <a:pt x="2667" y="8404"/>
                  </a:cubicBezTo>
                  <a:cubicBezTo>
                    <a:pt x="3173" y="8180"/>
                    <a:pt x="3701" y="8012"/>
                    <a:pt x="4238" y="7881"/>
                  </a:cubicBezTo>
                  <a:cubicBezTo>
                    <a:pt x="4267" y="7873"/>
                    <a:pt x="4298" y="7870"/>
                    <a:pt x="4340" y="7864"/>
                  </a:cubicBezTo>
                  <a:lnTo>
                    <a:pt x="4340" y="7864"/>
                  </a:lnTo>
                  <a:cubicBezTo>
                    <a:pt x="4334" y="8847"/>
                    <a:pt x="4693" y="9657"/>
                    <a:pt x="5471" y="10262"/>
                  </a:cubicBezTo>
                  <a:cubicBezTo>
                    <a:pt x="5981" y="10658"/>
                    <a:pt x="6564" y="10853"/>
                    <a:pt x="7207" y="10853"/>
                  </a:cubicBezTo>
                  <a:cubicBezTo>
                    <a:pt x="7234" y="10853"/>
                    <a:pt x="7261" y="10852"/>
                    <a:pt x="7288" y="10852"/>
                  </a:cubicBezTo>
                  <a:cubicBezTo>
                    <a:pt x="7811" y="10838"/>
                    <a:pt x="8294" y="10685"/>
                    <a:pt x="8737" y="10406"/>
                  </a:cubicBezTo>
                  <a:cubicBezTo>
                    <a:pt x="9177" y="10128"/>
                    <a:pt x="9515" y="9754"/>
                    <a:pt x="9754" y="9291"/>
                  </a:cubicBezTo>
                  <a:cubicBezTo>
                    <a:pt x="9993" y="8827"/>
                    <a:pt x="10090" y="8330"/>
                    <a:pt x="10064" y="7793"/>
                  </a:cubicBezTo>
                  <a:close/>
                  <a:moveTo>
                    <a:pt x="7075" y="0"/>
                  </a:moveTo>
                  <a:cubicBezTo>
                    <a:pt x="7061" y="0"/>
                    <a:pt x="7044" y="5"/>
                    <a:pt x="7024" y="15"/>
                  </a:cubicBezTo>
                  <a:cubicBezTo>
                    <a:pt x="7019" y="53"/>
                    <a:pt x="7007" y="99"/>
                    <a:pt x="7007" y="144"/>
                  </a:cubicBezTo>
                  <a:cubicBezTo>
                    <a:pt x="7005" y="362"/>
                    <a:pt x="7002" y="578"/>
                    <a:pt x="7008" y="794"/>
                  </a:cubicBezTo>
                  <a:cubicBezTo>
                    <a:pt x="7041" y="2113"/>
                    <a:pt x="7075" y="3433"/>
                    <a:pt x="7109" y="4751"/>
                  </a:cubicBezTo>
                  <a:cubicBezTo>
                    <a:pt x="7110" y="4808"/>
                    <a:pt x="7109" y="4865"/>
                    <a:pt x="7109" y="4915"/>
                  </a:cubicBezTo>
                  <a:cubicBezTo>
                    <a:pt x="6703" y="4955"/>
                    <a:pt x="6311" y="4993"/>
                    <a:pt x="5908" y="5032"/>
                  </a:cubicBezTo>
                  <a:cubicBezTo>
                    <a:pt x="5899" y="5002"/>
                    <a:pt x="5888" y="4964"/>
                    <a:pt x="5877" y="4924"/>
                  </a:cubicBezTo>
                  <a:cubicBezTo>
                    <a:pt x="5579" y="3814"/>
                    <a:pt x="5280" y="2703"/>
                    <a:pt x="4980" y="1592"/>
                  </a:cubicBezTo>
                  <a:cubicBezTo>
                    <a:pt x="4942" y="1450"/>
                    <a:pt x="4896" y="1309"/>
                    <a:pt x="4851" y="1169"/>
                  </a:cubicBezTo>
                  <a:cubicBezTo>
                    <a:pt x="4840" y="1132"/>
                    <a:pt x="4831" y="1087"/>
                    <a:pt x="4764" y="1079"/>
                  </a:cubicBezTo>
                  <a:cubicBezTo>
                    <a:pt x="4763" y="1123"/>
                    <a:pt x="4757" y="1163"/>
                    <a:pt x="4761" y="1200"/>
                  </a:cubicBezTo>
                  <a:cubicBezTo>
                    <a:pt x="4767" y="1248"/>
                    <a:pt x="4780" y="1295"/>
                    <a:pt x="4791" y="1342"/>
                  </a:cubicBezTo>
                  <a:cubicBezTo>
                    <a:pt x="5047" y="2357"/>
                    <a:pt x="5303" y="3373"/>
                    <a:pt x="5559" y="4388"/>
                  </a:cubicBezTo>
                  <a:cubicBezTo>
                    <a:pt x="5616" y="4614"/>
                    <a:pt x="5677" y="4839"/>
                    <a:pt x="5737" y="5067"/>
                  </a:cubicBezTo>
                  <a:lnTo>
                    <a:pt x="5738" y="5067"/>
                  </a:lnTo>
                  <a:cubicBezTo>
                    <a:pt x="5369" y="5180"/>
                    <a:pt x="5013" y="5290"/>
                    <a:pt x="4647" y="5402"/>
                  </a:cubicBezTo>
                  <a:cubicBezTo>
                    <a:pt x="4627" y="5370"/>
                    <a:pt x="4604" y="5333"/>
                    <a:pt x="4582" y="5294"/>
                  </a:cubicBezTo>
                  <a:cubicBezTo>
                    <a:pt x="4065" y="4391"/>
                    <a:pt x="3547" y="3489"/>
                    <a:pt x="3028" y="2586"/>
                  </a:cubicBezTo>
                  <a:cubicBezTo>
                    <a:pt x="2991" y="2521"/>
                    <a:pt x="2949" y="2458"/>
                    <a:pt x="2906" y="2396"/>
                  </a:cubicBezTo>
                  <a:cubicBezTo>
                    <a:pt x="2891" y="2374"/>
                    <a:pt x="2865" y="2362"/>
                    <a:pt x="2843" y="2345"/>
                  </a:cubicBezTo>
                  <a:cubicBezTo>
                    <a:pt x="2835" y="2350"/>
                    <a:pt x="2828" y="2356"/>
                    <a:pt x="2820" y="2360"/>
                  </a:cubicBezTo>
                  <a:cubicBezTo>
                    <a:pt x="2828" y="2396"/>
                    <a:pt x="2831" y="2431"/>
                    <a:pt x="2845" y="2464"/>
                  </a:cubicBezTo>
                  <a:cubicBezTo>
                    <a:pt x="2880" y="2542"/>
                    <a:pt x="2917" y="2620"/>
                    <a:pt x="2959" y="2694"/>
                  </a:cubicBezTo>
                  <a:cubicBezTo>
                    <a:pt x="3446" y="3583"/>
                    <a:pt x="3934" y="4472"/>
                    <a:pt x="4420" y="5359"/>
                  </a:cubicBezTo>
                  <a:cubicBezTo>
                    <a:pt x="4442" y="5398"/>
                    <a:pt x="4462" y="5436"/>
                    <a:pt x="4480" y="5469"/>
                  </a:cubicBezTo>
                  <a:cubicBezTo>
                    <a:pt x="4116" y="5672"/>
                    <a:pt x="3761" y="5870"/>
                    <a:pt x="3400" y="6072"/>
                  </a:cubicBezTo>
                  <a:cubicBezTo>
                    <a:pt x="3385" y="6055"/>
                    <a:pt x="3365" y="6032"/>
                    <a:pt x="3345" y="6009"/>
                  </a:cubicBezTo>
                  <a:cubicBezTo>
                    <a:pt x="3246" y="5881"/>
                    <a:pt x="3147" y="5753"/>
                    <a:pt x="3047" y="5626"/>
                  </a:cubicBezTo>
                  <a:cubicBezTo>
                    <a:pt x="2278" y="4657"/>
                    <a:pt x="1510" y="3689"/>
                    <a:pt x="739" y="2720"/>
                  </a:cubicBezTo>
                  <a:cubicBezTo>
                    <a:pt x="684" y="2650"/>
                    <a:pt x="624" y="2584"/>
                    <a:pt x="564" y="2518"/>
                  </a:cubicBezTo>
                  <a:cubicBezTo>
                    <a:pt x="544" y="2496"/>
                    <a:pt x="523" y="2471"/>
                    <a:pt x="488" y="2471"/>
                  </a:cubicBezTo>
                  <a:cubicBezTo>
                    <a:pt x="476" y="2471"/>
                    <a:pt x="462" y="2474"/>
                    <a:pt x="446" y="2481"/>
                  </a:cubicBezTo>
                  <a:cubicBezTo>
                    <a:pt x="465" y="2521"/>
                    <a:pt x="479" y="2563"/>
                    <a:pt x="502" y="2598"/>
                  </a:cubicBezTo>
                  <a:cubicBezTo>
                    <a:pt x="582" y="2714"/>
                    <a:pt x="664" y="2828"/>
                    <a:pt x="750" y="2939"/>
                  </a:cubicBezTo>
                  <a:cubicBezTo>
                    <a:pt x="1559" y="3987"/>
                    <a:pt x="2368" y="5033"/>
                    <a:pt x="3178" y="6080"/>
                  </a:cubicBezTo>
                  <a:cubicBezTo>
                    <a:pt x="3204" y="6114"/>
                    <a:pt x="3230" y="6149"/>
                    <a:pt x="3255" y="6182"/>
                  </a:cubicBezTo>
                  <a:cubicBezTo>
                    <a:pt x="2990" y="6416"/>
                    <a:pt x="2730" y="6645"/>
                    <a:pt x="2465" y="6879"/>
                  </a:cubicBezTo>
                  <a:cubicBezTo>
                    <a:pt x="2439" y="6859"/>
                    <a:pt x="2408" y="6837"/>
                    <a:pt x="2378" y="6814"/>
                  </a:cubicBezTo>
                  <a:cubicBezTo>
                    <a:pt x="1756" y="6334"/>
                    <a:pt x="1133" y="5853"/>
                    <a:pt x="510" y="5373"/>
                  </a:cubicBezTo>
                  <a:cubicBezTo>
                    <a:pt x="388" y="5279"/>
                    <a:pt x="259" y="5192"/>
                    <a:pt x="133" y="5103"/>
                  </a:cubicBezTo>
                  <a:cubicBezTo>
                    <a:pt x="110" y="5087"/>
                    <a:pt x="85" y="5067"/>
                    <a:pt x="55" y="5067"/>
                  </a:cubicBezTo>
                  <a:cubicBezTo>
                    <a:pt x="39" y="5067"/>
                    <a:pt x="21" y="5072"/>
                    <a:pt x="0" y="5086"/>
                  </a:cubicBezTo>
                  <a:cubicBezTo>
                    <a:pt x="23" y="5118"/>
                    <a:pt x="42" y="5154"/>
                    <a:pt x="71" y="5178"/>
                  </a:cubicBezTo>
                  <a:cubicBezTo>
                    <a:pt x="173" y="5269"/>
                    <a:pt x="278" y="5361"/>
                    <a:pt x="384" y="5445"/>
                  </a:cubicBezTo>
                  <a:cubicBezTo>
                    <a:pt x="1011" y="5938"/>
                    <a:pt x="1639" y="6430"/>
                    <a:pt x="2266" y="6922"/>
                  </a:cubicBezTo>
                  <a:cubicBezTo>
                    <a:pt x="2297" y="6947"/>
                    <a:pt x="2328" y="6973"/>
                    <a:pt x="2366" y="7004"/>
                  </a:cubicBezTo>
                  <a:cubicBezTo>
                    <a:pt x="2334" y="7041"/>
                    <a:pt x="2307" y="7074"/>
                    <a:pt x="2281" y="7104"/>
                  </a:cubicBezTo>
                  <a:cubicBezTo>
                    <a:pt x="1811" y="7652"/>
                    <a:pt x="1456" y="8267"/>
                    <a:pt x="1207" y="8946"/>
                  </a:cubicBezTo>
                  <a:cubicBezTo>
                    <a:pt x="1148" y="9108"/>
                    <a:pt x="1179" y="9213"/>
                    <a:pt x="1303" y="9325"/>
                  </a:cubicBezTo>
                  <a:cubicBezTo>
                    <a:pt x="1732" y="9716"/>
                    <a:pt x="2193" y="10060"/>
                    <a:pt x="2701" y="10341"/>
                  </a:cubicBezTo>
                  <a:cubicBezTo>
                    <a:pt x="3900" y="11006"/>
                    <a:pt x="5193" y="11341"/>
                    <a:pt x="6558" y="11416"/>
                  </a:cubicBezTo>
                  <a:cubicBezTo>
                    <a:pt x="6728" y="11426"/>
                    <a:pt x="6898" y="11431"/>
                    <a:pt x="7068" y="11431"/>
                  </a:cubicBezTo>
                  <a:cubicBezTo>
                    <a:pt x="7778" y="11431"/>
                    <a:pt x="8482" y="11347"/>
                    <a:pt x="9177" y="11180"/>
                  </a:cubicBezTo>
                  <a:cubicBezTo>
                    <a:pt x="10093" y="10961"/>
                    <a:pt x="10952" y="10603"/>
                    <a:pt x="11729" y="10063"/>
                  </a:cubicBezTo>
                  <a:cubicBezTo>
                    <a:pt x="12209" y="9728"/>
                    <a:pt x="12632" y="9336"/>
                    <a:pt x="12987" y="8868"/>
                  </a:cubicBezTo>
                  <a:cubicBezTo>
                    <a:pt x="13052" y="8784"/>
                    <a:pt x="13058" y="8710"/>
                    <a:pt x="13018" y="8614"/>
                  </a:cubicBezTo>
                  <a:cubicBezTo>
                    <a:pt x="12816" y="8134"/>
                    <a:pt x="12544" y="7699"/>
                    <a:pt x="12220" y="7294"/>
                  </a:cubicBezTo>
                  <a:cubicBezTo>
                    <a:pt x="12195" y="7263"/>
                    <a:pt x="12172" y="7231"/>
                    <a:pt x="12145" y="7194"/>
                  </a:cubicBezTo>
                  <a:cubicBezTo>
                    <a:pt x="12182" y="7165"/>
                    <a:pt x="12211" y="7140"/>
                    <a:pt x="12240" y="7117"/>
                  </a:cubicBezTo>
                  <a:cubicBezTo>
                    <a:pt x="12837" y="6643"/>
                    <a:pt x="13436" y="6171"/>
                    <a:pt x="14034" y="5695"/>
                  </a:cubicBezTo>
                  <a:cubicBezTo>
                    <a:pt x="14180" y="5577"/>
                    <a:pt x="14324" y="5453"/>
                    <a:pt x="14466" y="5330"/>
                  </a:cubicBezTo>
                  <a:cubicBezTo>
                    <a:pt x="14498" y="5302"/>
                    <a:pt x="14540" y="5276"/>
                    <a:pt x="14532" y="5222"/>
                  </a:cubicBezTo>
                  <a:cubicBezTo>
                    <a:pt x="14507" y="5218"/>
                    <a:pt x="14491" y="5216"/>
                    <a:pt x="14479" y="5216"/>
                  </a:cubicBezTo>
                  <a:cubicBezTo>
                    <a:pt x="14458" y="5216"/>
                    <a:pt x="14447" y="5222"/>
                    <a:pt x="14418" y="5242"/>
                  </a:cubicBezTo>
                  <a:cubicBezTo>
                    <a:pt x="14341" y="5294"/>
                    <a:pt x="14263" y="5347"/>
                    <a:pt x="14189" y="5404"/>
                  </a:cubicBezTo>
                  <a:cubicBezTo>
                    <a:pt x="13512" y="5930"/>
                    <a:pt x="12834" y="6458"/>
                    <a:pt x="12157" y="6986"/>
                  </a:cubicBezTo>
                  <a:cubicBezTo>
                    <a:pt x="12120" y="7015"/>
                    <a:pt x="12081" y="7043"/>
                    <a:pt x="12047" y="7069"/>
                  </a:cubicBezTo>
                  <a:cubicBezTo>
                    <a:pt x="11793" y="6827"/>
                    <a:pt x="11544" y="6592"/>
                    <a:pt x="11288" y="6350"/>
                  </a:cubicBezTo>
                  <a:cubicBezTo>
                    <a:pt x="11313" y="6319"/>
                    <a:pt x="11339" y="6283"/>
                    <a:pt x="11365" y="6248"/>
                  </a:cubicBezTo>
                  <a:cubicBezTo>
                    <a:pt x="12132" y="5246"/>
                    <a:pt x="12899" y="4246"/>
                    <a:pt x="13665" y="3245"/>
                  </a:cubicBezTo>
                  <a:cubicBezTo>
                    <a:pt x="13787" y="3083"/>
                    <a:pt x="13904" y="2917"/>
                    <a:pt x="14021" y="2752"/>
                  </a:cubicBezTo>
                  <a:cubicBezTo>
                    <a:pt x="14047" y="2715"/>
                    <a:pt x="14081" y="2677"/>
                    <a:pt x="14069" y="2621"/>
                  </a:cubicBezTo>
                  <a:cubicBezTo>
                    <a:pt x="14058" y="2618"/>
                    <a:pt x="14049" y="2617"/>
                    <a:pt x="14040" y="2617"/>
                  </a:cubicBezTo>
                  <a:cubicBezTo>
                    <a:pt x="13992" y="2617"/>
                    <a:pt x="13969" y="2658"/>
                    <a:pt x="13942" y="2689"/>
                  </a:cubicBezTo>
                  <a:cubicBezTo>
                    <a:pt x="13804" y="2854"/>
                    <a:pt x="13663" y="3019"/>
                    <a:pt x="13530" y="3191"/>
                  </a:cubicBezTo>
                  <a:cubicBezTo>
                    <a:pt x="12757" y="4178"/>
                    <a:pt x="11986" y="5168"/>
                    <a:pt x="11214" y="6155"/>
                  </a:cubicBezTo>
                  <a:cubicBezTo>
                    <a:pt x="11189" y="6186"/>
                    <a:pt x="11163" y="6216"/>
                    <a:pt x="11148" y="6234"/>
                  </a:cubicBezTo>
                  <a:cubicBezTo>
                    <a:pt x="10789" y="6015"/>
                    <a:pt x="10445" y="5805"/>
                    <a:pt x="10093" y="5590"/>
                  </a:cubicBezTo>
                  <a:cubicBezTo>
                    <a:pt x="10107" y="5563"/>
                    <a:pt x="10123" y="5530"/>
                    <a:pt x="10141" y="5496"/>
                  </a:cubicBezTo>
                  <a:cubicBezTo>
                    <a:pt x="10564" y="4719"/>
                    <a:pt x="10989" y="3941"/>
                    <a:pt x="11410" y="3161"/>
                  </a:cubicBezTo>
                  <a:cubicBezTo>
                    <a:pt x="11502" y="2992"/>
                    <a:pt x="11587" y="2819"/>
                    <a:pt x="11672" y="2647"/>
                  </a:cubicBezTo>
                  <a:cubicBezTo>
                    <a:pt x="11692" y="2607"/>
                    <a:pt x="11723" y="2564"/>
                    <a:pt x="11685" y="2499"/>
                  </a:cubicBezTo>
                  <a:lnTo>
                    <a:pt x="11685" y="2499"/>
                  </a:lnTo>
                  <a:cubicBezTo>
                    <a:pt x="11655" y="2529"/>
                    <a:pt x="11626" y="2549"/>
                    <a:pt x="11606" y="2578"/>
                  </a:cubicBezTo>
                  <a:cubicBezTo>
                    <a:pt x="11544" y="2672"/>
                    <a:pt x="11484" y="2769"/>
                    <a:pt x="11428" y="2867"/>
                  </a:cubicBezTo>
                  <a:cubicBezTo>
                    <a:pt x="10945" y="3718"/>
                    <a:pt x="10465" y="4572"/>
                    <a:pt x="9982" y="5424"/>
                  </a:cubicBezTo>
                  <a:cubicBezTo>
                    <a:pt x="9964" y="5459"/>
                    <a:pt x="9941" y="5492"/>
                    <a:pt x="9922" y="5524"/>
                  </a:cubicBezTo>
                  <a:cubicBezTo>
                    <a:pt x="9734" y="5452"/>
                    <a:pt x="9559" y="5379"/>
                    <a:pt x="9382" y="5316"/>
                  </a:cubicBezTo>
                  <a:cubicBezTo>
                    <a:pt x="9201" y="5253"/>
                    <a:pt x="9019" y="5198"/>
                    <a:pt x="8834" y="5140"/>
                  </a:cubicBezTo>
                  <a:cubicBezTo>
                    <a:pt x="8843" y="5098"/>
                    <a:pt x="8850" y="5069"/>
                    <a:pt x="8857" y="5040"/>
                  </a:cubicBezTo>
                  <a:cubicBezTo>
                    <a:pt x="9075" y="4177"/>
                    <a:pt x="9292" y="3314"/>
                    <a:pt x="9507" y="2451"/>
                  </a:cubicBezTo>
                  <a:cubicBezTo>
                    <a:pt x="9593" y="2104"/>
                    <a:pt x="9671" y="1755"/>
                    <a:pt x="9751" y="1408"/>
                  </a:cubicBezTo>
                  <a:cubicBezTo>
                    <a:pt x="9763" y="1356"/>
                    <a:pt x="9782" y="1302"/>
                    <a:pt x="9738" y="1248"/>
                  </a:cubicBezTo>
                  <a:cubicBezTo>
                    <a:pt x="9686" y="1268"/>
                    <a:pt x="9677" y="1312"/>
                    <a:pt x="9664" y="1354"/>
                  </a:cubicBezTo>
                  <a:cubicBezTo>
                    <a:pt x="9609" y="1538"/>
                    <a:pt x="9552" y="1721"/>
                    <a:pt x="9502" y="1907"/>
                  </a:cubicBezTo>
                  <a:cubicBezTo>
                    <a:pt x="9231" y="2933"/>
                    <a:pt x="8962" y="3959"/>
                    <a:pt x="8692" y="4986"/>
                  </a:cubicBezTo>
                  <a:cubicBezTo>
                    <a:pt x="8681" y="5024"/>
                    <a:pt x="8667" y="5061"/>
                    <a:pt x="8654" y="5104"/>
                  </a:cubicBezTo>
                  <a:cubicBezTo>
                    <a:pt x="8198" y="4999"/>
                    <a:pt x="7746" y="4952"/>
                    <a:pt x="7288" y="4933"/>
                  </a:cubicBezTo>
                  <a:cubicBezTo>
                    <a:pt x="7283" y="4891"/>
                    <a:pt x="7280" y="4865"/>
                    <a:pt x="7278" y="4837"/>
                  </a:cubicBezTo>
                  <a:cubicBezTo>
                    <a:pt x="7272" y="4629"/>
                    <a:pt x="7268" y="4419"/>
                    <a:pt x="7263" y="4209"/>
                  </a:cubicBezTo>
                  <a:cubicBezTo>
                    <a:pt x="7235" y="3172"/>
                    <a:pt x="7211" y="2135"/>
                    <a:pt x="7181" y="1098"/>
                  </a:cubicBezTo>
                  <a:cubicBezTo>
                    <a:pt x="7172" y="785"/>
                    <a:pt x="7155" y="473"/>
                    <a:pt x="7140" y="160"/>
                  </a:cubicBezTo>
                  <a:cubicBezTo>
                    <a:pt x="7138" y="123"/>
                    <a:pt x="7133" y="84"/>
                    <a:pt x="7124" y="48"/>
                  </a:cubicBezTo>
                  <a:cubicBezTo>
                    <a:pt x="7117" y="19"/>
                    <a:pt x="7102" y="0"/>
                    <a:pt x="7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739" name="Google Shape;4739;p173"/>
            <p:cNvGrpSpPr/>
            <p:nvPr/>
          </p:nvGrpSpPr>
          <p:grpSpPr>
            <a:xfrm>
              <a:off x="8595806" y="2726485"/>
              <a:ext cx="270252" cy="633649"/>
              <a:chOff x="4444806" y="3454510"/>
              <a:chExt cx="270252" cy="633649"/>
            </a:xfrm>
          </p:grpSpPr>
          <p:grpSp>
            <p:nvGrpSpPr>
              <p:cNvPr id="4740" name="Google Shape;4740;p173"/>
              <p:cNvGrpSpPr/>
              <p:nvPr/>
            </p:nvGrpSpPr>
            <p:grpSpPr>
              <a:xfrm>
                <a:off x="4444806" y="3672981"/>
                <a:ext cx="270252" cy="415178"/>
                <a:chOff x="4515231" y="4502156"/>
                <a:chExt cx="270252" cy="415178"/>
              </a:xfrm>
            </p:grpSpPr>
            <p:grpSp>
              <p:nvGrpSpPr>
                <p:cNvPr id="4741" name="Google Shape;4741;p173"/>
                <p:cNvGrpSpPr/>
                <p:nvPr/>
              </p:nvGrpSpPr>
              <p:grpSpPr>
                <a:xfrm>
                  <a:off x="4515231" y="4502156"/>
                  <a:ext cx="270252" cy="415178"/>
                  <a:chOff x="7732350" y="3847025"/>
                  <a:chExt cx="199950" cy="307175"/>
                </a:xfrm>
              </p:grpSpPr>
              <p:sp>
                <p:nvSpPr>
                  <p:cNvPr id="4742" name="Google Shape;4742;p173"/>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43" name="Google Shape;4743;p173"/>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744" name="Google Shape;4744;p173"/>
                <p:cNvGrpSpPr/>
                <p:nvPr/>
              </p:nvGrpSpPr>
              <p:grpSpPr>
                <a:xfrm>
                  <a:off x="4517765" y="4504674"/>
                  <a:ext cx="265184" cy="410143"/>
                  <a:chOff x="7734225" y="3848875"/>
                  <a:chExt cx="196200" cy="303450"/>
                </a:xfrm>
              </p:grpSpPr>
              <p:sp>
                <p:nvSpPr>
                  <p:cNvPr id="4745" name="Google Shape;4745;p173"/>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46" name="Google Shape;4746;p173"/>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747" name="Google Shape;4747;p173"/>
              <p:cNvGrpSpPr/>
              <p:nvPr/>
            </p:nvGrpSpPr>
            <p:grpSpPr>
              <a:xfrm>
                <a:off x="4606727" y="3454510"/>
                <a:ext cx="108331" cy="126881"/>
                <a:chOff x="4606727" y="3417102"/>
                <a:chExt cx="108331" cy="126881"/>
              </a:xfrm>
            </p:grpSpPr>
            <p:sp>
              <p:nvSpPr>
                <p:cNvPr id="4748" name="Google Shape;4748;p173"/>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49" name="Google Shape;4749;p173"/>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spTree>
    <p:extLst>
      <p:ext uri="{BB962C8B-B14F-4D97-AF65-F5344CB8AC3E}">
        <p14:creationId xmlns:p14="http://schemas.microsoft.com/office/powerpoint/2010/main" val="2338595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750"/>
        <p:cNvGrpSpPr/>
        <p:nvPr/>
      </p:nvGrpSpPr>
      <p:grpSpPr>
        <a:xfrm>
          <a:off x="0" y="0"/>
          <a:ext cx="0" cy="0"/>
          <a:chOff x="0" y="0"/>
          <a:chExt cx="0" cy="0"/>
        </a:xfrm>
      </p:grpSpPr>
      <p:grpSp>
        <p:nvGrpSpPr>
          <p:cNvPr id="4751" name="Google Shape;4751;p174"/>
          <p:cNvGrpSpPr/>
          <p:nvPr/>
        </p:nvGrpSpPr>
        <p:grpSpPr>
          <a:xfrm>
            <a:off x="-1167541" y="-477498"/>
            <a:ext cx="14012223" cy="7480132"/>
            <a:chOff x="-875656" y="-358124"/>
            <a:chExt cx="10509167" cy="5610099"/>
          </a:xfrm>
        </p:grpSpPr>
        <p:sp>
          <p:nvSpPr>
            <p:cNvPr id="4752" name="Google Shape;4752;p174"/>
            <p:cNvSpPr/>
            <p:nvPr/>
          </p:nvSpPr>
          <p:spPr>
            <a:xfrm rot="-6280573" flipH="1">
              <a:off x="8417214" y="2158720"/>
              <a:ext cx="945768" cy="573044"/>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753" name="Google Shape;4753;p174"/>
            <p:cNvGrpSpPr/>
            <p:nvPr/>
          </p:nvGrpSpPr>
          <p:grpSpPr>
            <a:xfrm rot="-3565398">
              <a:off x="-860139" y="194792"/>
              <a:ext cx="1935205" cy="1140388"/>
              <a:chOff x="5814600" y="3112362"/>
              <a:chExt cx="306750" cy="180763"/>
            </a:xfrm>
          </p:grpSpPr>
          <p:sp>
            <p:nvSpPr>
              <p:cNvPr id="4754" name="Google Shape;4754;p174"/>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5" name="Google Shape;4755;p174"/>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6" name="Google Shape;4756;p174"/>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7" name="Google Shape;4757;p174"/>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8" name="Google Shape;4758;p174"/>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9" name="Google Shape;4759;p174"/>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0" name="Google Shape;4760;p174"/>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1" name="Google Shape;4761;p174"/>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2" name="Google Shape;4762;p174"/>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3" name="Google Shape;4763;p174"/>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4" name="Google Shape;4764;p174"/>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5" name="Google Shape;4765;p174"/>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6" name="Google Shape;4766;p174"/>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7" name="Google Shape;4767;p174"/>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8" name="Google Shape;4768;p174"/>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9" name="Google Shape;4769;p174"/>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0" name="Google Shape;4770;p174"/>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1" name="Google Shape;4771;p174"/>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2" name="Google Shape;4772;p174"/>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3" name="Google Shape;4773;p174"/>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4" name="Google Shape;4774;p174"/>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5" name="Google Shape;4775;p174"/>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6" name="Google Shape;4776;p174"/>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7" name="Google Shape;4777;p174"/>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8" name="Google Shape;4778;p174"/>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9" name="Google Shape;4779;p174"/>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0" name="Google Shape;4780;p174"/>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1" name="Google Shape;4781;p174"/>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2" name="Google Shape;4782;p174"/>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3" name="Google Shape;4783;p174"/>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4" name="Google Shape;4784;p174"/>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5" name="Google Shape;4785;p174"/>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6" name="Google Shape;4786;p174"/>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7" name="Google Shape;4787;p174"/>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8" name="Google Shape;4788;p174"/>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9" name="Google Shape;4789;p174"/>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0" name="Google Shape;4790;p174"/>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1" name="Google Shape;4791;p174"/>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2" name="Google Shape;4792;p174"/>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793" name="Google Shape;4793;p174"/>
            <p:cNvSpPr/>
            <p:nvPr/>
          </p:nvSpPr>
          <p:spPr>
            <a:xfrm rot="-1422013" flipH="1">
              <a:off x="-195182" y="2361418"/>
              <a:ext cx="945745" cy="573047"/>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794" name="Google Shape;4794;p174"/>
            <p:cNvGrpSpPr/>
            <p:nvPr/>
          </p:nvGrpSpPr>
          <p:grpSpPr>
            <a:xfrm rot="5400000">
              <a:off x="8095724" y="3714188"/>
              <a:ext cx="1935194" cy="1140381"/>
              <a:chOff x="5814600" y="3112362"/>
              <a:chExt cx="306750" cy="180763"/>
            </a:xfrm>
          </p:grpSpPr>
          <p:sp>
            <p:nvSpPr>
              <p:cNvPr id="4795" name="Google Shape;4795;p174"/>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6" name="Google Shape;4796;p174"/>
              <p:cNvSpPr/>
              <p:nvPr/>
            </p:nvSpPr>
            <p:spPr>
              <a:xfrm rot="3170892">
                <a:off x="5832481" y="3197150"/>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7" name="Google Shape;4797;p174"/>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8" name="Google Shape;4798;p174"/>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9" name="Google Shape;4799;p174"/>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0" name="Google Shape;4800;p174"/>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1" name="Google Shape;4801;p174"/>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2" name="Google Shape;4802;p174"/>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3" name="Google Shape;4803;p174"/>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4" name="Google Shape;4804;p174"/>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5" name="Google Shape;4805;p174"/>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6" name="Google Shape;4806;p174"/>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7" name="Google Shape;4807;p174"/>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8" name="Google Shape;4808;p174"/>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9" name="Google Shape;4809;p174"/>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0" name="Google Shape;4810;p174"/>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1" name="Google Shape;4811;p174"/>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2" name="Google Shape;4812;p174"/>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3" name="Google Shape;4813;p174"/>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4" name="Google Shape;4814;p174"/>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5" name="Google Shape;4815;p174"/>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6" name="Google Shape;4816;p174"/>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7" name="Google Shape;4817;p174"/>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8" name="Google Shape;4818;p174"/>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9" name="Google Shape;4819;p174"/>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0" name="Google Shape;4820;p174"/>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1" name="Google Shape;4821;p174"/>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2" name="Google Shape;4822;p174"/>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3" name="Google Shape;4823;p174"/>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4" name="Google Shape;4824;p174"/>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5" name="Google Shape;4825;p174"/>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6" name="Google Shape;4826;p174"/>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7" name="Google Shape;4827;p174"/>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8" name="Google Shape;4828;p174"/>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9" name="Google Shape;4829;p174"/>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0" name="Google Shape;4830;p174"/>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1" name="Google Shape;4831;p174"/>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2" name="Google Shape;4832;p174"/>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3" name="Google Shape;4833;p174"/>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2979893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36"/>
        <p:cNvGrpSpPr/>
        <p:nvPr/>
      </p:nvGrpSpPr>
      <p:grpSpPr>
        <a:xfrm>
          <a:off x="0" y="0"/>
          <a:ext cx="0" cy="0"/>
          <a:chOff x="0" y="0"/>
          <a:chExt cx="0" cy="0"/>
        </a:xfrm>
      </p:grpSpPr>
      <p:sp>
        <p:nvSpPr>
          <p:cNvPr id="2437" name="Google Shape;2437;p95"/>
          <p:cNvSpPr/>
          <p:nvPr/>
        </p:nvSpPr>
        <p:spPr>
          <a:xfrm>
            <a:off x="10814400" y="1509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38" name="Google Shape;2438;p95"/>
          <p:cNvPicPr preferRelativeResize="0"/>
          <p:nvPr/>
        </p:nvPicPr>
        <p:blipFill rotWithShape="1">
          <a:blip r:embed="rId2">
            <a:alphaModFix/>
          </a:blip>
          <a:srcRect l="28220" t="17074" r="12900" b="18806"/>
          <a:stretch/>
        </p:blipFill>
        <p:spPr>
          <a:xfrm flipH="1">
            <a:off x="5971501" y="-544200"/>
            <a:ext cx="7178631" cy="4397368"/>
          </a:xfrm>
          <a:prstGeom prst="rect">
            <a:avLst/>
          </a:prstGeom>
          <a:noFill/>
          <a:ln>
            <a:noFill/>
          </a:ln>
          <a:effectLst>
            <a:outerShdw blurRad="57150" dist="28575" dir="6840000" algn="bl" rotWithShape="0">
              <a:srgbClr val="000000">
                <a:alpha val="37000"/>
              </a:srgbClr>
            </a:outerShdw>
          </a:effectLst>
        </p:spPr>
      </p:pic>
      <p:pic>
        <p:nvPicPr>
          <p:cNvPr id="2439" name="Google Shape;2439;p95"/>
          <p:cNvPicPr preferRelativeResize="0"/>
          <p:nvPr/>
        </p:nvPicPr>
        <p:blipFill rotWithShape="1">
          <a:blip r:embed="rId3">
            <a:alphaModFix/>
          </a:blip>
          <a:srcRect l="27280" t="12041" r="28253" b="21059"/>
          <a:stretch/>
        </p:blipFill>
        <p:spPr>
          <a:xfrm rot="2446720">
            <a:off x="9265035" y="4910467"/>
            <a:ext cx="3438364" cy="2909796"/>
          </a:xfrm>
          <a:prstGeom prst="rect">
            <a:avLst/>
          </a:prstGeom>
          <a:noFill/>
          <a:ln>
            <a:noFill/>
          </a:ln>
          <a:effectLst>
            <a:outerShdw blurRad="57150" dist="28575" dir="6900000" algn="bl" rotWithShape="0">
              <a:srgbClr val="000000">
                <a:alpha val="38000"/>
              </a:srgbClr>
            </a:outerShdw>
          </a:effectLst>
        </p:spPr>
      </p:pic>
      <p:sp>
        <p:nvSpPr>
          <p:cNvPr id="2440" name="Google Shape;2440;p95"/>
          <p:cNvSpPr txBox="1">
            <a:spLocks noGrp="1"/>
          </p:cNvSpPr>
          <p:nvPr>
            <p:ph type="ctrTitle"/>
          </p:nvPr>
        </p:nvSpPr>
        <p:spPr>
          <a:xfrm>
            <a:off x="2239997" y="1788333"/>
            <a:ext cx="7712000" cy="29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600">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41" name="Google Shape;2441;p95"/>
          <p:cNvSpPr txBox="1">
            <a:spLocks noGrp="1"/>
          </p:cNvSpPr>
          <p:nvPr>
            <p:ph type="subTitle" idx="1"/>
          </p:nvPr>
        </p:nvSpPr>
        <p:spPr>
          <a:xfrm>
            <a:off x="2240003" y="4640867"/>
            <a:ext cx="7712000" cy="5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42" name="Google Shape;2442;p95"/>
          <p:cNvSpPr/>
          <p:nvPr/>
        </p:nvSpPr>
        <p:spPr>
          <a:xfrm>
            <a:off x="-1380067" y="1509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cxnSp>
        <p:nvCxnSpPr>
          <p:cNvPr id="2443" name="Google Shape;2443;p95"/>
          <p:cNvCxnSpPr/>
          <p:nvPr/>
        </p:nvCxnSpPr>
        <p:spPr>
          <a:xfrm>
            <a:off x="6096167" y="-15567"/>
            <a:ext cx="0" cy="975200"/>
          </a:xfrm>
          <a:prstGeom prst="straightConnector1">
            <a:avLst/>
          </a:prstGeom>
          <a:noFill/>
          <a:ln w="9525" cap="flat" cmpd="sng">
            <a:solidFill>
              <a:schemeClr val="lt2"/>
            </a:solidFill>
            <a:prstDash val="solid"/>
            <a:round/>
            <a:headEnd type="none" w="med" len="med"/>
            <a:tailEnd type="none" w="med" len="med"/>
          </a:ln>
        </p:spPr>
      </p:cxnSp>
      <p:grpSp>
        <p:nvGrpSpPr>
          <p:cNvPr id="2444" name="Google Shape;2444;p95"/>
          <p:cNvGrpSpPr/>
          <p:nvPr/>
        </p:nvGrpSpPr>
        <p:grpSpPr>
          <a:xfrm>
            <a:off x="-25600" y="6340900"/>
            <a:ext cx="12217600" cy="517200"/>
            <a:chOff x="-19200" y="4755675"/>
            <a:chExt cx="9163200" cy="387900"/>
          </a:xfrm>
        </p:grpSpPr>
        <p:cxnSp>
          <p:nvCxnSpPr>
            <p:cNvPr id="2445" name="Google Shape;2445;p95"/>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446" name="Google Shape;2446;p95"/>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447" name="Google Shape;2447;p95"/>
          <p:cNvSpPr/>
          <p:nvPr/>
        </p:nvSpPr>
        <p:spPr>
          <a:xfrm>
            <a:off x="842200" y="432291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48" name="Google Shape;2448;p95"/>
          <p:cNvSpPr/>
          <p:nvPr/>
        </p:nvSpPr>
        <p:spPr>
          <a:xfrm>
            <a:off x="84846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49" name="Google Shape;2449;p95"/>
          <p:cNvSpPr/>
          <p:nvPr/>
        </p:nvSpPr>
        <p:spPr>
          <a:xfrm>
            <a:off x="10619669" y="3106172"/>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50" name="Google Shape;2450;p95"/>
          <p:cNvPicPr preferRelativeResize="0"/>
          <p:nvPr/>
        </p:nvPicPr>
        <p:blipFill rotWithShape="1">
          <a:blip r:embed="rId4">
            <a:alphaModFix/>
          </a:blip>
          <a:srcRect l="41277" t="17794" r="39777" b="17593"/>
          <a:stretch/>
        </p:blipFill>
        <p:spPr>
          <a:xfrm>
            <a:off x="-215116" y="-686800"/>
            <a:ext cx="2309799" cy="4430935"/>
          </a:xfrm>
          <a:prstGeom prst="rect">
            <a:avLst/>
          </a:prstGeom>
          <a:noFill/>
          <a:ln>
            <a:noFill/>
          </a:ln>
          <a:effectLst>
            <a:outerShdw blurRad="57150" dist="19050" dir="6840000" algn="bl" rotWithShape="0">
              <a:srgbClr val="000000">
                <a:alpha val="36000"/>
              </a:srgbClr>
            </a:outerShdw>
          </a:effectLst>
        </p:spPr>
      </p:pic>
    </p:spTree>
    <p:extLst>
      <p:ext uri="{BB962C8B-B14F-4D97-AF65-F5344CB8AC3E}">
        <p14:creationId xmlns:p14="http://schemas.microsoft.com/office/powerpoint/2010/main" val="3988710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51"/>
        <p:cNvGrpSpPr/>
        <p:nvPr/>
      </p:nvGrpSpPr>
      <p:grpSpPr>
        <a:xfrm>
          <a:off x="0" y="0"/>
          <a:ext cx="0" cy="0"/>
          <a:chOff x="0" y="0"/>
          <a:chExt cx="0" cy="0"/>
        </a:xfrm>
      </p:grpSpPr>
      <p:grpSp>
        <p:nvGrpSpPr>
          <p:cNvPr id="2452" name="Google Shape;2452;p96"/>
          <p:cNvGrpSpPr/>
          <p:nvPr/>
        </p:nvGrpSpPr>
        <p:grpSpPr>
          <a:xfrm>
            <a:off x="-25600" y="6340900"/>
            <a:ext cx="12217600" cy="517200"/>
            <a:chOff x="-19200" y="4755675"/>
            <a:chExt cx="9163200" cy="387900"/>
          </a:xfrm>
        </p:grpSpPr>
        <p:cxnSp>
          <p:nvCxnSpPr>
            <p:cNvPr id="2453" name="Google Shape;2453;p96"/>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454" name="Google Shape;2454;p96"/>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455" name="Google Shape;2455;p96"/>
          <p:cNvSpPr txBox="1">
            <a:spLocks noGrp="1"/>
          </p:cNvSpPr>
          <p:nvPr>
            <p:ph type="title"/>
          </p:nvPr>
        </p:nvSpPr>
        <p:spPr>
          <a:xfrm>
            <a:off x="2588400" y="3080517"/>
            <a:ext cx="7015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456" name="Google Shape;2456;p96"/>
          <p:cNvSpPr txBox="1">
            <a:spLocks noGrp="1"/>
          </p:cNvSpPr>
          <p:nvPr>
            <p:ph type="subTitle" idx="1"/>
          </p:nvPr>
        </p:nvSpPr>
        <p:spPr>
          <a:xfrm>
            <a:off x="3887200" y="4229884"/>
            <a:ext cx="4417600" cy="96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57" name="Google Shape;2457;p96"/>
          <p:cNvSpPr txBox="1">
            <a:spLocks noGrp="1"/>
          </p:cNvSpPr>
          <p:nvPr>
            <p:ph type="title" idx="2" hasCustomPrompt="1"/>
          </p:nvPr>
        </p:nvSpPr>
        <p:spPr>
          <a:xfrm>
            <a:off x="4794200" y="1456900"/>
            <a:ext cx="2603600" cy="162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10266">
                <a:solidFill>
                  <a:schemeClr val="lt2"/>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
        <p:nvSpPr>
          <p:cNvPr id="2458" name="Google Shape;2458;p96"/>
          <p:cNvSpPr/>
          <p:nvPr/>
        </p:nvSpPr>
        <p:spPr>
          <a:xfrm>
            <a:off x="-1402316" y="16391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59" name="Google Shape;2459;p96"/>
          <p:cNvSpPr/>
          <p:nvPr/>
        </p:nvSpPr>
        <p:spPr>
          <a:xfrm>
            <a:off x="10843117" y="16391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60" name="Google Shape;2460;p96"/>
          <p:cNvPicPr preferRelativeResize="0"/>
          <p:nvPr/>
        </p:nvPicPr>
        <p:blipFill rotWithShape="1">
          <a:blip r:embed="rId2">
            <a:alphaModFix/>
          </a:blip>
          <a:srcRect l="28220" t="17074" r="12900" b="18806"/>
          <a:stretch/>
        </p:blipFill>
        <p:spPr>
          <a:xfrm flipH="1">
            <a:off x="5869901" y="-645800"/>
            <a:ext cx="7178631" cy="4397368"/>
          </a:xfrm>
          <a:prstGeom prst="rect">
            <a:avLst/>
          </a:prstGeom>
          <a:noFill/>
          <a:ln>
            <a:noFill/>
          </a:ln>
          <a:effectLst>
            <a:outerShdw blurRad="57150" dist="28575" dir="6840000" algn="bl" rotWithShape="0">
              <a:srgbClr val="000000">
                <a:alpha val="37000"/>
              </a:srgbClr>
            </a:outerShdw>
          </a:effectLst>
        </p:spPr>
      </p:pic>
      <p:sp>
        <p:nvSpPr>
          <p:cNvPr id="2461" name="Google Shape;2461;p96"/>
          <p:cNvSpPr/>
          <p:nvPr/>
        </p:nvSpPr>
        <p:spPr>
          <a:xfrm>
            <a:off x="59019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62" name="Google Shape;2462;p96"/>
          <p:cNvSpPr/>
          <p:nvPr/>
        </p:nvSpPr>
        <p:spPr>
          <a:xfrm>
            <a:off x="751167" y="19676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63" name="Google Shape;2463;p96"/>
          <p:cNvSpPr/>
          <p:nvPr/>
        </p:nvSpPr>
        <p:spPr>
          <a:xfrm>
            <a:off x="10816967" y="24166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64" name="Google Shape;2464;p96"/>
          <p:cNvPicPr preferRelativeResize="0"/>
          <p:nvPr/>
        </p:nvPicPr>
        <p:blipFill rotWithShape="1">
          <a:blip r:embed="rId3">
            <a:alphaModFix/>
          </a:blip>
          <a:srcRect l="27280" t="12041" r="28253" b="21059"/>
          <a:stretch/>
        </p:blipFill>
        <p:spPr>
          <a:xfrm rot="-10143195">
            <a:off x="-682768" y="-418933"/>
            <a:ext cx="3438365" cy="2909796"/>
          </a:xfrm>
          <a:prstGeom prst="rect">
            <a:avLst/>
          </a:prstGeom>
          <a:noFill/>
          <a:ln>
            <a:noFill/>
          </a:ln>
          <a:effectLst>
            <a:outerShdw blurRad="57150" dist="28575" dir="6900000" algn="bl" rotWithShape="0">
              <a:srgbClr val="000000">
                <a:alpha val="38000"/>
              </a:srgbClr>
            </a:outerShdw>
          </a:effectLst>
        </p:spPr>
      </p:pic>
    </p:spTree>
    <p:extLst>
      <p:ext uri="{BB962C8B-B14F-4D97-AF65-F5344CB8AC3E}">
        <p14:creationId xmlns:p14="http://schemas.microsoft.com/office/powerpoint/2010/main" val="2343315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65"/>
        <p:cNvGrpSpPr/>
        <p:nvPr/>
      </p:nvGrpSpPr>
      <p:grpSpPr>
        <a:xfrm>
          <a:off x="0" y="0"/>
          <a:ext cx="0" cy="0"/>
          <a:chOff x="0" y="0"/>
          <a:chExt cx="0" cy="0"/>
        </a:xfrm>
      </p:grpSpPr>
      <p:grpSp>
        <p:nvGrpSpPr>
          <p:cNvPr id="2466" name="Google Shape;2466;p97"/>
          <p:cNvGrpSpPr/>
          <p:nvPr/>
        </p:nvGrpSpPr>
        <p:grpSpPr>
          <a:xfrm>
            <a:off x="-25600" y="6340900"/>
            <a:ext cx="12217600" cy="517200"/>
            <a:chOff x="-19200" y="4755675"/>
            <a:chExt cx="9163200" cy="387900"/>
          </a:xfrm>
        </p:grpSpPr>
        <p:cxnSp>
          <p:nvCxnSpPr>
            <p:cNvPr id="2467" name="Google Shape;2467;p97"/>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468" name="Google Shape;2468;p97"/>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469" name="Google Shape;2469;p97"/>
          <p:cNvSpPr txBox="1">
            <a:spLocks noGrp="1"/>
          </p:cNvSpPr>
          <p:nvPr>
            <p:ph type="body" idx="1"/>
          </p:nvPr>
        </p:nvSpPr>
        <p:spPr>
          <a:xfrm>
            <a:off x="950967" y="1524467"/>
            <a:ext cx="10290000" cy="1041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lt2"/>
              </a:buClr>
              <a:buSzPts val="1200"/>
              <a:buAutoNum type="arabicPeriod"/>
              <a:defRPr sz="1600"/>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
        <p:nvSpPr>
          <p:cNvPr id="2470" name="Google Shape;2470;p97"/>
          <p:cNvSpPr txBox="1">
            <a:spLocks noGrp="1"/>
          </p:cNvSpPr>
          <p:nvPr>
            <p:ph type="title"/>
          </p:nvPr>
        </p:nvSpPr>
        <p:spPr>
          <a:xfrm rot="-535">
            <a:off x="950967" y="601771"/>
            <a:ext cx="10290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cxnSp>
        <p:nvCxnSpPr>
          <p:cNvPr id="2471" name="Google Shape;2471;p97"/>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472" name="Google Shape;2472;p97"/>
          <p:cNvSpPr/>
          <p:nvPr/>
        </p:nvSpPr>
        <p:spPr>
          <a:xfrm>
            <a:off x="-1919800" y="24341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73" name="Google Shape;2473;p97"/>
          <p:cNvSpPr/>
          <p:nvPr/>
        </p:nvSpPr>
        <p:spPr>
          <a:xfrm>
            <a:off x="11487000" y="81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74" name="Google Shape;2474;p97"/>
          <p:cNvPicPr preferRelativeResize="0"/>
          <p:nvPr/>
        </p:nvPicPr>
        <p:blipFill rotWithShape="1">
          <a:blip r:embed="rId2">
            <a:alphaModFix/>
          </a:blip>
          <a:srcRect l="33555" t="8680" r="42709" b="5886"/>
          <a:stretch/>
        </p:blipFill>
        <p:spPr>
          <a:xfrm rot="-279160">
            <a:off x="10472868" y="2391936"/>
            <a:ext cx="2893664" cy="5859033"/>
          </a:xfrm>
          <a:prstGeom prst="rect">
            <a:avLst/>
          </a:prstGeom>
          <a:noFill/>
          <a:ln>
            <a:noFill/>
          </a:ln>
          <a:effectLst>
            <a:outerShdw blurRad="57150" dist="28575" dir="6840000" algn="bl" rotWithShape="0">
              <a:srgbClr val="000000">
                <a:alpha val="39000"/>
              </a:srgbClr>
            </a:outerShdw>
          </a:effectLst>
        </p:spPr>
      </p:pic>
      <p:sp>
        <p:nvSpPr>
          <p:cNvPr id="2475" name="Google Shape;2475;p97"/>
          <p:cNvSpPr/>
          <p:nvPr/>
        </p:nvSpPr>
        <p:spPr>
          <a:xfrm>
            <a:off x="511733" y="47827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76" name="Google Shape;2476;p97"/>
          <p:cNvSpPr/>
          <p:nvPr/>
        </p:nvSpPr>
        <p:spPr>
          <a:xfrm>
            <a:off x="11382867" y="10712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77" name="Google Shape;2477;p97"/>
          <p:cNvPicPr preferRelativeResize="0"/>
          <p:nvPr/>
        </p:nvPicPr>
        <p:blipFill rotWithShape="1">
          <a:blip r:embed="rId3">
            <a:alphaModFix/>
          </a:blip>
          <a:srcRect l="22820" t="35125" r="60837" b="21928"/>
          <a:stretch/>
        </p:blipFill>
        <p:spPr>
          <a:xfrm rot="8688134">
            <a:off x="-463532" y="1455170"/>
            <a:ext cx="1696499" cy="2507932"/>
          </a:xfrm>
          <a:prstGeom prst="rect">
            <a:avLst/>
          </a:prstGeom>
          <a:noFill/>
          <a:ln>
            <a:noFill/>
          </a:ln>
          <a:effectLst>
            <a:outerShdw blurRad="57150" dist="19050" dir="6840000" algn="bl" rotWithShape="0">
              <a:srgbClr val="000000">
                <a:alpha val="37000"/>
              </a:srgbClr>
            </a:outerShdw>
          </a:effectLst>
        </p:spPr>
      </p:pic>
    </p:spTree>
    <p:extLst>
      <p:ext uri="{BB962C8B-B14F-4D97-AF65-F5344CB8AC3E}">
        <p14:creationId xmlns:p14="http://schemas.microsoft.com/office/powerpoint/2010/main" val="2059236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78"/>
        <p:cNvGrpSpPr/>
        <p:nvPr/>
      </p:nvGrpSpPr>
      <p:grpSpPr>
        <a:xfrm>
          <a:off x="0" y="0"/>
          <a:ext cx="0" cy="0"/>
          <a:chOff x="0" y="0"/>
          <a:chExt cx="0" cy="0"/>
        </a:xfrm>
      </p:grpSpPr>
      <p:grpSp>
        <p:nvGrpSpPr>
          <p:cNvPr id="2479" name="Google Shape;2479;p98"/>
          <p:cNvGrpSpPr/>
          <p:nvPr/>
        </p:nvGrpSpPr>
        <p:grpSpPr>
          <a:xfrm>
            <a:off x="-25600" y="6340900"/>
            <a:ext cx="12217600" cy="517200"/>
            <a:chOff x="-19200" y="4755675"/>
            <a:chExt cx="9163200" cy="387900"/>
          </a:xfrm>
        </p:grpSpPr>
        <p:cxnSp>
          <p:nvCxnSpPr>
            <p:cNvPr id="2480" name="Google Shape;2480;p98"/>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481" name="Google Shape;2481;p98"/>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482" name="Google Shape;2482;p98"/>
          <p:cNvSpPr txBox="1">
            <a:spLocks noGrp="1"/>
          </p:cNvSpPr>
          <p:nvPr>
            <p:ph type="title"/>
          </p:nvPr>
        </p:nvSpPr>
        <p:spPr>
          <a:xfrm rot="-535">
            <a:off x="950967" y="601771"/>
            <a:ext cx="10290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483" name="Google Shape;2483;p98"/>
          <p:cNvSpPr txBox="1">
            <a:spLocks noGrp="1"/>
          </p:cNvSpPr>
          <p:nvPr>
            <p:ph type="body" idx="1"/>
          </p:nvPr>
        </p:nvSpPr>
        <p:spPr>
          <a:xfrm>
            <a:off x="1042400" y="2511400"/>
            <a:ext cx="4951600" cy="3283600"/>
          </a:xfrm>
          <a:prstGeom prst="rect">
            <a:avLst/>
          </a:prstGeom>
        </p:spPr>
        <p:txBody>
          <a:bodyPr spcFirstLastPara="1" wrap="square" lIns="91425" tIns="91425" rIns="91425" bIns="91425" anchor="t" anchorCtr="0">
            <a:noAutofit/>
          </a:bodyPr>
          <a:lstStyle>
            <a:lvl1pPr marL="609585" lvl="0" indent="-423323" rtl="0">
              <a:spcBef>
                <a:spcPts val="1333"/>
              </a:spcBef>
              <a:spcAft>
                <a:spcPts val="0"/>
              </a:spcAft>
              <a:buClr>
                <a:schemeClr val="accent1"/>
              </a:buClr>
              <a:buSzPts val="1400"/>
              <a:buFont typeface="Arial"/>
              <a:buChar char="●"/>
              <a:defRPr sz="1867"/>
            </a:lvl1pPr>
            <a:lvl2pPr marL="1219170" lvl="1" indent="-423323" rtl="0">
              <a:spcBef>
                <a:spcPts val="0"/>
              </a:spcBef>
              <a:spcAft>
                <a:spcPts val="0"/>
              </a:spcAft>
              <a:buClr>
                <a:srgbClr val="595959"/>
              </a:buClr>
              <a:buSzPts val="1400"/>
              <a:buFont typeface="Arial"/>
              <a:buChar char="○"/>
              <a:defRPr/>
            </a:lvl2pPr>
            <a:lvl3pPr marL="1828754" lvl="2" indent="-423323" rtl="0">
              <a:spcBef>
                <a:spcPts val="0"/>
              </a:spcBef>
              <a:spcAft>
                <a:spcPts val="0"/>
              </a:spcAft>
              <a:buClr>
                <a:srgbClr val="595959"/>
              </a:buClr>
              <a:buSzPts val="1400"/>
              <a:buFont typeface="Arial"/>
              <a:buChar char="■"/>
              <a:defRPr/>
            </a:lvl3pPr>
            <a:lvl4pPr marL="2438339" lvl="3" indent="-423323" rtl="0">
              <a:spcBef>
                <a:spcPts val="0"/>
              </a:spcBef>
              <a:spcAft>
                <a:spcPts val="0"/>
              </a:spcAft>
              <a:buClr>
                <a:srgbClr val="595959"/>
              </a:buClr>
              <a:buSzPts val="1400"/>
              <a:buFont typeface="Arial"/>
              <a:buChar char="●"/>
              <a:defRPr/>
            </a:lvl4pPr>
            <a:lvl5pPr marL="3047924" lvl="4" indent="-423323" rtl="0">
              <a:spcBef>
                <a:spcPts val="0"/>
              </a:spcBef>
              <a:spcAft>
                <a:spcPts val="0"/>
              </a:spcAft>
              <a:buClr>
                <a:srgbClr val="595959"/>
              </a:buClr>
              <a:buSzPts val="1400"/>
              <a:buFont typeface="Arial"/>
              <a:buChar char="○"/>
              <a:defRPr/>
            </a:lvl5pPr>
            <a:lvl6pPr marL="3657509" lvl="5" indent="-423323" rtl="0">
              <a:spcBef>
                <a:spcPts val="0"/>
              </a:spcBef>
              <a:spcAft>
                <a:spcPts val="0"/>
              </a:spcAft>
              <a:buClr>
                <a:srgbClr val="595959"/>
              </a:buClr>
              <a:buSzPts val="1400"/>
              <a:buFont typeface="Arial"/>
              <a:buChar char="■"/>
              <a:defRPr/>
            </a:lvl6pPr>
            <a:lvl7pPr marL="4267093" lvl="6" indent="-423323" rtl="0">
              <a:spcBef>
                <a:spcPts val="0"/>
              </a:spcBef>
              <a:spcAft>
                <a:spcPts val="0"/>
              </a:spcAft>
              <a:buClr>
                <a:srgbClr val="595959"/>
              </a:buClr>
              <a:buSzPts val="1400"/>
              <a:buFont typeface="Arial"/>
              <a:buChar char="●"/>
              <a:defRPr/>
            </a:lvl7pPr>
            <a:lvl8pPr marL="4876678" lvl="7" indent="-423323" rtl="0">
              <a:spcBef>
                <a:spcPts val="0"/>
              </a:spcBef>
              <a:spcAft>
                <a:spcPts val="0"/>
              </a:spcAft>
              <a:buClr>
                <a:srgbClr val="595959"/>
              </a:buClr>
              <a:buSzPts val="1400"/>
              <a:buFont typeface="Arial"/>
              <a:buChar char="○"/>
              <a:defRPr/>
            </a:lvl8pPr>
            <a:lvl9pPr marL="5486263" lvl="8" indent="-423323" rtl="0">
              <a:spcBef>
                <a:spcPts val="0"/>
              </a:spcBef>
              <a:spcAft>
                <a:spcPts val="0"/>
              </a:spcAft>
              <a:buClr>
                <a:srgbClr val="595959"/>
              </a:buClr>
              <a:buSzPts val="1400"/>
              <a:buFont typeface="Arial"/>
              <a:buChar char="■"/>
              <a:defRPr/>
            </a:lvl9pPr>
          </a:lstStyle>
          <a:p>
            <a:endParaRPr/>
          </a:p>
        </p:txBody>
      </p:sp>
      <p:sp>
        <p:nvSpPr>
          <p:cNvPr id="2484" name="Google Shape;2484;p98"/>
          <p:cNvSpPr txBox="1">
            <a:spLocks noGrp="1"/>
          </p:cNvSpPr>
          <p:nvPr>
            <p:ph type="body" idx="2"/>
          </p:nvPr>
        </p:nvSpPr>
        <p:spPr>
          <a:xfrm>
            <a:off x="6198033" y="2511400"/>
            <a:ext cx="4951600" cy="3283600"/>
          </a:xfrm>
          <a:prstGeom prst="rect">
            <a:avLst/>
          </a:prstGeom>
        </p:spPr>
        <p:txBody>
          <a:bodyPr spcFirstLastPara="1" wrap="square" lIns="91425" tIns="91425" rIns="91425" bIns="91425" anchor="t" anchorCtr="0">
            <a:noAutofit/>
          </a:bodyPr>
          <a:lstStyle>
            <a:lvl1pPr marL="609585" lvl="0" indent="-423323" rtl="0">
              <a:spcBef>
                <a:spcPts val="1333"/>
              </a:spcBef>
              <a:spcAft>
                <a:spcPts val="0"/>
              </a:spcAft>
              <a:buClr>
                <a:schemeClr val="accent1"/>
              </a:buClr>
              <a:buSzPts val="1400"/>
              <a:buFont typeface="Arial"/>
              <a:buChar char="●"/>
              <a:defRPr sz="1867"/>
            </a:lvl1pPr>
            <a:lvl2pPr marL="1219170" lvl="1" indent="-423323" rtl="0">
              <a:spcBef>
                <a:spcPts val="0"/>
              </a:spcBef>
              <a:spcAft>
                <a:spcPts val="0"/>
              </a:spcAft>
              <a:buClr>
                <a:srgbClr val="595959"/>
              </a:buClr>
              <a:buSzPts val="1400"/>
              <a:buFont typeface="Arial"/>
              <a:buChar char="○"/>
              <a:defRPr/>
            </a:lvl2pPr>
            <a:lvl3pPr marL="1828754" lvl="2" indent="-423323" rtl="0">
              <a:spcBef>
                <a:spcPts val="0"/>
              </a:spcBef>
              <a:spcAft>
                <a:spcPts val="0"/>
              </a:spcAft>
              <a:buClr>
                <a:srgbClr val="595959"/>
              </a:buClr>
              <a:buSzPts val="1400"/>
              <a:buFont typeface="Arial"/>
              <a:buChar char="■"/>
              <a:defRPr/>
            </a:lvl3pPr>
            <a:lvl4pPr marL="2438339" lvl="3" indent="-423323" rtl="0">
              <a:spcBef>
                <a:spcPts val="0"/>
              </a:spcBef>
              <a:spcAft>
                <a:spcPts val="0"/>
              </a:spcAft>
              <a:buClr>
                <a:srgbClr val="595959"/>
              </a:buClr>
              <a:buSzPts val="1400"/>
              <a:buFont typeface="Arial"/>
              <a:buChar char="●"/>
              <a:defRPr/>
            </a:lvl4pPr>
            <a:lvl5pPr marL="3047924" lvl="4" indent="-423323" rtl="0">
              <a:spcBef>
                <a:spcPts val="0"/>
              </a:spcBef>
              <a:spcAft>
                <a:spcPts val="0"/>
              </a:spcAft>
              <a:buClr>
                <a:srgbClr val="595959"/>
              </a:buClr>
              <a:buSzPts val="1400"/>
              <a:buFont typeface="Arial"/>
              <a:buChar char="○"/>
              <a:defRPr/>
            </a:lvl5pPr>
            <a:lvl6pPr marL="3657509" lvl="5" indent="-423323" rtl="0">
              <a:spcBef>
                <a:spcPts val="0"/>
              </a:spcBef>
              <a:spcAft>
                <a:spcPts val="0"/>
              </a:spcAft>
              <a:buClr>
                <a:srgbClr val="595959"/>
              </a:buClr>
              <a:buSzPts val="1400"/>
              <a:buFont typeface="Arial"/>
              <a:buChar char="■"/>
              <a:defRPr/>
            </a:lvl6pPr>
            <a:lvl7pPr marL="4267093" lvl="6" indent="-423323" rtl="0">
              <a:spcBef>
                <a:spcPts val="0"/>
              </a:spcBef>
              <a:spcAft>
                <a:spcPts val="0"/>
              </a:spcAft>
              <a:buClr>
                <a:srgbClr val="595959"/>
              </a:buClr>
              <a:buSzPts val="1400"/>
              <a:buFont typeface="Arial"/>
              <a:buChar char="●"/>
              <a:defRPr/>
            </a:lvl7pPr>
            <a:lvl8pPr marL="4876678" lvl="7" indent="-423323" rtl="0">
              <a:spcBef>
                <a:spcPts val="0"/>
              </a:spcBef>
              <a:spcAft>
                <a:spcPts val="0"/>
              </a:spcAft>
              <a:buClr>
                <a:srgbClr val="595959"/>
              </a:buClr>
              <a:buSzPts val="1400"/>
              <a:buFont typeface="Arial"/>
              <a:buChar char="○"/>
              <a:defRPr/>
            </a:lvl8pPr>
            <a:lvl9pPr marL="5486263" lvl="8" indent="-423323" rtl="0">
              <a:spcBef>
                <a:spcPts val="0"/>
              </a:spcBef>
              <a:spcAft>
                <a:spcPts val="0"/>
              </a:spcAft>
              <a:buClr>
                <a:srgbClr val="595959"/>
              </a:buClr>
              <a:buSzPts val="1400"/>
              <a:buFont typeface="Arial"/>
              <a:buChar char="■"/>
              <a:defRPr/>
            </a:lvl9pPr>
          </a:lstStyle>
          <a:p>
            <a:endParaRPr/>
          </a:p>
        </p:txBody>
      </p:sp>
      <p:sp>
        <p:nvSpPr>
          <p:cNvPr id="2485" name="Google Shape;2485;p98"/>
          <p:cNvSpPr txBox="1">
            <a:spLocks noGrp="1"/>
          </p:cNvSpPr>
          <p:nvPr>
            <p:ph type="subTitle" idx="3"/>
          </p:nvPr>
        </p:nvSpPr>
        <p:spPr>
          <a:xfrm>
            <a:off x="1042400" y="1932433"/>
            <a:ext cx="4951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6" name="Google Shape;2486;p98"/>
          <p:cNvSpPr txBox="1">
            <a:spLocks noGrp="1"/>
          </p:cNvSpPr>
          <p:nvPr>
            <p:ph type="subTitle" idx="4"/>
          </p:nvPr>
        </p:nvSpPr>
        <p:spPr>
          <a:xfrm>
            <a:off x="6198033" y="1932433"/>
            <a:ext cx="4951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2487" name="Google Shape;2487;p98"/>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488" name="Google Shape;2488;p98"/>
          <p:cNvSpPr/>
          <p:nvPr/>
        </p:nvSpPr>
        <p:spPr>
          <a:xfrm>
            <a:off x="10990867" y="-3033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489" name="Google Shape;2489;p98"/>
          <p:cNvPicPr preferRelativeResize="0"/>
          <p:nvPr/>
        </p:nvPicPr>
        <p:blipFill rotWithShape="1">
          <a:blip r:embed="rId2">
            <a:alphaModFix/>
          </a:blip>
          <a:srcRect l="28220" t="17074" r="12900" b="18806"/>
          <a:stretch/>
        </p:blipFill>
        <p:spPr>
          <a:xfrm rot="10800000">
            <a:off x="5888701" y="3524933"/>
            <a:ext cx="7178631" cy="4397368"/>
          </a:xfrm>
          <a:prstGeom prst="rect">
            <a:avLst/>
          </a:prstGeom>
          <a:noFill/>
          <a:ln>
            <a:noFill/>
          </a:ln>
          <a:effectLst>
            <a:outerShdw blurRad="57150" dist="28575" dir="6840000" algn="bl" rotWithShape="0">
              <a:srgbClr val="000000">
                <a:alpha val="37000"/>
              </a:srgbClr>
            </a:outerShdw>
          </a:effectLst>
        </p:spPr>
      </p:pic>
      <p:pic>
        <p:nvPicPr>
          <p:cNvPr id="2490" name="Google Shape;2490;p98"/>
          <p:cNvPicPr preferRelativeResize="0"/>
          <p:nvPr/>
        </p:nvPicPr>
        <p:blipFill rotWithShape="1">
          <a:blip r:embed="rId3">
            <a:alphaModFix/>
          </a:blip>
          <a:srcRect l="33555" t="8680" r="42709" b="5886"/>
          <a:stretch/>
        </p:blipFill>
        <p:spPr>
          <a:xfrm rot="10800000" flipH="1">
            <a:off x="-1564267" y="-968233"/>
            <a:ext cx="2893664" cy="5859032"/>
          </a:xfrm>
          <a:prstGeom prst="rect">
            <a:avLst/>
          </a:prstGeom>
          <a:noFill/>
          <a:ln>
            <a:noFill/>
          </a:ln>
          <a:effectLst>
            <a:outerShdw blurRad="57150" dist="28575" dir="6840000" algn="bl" rotWithShape="0">
              <a:srgbClr val="000000">
                <a:alpha val="39000"/>
              </a:srgbClr>
            </a:outerShdw>
          </a:effectLst>
        </p:spPr>
      </p:pic>
      <p:sp>
        <p:nvSpPr>
          <p:cNvPr id="2491" name="Google Shape;2491;p98"/>
          <p:cNvSpPr/>
          <p:nvPr/>
        </p:nvSpPr>
        <p:spPr>
          <a:xfrm>
            <a:off x="14874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92" name="Google Shape;2492;p98"/>
          <p:cNvSpPr/>
          <p:nvPr/>
        </p:nvSpPr>
        <p:spPr>
          <a:xfrm>
            <a:off x="10808233" y="13268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129229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3"/>
        <p:cNvGrpSpPr/>
        <p:nvPr/>
      </p:nvGrpSpPr>
      <p:grpSpPr>
        <a:xfrm>
          <a:off x="0" y="0"/>
          <a:ext cx="0" cy="0"/>
          <a:chOff x="0" y="0"/>
          <a:chExt cx="0" cy="0"/>
        </a:xfrm>
      </p:grpSpPr>
      <p:grpSp>
        <p:nvGrpSpPr>
          <p:cNvPr id="2494" name="Google Shape;2494;p99"/>
          <p:cNvGrpSpPr/>
          <p:nvPr/>
        </p:nvGrpSpPr>
        <p:grpSpPr>
          <a:xfrm>
            <a:off x="-25600" y="6340900"/>
            <a:ext cx="12217600" cy="517200"/>
            <a:chOff x="-19200" y="4755675"/>
            <a:chExt cx="9163200" cy="387900"/>
          </a:xfrm>
        </p:grpSpPr>
        <p:cxnSp>
          <p:nvCxnSpPr>
            <p:cNvPr id="2495" name="Google Shape;2495;p99"/>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496" name="Google Shape;2496;p99"/>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497" name="Google Shape;2497;p99"/>
          <p:cNvSpPr txBox="1">
            <a:spLocks noGrp="1"/>
          </p:cNvSpPr>
          <p:nvPr>
            <p:ph type="title"/>
          </p:nvPr>
        </p:nvSpPr>
        <p:spPr>
          <a:xfrm rot="-536">
            <a:off x="950968" y="598516"/>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cxnSp>
        <p:nvCxnSpPr>
          <p:cNvPr id="2498" name="Google Shape;2498;p99"/>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499" name="Google Shape;2499;p99"/>
          <p:cNvSpPr/>
          <p:nvPr/>
        </p:nvSpPr>
        <p:spPr>
          <a:xfrm>
            <a:off x="101163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00" name="Google Shape;2500;p99"/>
          <p:cNvPicPr preferRelativeResize="0"/>
          <p:nvPr/>
        </p:nvPicPr>
        <p:blipFill rotWithShape="1">
          <a:blip r:embed="rId2">
            <a:alphaModFix/>
          </a:blip>
          <a:srcRect l="41277" t="17794" r="39777" b="17593"/>
          <a:stretch/>
        </p:blipFill>
        <p:spPr>
          <a:xfrm rot="8276863">
            <a:off x="504853" y="3938835"/>
            <a:ext cx="2309799" cy="4430933"/>
          </a:xfrm>
          <a:prstGeom prst="rect">
            <a:avLst/>
          </a:prstGeom>
          <a:noFill/>
          <a:ln>
            <a:noFill/>
          </a:ln>
          <a:effectLst>
            <a:outerShdw blurRad="57150" dist="28575" dir="6900000" algn="bl" rotWithShape="0">
              <a:srgbClr val="000000">
                <a:alpha val="36000"/>
              </a:srgbClr>
            </a:outerShdw>
          </a:effectLst>
        </p:spPr>
      </p:pic>
    </p:spTree>
    <p:extLst>
      <p:ext uri="{BB962C8B-B14F-4D97-AF65-F5344CB8AC3E}">
        <p14:creationId xmlns:p14="http://schemas.microsoft.com/office/powerpoint/2010/main" val="3153885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01"/>
        <p:cNvGrpSpPr/>
        <p:nvPr/>
      </p:nvGrpSpPr>
      <p:grpSpPr>
        <a:xfrm>
          <a:off x="0" y="0"/>
          <a:ext cx="0" cy="0"/>
          <a:chOff x="0" y="0"/>
          <a:chExt cx="0" cy="0"/>
        </a:xfrm>
      </p:grpSpPr>
      <p:grpSp>
        <p:nvGrpSpPr>
          <p:cNvPr id="2502" name="Google Shape;2502;p100"/>
          <p:cNvGrpSpPr/>
          <p:nvPr/>
        </p:nvGrpSpPr>
        <p:grpSpPr>
          <a:xfrm>
            <a:off x="-25600" y="6340900"/>
            <a:ext cx="12217600" cy="517200"/>
            <a:chOff x="-19200" y="4755675"/>
            <a:chExt cx="9163200" cy="387900"/>
          </a:xfrm>
        </p:grpSpPr>
        <p:cxnSp>
          <p:nvCxnSpPr>
            <p:cNvPr id="2503" name="Google Shape;2503;p100"/>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04" name="Google Shape;2504;p100"/>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05" name="Google Shape;2505;p100"/>
          <p:cNvSpPr txBox="1">
            <a:spLocks noGrp="1"/>
          </p:cNvSpPr>
          <p:nvPr>
            <p:ph type="title"/>
          </p:nvPr>
        </p:nvSpPr>
        <p:spPr>
          <a:xfrm>
            <a:off x="950967" y="1907933"/>
            <a:ext cx="5612400" cy="21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4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06" name="Google Shape;2506;p100"/>
          <p:cNvSpPr txBox="1">
            <a:spLocks noGrp="1"/>
          </p:cNvSpPr>
          <p:nvPr>
            <p:ph type="subTitle" idx="1"/>
          </p:nvPr>
        </p:nvSpPr>
        <p:spPr>
          <a:xfrm>
            <a:off x="950967" y="4035267"/>
            <a:ext cx="5423600" cy="91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7" name="Google Shape;2507;p100"/>
          <p:cNvSpPr/>
          <p:nvPr/>
        </p:nvSpPr>
        <p:spPr>
          <a:xfrm>
            <a:off x="-1987733" y="998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08" name="Google Shape;2508;p100"/>
          <p:cNvPicPr preferRelativeResize="0"/>
          <p:nvPr/>
        </p:nvPicPr>
        <p:blipFill rotWithShape="1">
          <a:blip r:embed="rId2">
            <a:alphaModFix/>
          </a:blip>
          <a:srcRect l="22820" t="35125" r="60837" b="21928"/>
          <a:stretch/>
        </p:blipFill>
        <p:spPr>
          <a:xfrm rot="3921077">
            <a:off x="-269064" y="-441595"/>
            <a:ext cx="1696503" cy="2507931"/>
          </a:xfrm>
          <a:prstGeom prst="rect">
            <a:avLst/>
          </a:prstGeom>
          <a:noFill/>
          <a:ln>
            <a:noFill/>
          </a:ln>
          <a:effectLst>
            <a:outerShdw blurRad="57150" dist="19050" dir="6840000" algn="bl" rotWithShape="0">
              <a:srgbClr val="000000">
                <a:alpha val="37000"/>
              </a:srgbClr>
            </a:outerShdw>
          </a:effectLst>
        </p:spPr>
      </p:pic>
      <p:cxnSp>
        <p:nvCxnSpPr>
          <p:cNvPr id="2509" name="Google Shape;2509;p100"/>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2510" name="Google Shape;2510;p100"/>
          <p:cNvPicPr preferRelativeResize="0"/>
          <p:nvPr/>
        </p:nvPicPr>
        <p:blipFill rotWithShape="1">
          <a:blip r:embed="rId3">
            <a:alphaModFix/>
          </a:blip>
          <a:srcRect l="41277" t="17794" r="39777" b="17593"/>
          <a:stretch/>
        </p:blipFill>
        <p:spPr>
          <a:xfrm rot="7839243" flipH="1">
            <a:off x="-837313" y="3976469"/>
            <a:ext cx="2309791" cy="4430932"/>
          </a:xfrm>
          <a:prstGeom prst="rect">
            <a:avLst/>
          </a:prstGeom>
          <a:noFill/>
          <a:ln>
            <a:noFill/>
          </a:ln>
          <a:effectLst>
            <a:outerShdw blurRad="57150" dist="19050" dir="6840000" algn="bl" rotWithShape="0">
              <a:srgbClr val="000000">
                <a:alpha val="36000"/>
              </a:srgbClr>
            </a:outerShdw>
          </a:effectLst>
        </p:spPr>
      </p:pic>
      <p:sp>
        <p:nvSpPr>
          <p:cNvPr id="2511" name="Google Shape;2511;p100"/>
          <p:cNvSpPr/>
          <p:nvPr/>
        </p:nvSpPr>
        <p:spPr>
          <a:xfrm>
            <a:off x="267251" y="28619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12" name="Google Shape;2512;p100"/>
          <p:cNvSpPr/>
          <p:nvPr/>
        </p:nvSpPr>
        <p:spPr>
          <a:xfrm>
            <a:off x="39892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83777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13"/>
        <p:cNvGrpSpPr/>
        <p:nvPr/>
      </p:nvGrpSpPr>
      <p:grpSpPr>
        <a:xfrm>
          <a:off x="0" y="0"/>
          <a:ext cx="0" cy="0"/>
          <a:chOff x="0" y="0"/>
          <a:chExt cx="0" cy="0"/>
        </a:xfrm>
      </p:grpSpPr>
      <p:grpSp>
        <p:nvGrpSpPr>
          <p:cNvPr id="2514" name="Google Shape;2514;p101"/>
          <p:cNvGrpSpPr/>
          <p:nvPr/>
        </p:nvGrpSpPr>
        <p:grpSpPr>
          <a:xfrm>
            <a:off x="-25600" y="6340900"/>
            <a:ext cx="12217600" cy="517200"/>
            <a:chOff x="-19200" y="4755675"/>
            <a:chExt cx="9163200" cy="387900"/>
          </a:xfrm>
        </p:grpSpPr>
        <p:cxnSp>
          <p:nvCxnSpPr>
            <p:cNvPr id="2515" name="Google Shape;2515;p101"/>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16" name="Google Shape;2516;p101"/>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17" name="Google Shape;2517;p101"/>
          <p:cNvSpPr txBox="1">
            <a:spLocks noGrp="1"/>
          </p:cNvSpPr>
          <p:nvPr>
            <p:ph type="title"/>
          </p:nvPr>
        </p:nvSpPr>
        <p:spPr>
          <a:xfrm>
            <a:off x="1850800" y="1071000"/>
            <a:ext cx="8490400" cy="47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solidFill>
                  <a:schemeClr val="lt2"/>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cxnSp>
        <p:nvCxnSpPr>
          <p:cNvPr id="2518" name="Google Shape;2518;p101"/>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19" name="Google Shape;2519;p101"/>
          <p:cNvSpPr/>
          <p:nvPr/>
        </p:nvSpPr>
        <p:spPr>
          <a:xfrm>
            <a:off x="-990433" y="7604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20" name="Google Shape;2520;p101"/>
          <p:cNvSpPr/>
          <p:nvPr/>
        </p:nvSpPr>
        <p:spPr>
          <a:xfrm>
            <a:off x="10747600" y="1970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21" name="Google Shape;2521;p101"/>
          <p:cNvPicPr preferRelativeResize="0"/>
          <p:nvPr/>
        </p:nvPicPr>
        <p:blipFill rotWithShape="1">
          <a:blip r:embed="rId2">
            <a:alphaModFix/>
          </a:blip>
          <a:srcRect l="29162" t="11199" r="31917" b="11238"/>
          <a:stretch/>
        </p:blipFill>
        <p:spPr>
          <a:xfrm rot="5400005" flipH="1">
            <a:off x="-281416" y="-1078199"/>
            <a:ext cx="4745107" cy="5319068"/>
          </a:xfrm>
          <a:prstGeom prst="rect">
            <a:avLst/>
          </a:prstGeom>
          <a:noFill/>
          <a:ln>
            <a:noFill/>
          </a:ln>
          <a:effectLst>
            <a:outerShdw blurRad="57150" dist="19050" dir="6960000" algn="bl" rotWithShape="0">
              <a:srgbClr val="000000">
                <a:alpha val="36000"/>
              </a:srgbClr>
            </a:outerShdw>
          </a:effectLst>
        </p:spPr>
      </p:pic>
      <p:sp>
        <p:nvSpPr>
          <p:cNvPr id="2522" name="Google Shape;2522;p101"/>
          <p:cNvSpPr/>
          <p:nvPr/>
        </p:nvSpPr>
        <p:spPr>
          <a:xfrm>
            <a:off x="1205600" y="36011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23" name="Google Shape;2523;p101"/>
          <p:cNvSpPr/>
          <p:nvPr/>
        </p:nvSpPr>
        <p:spPr>
          <a:xfrm>
            <a:off x="11476000" y="18876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24" name="Google Shape;2524;p101"/>
          <p:cNvSpPr/>
          <p:nvPr/>
        </p:nvSpPr>
        <p:spPr>
          <a:xfrm>
            <a:off x="67731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90280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25"/>
        <p:cNvGrpSpPr/>
        <p:nvPr/>
      </p:nvGrpSpPr>
      <p:grpSpPr>
        <a:xfrm>
          <a:off x="0" y="0"/>
          <a:ext cx="0" cy="0"/>
          <a:chOff x="0" y="0"/>
          <a:chExt cx="0" cy="0"/>
        </a:xfrm>
      </p:grpSpPr>
      <p:grpSp>
        <p:nvGrpSpPr>
          <p:cNvPr id="2526" name="Google Shape;2526;p102"/>
          <p:cNvGrpSpPr/>
          <p:nvPr/>
        </p:nvGrpSpPr>
        <p:grpSpPr>
          <a:xfrm>
            <a:off x="-25600" y="6340900"/>
            <a:ext cx="12217600" cy="517200"/>
            <a:chOff x="-19200" y="4755675"/>
            <a:chExt cx="9163200" cy="387900"/>
          </a:xfrm>
        </p:grpSpPr>
        <p:cxnSp>
          <p:nvCxnSpPr>
            <p:cNvPr id="2527" name="Google Shape;2527;p102"/>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28" name="Google Shape;2528;p102"/>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29" name="Google Shape;2529;p102"/>
          <p:cNvSpPr txBox="1">
            <a:spLocks noGrp="1"/>
          </p:cNvSpPr>
          <p:nvPr>
            <p:ph type="title"/>
          </p:nvPr>
        </p:nvSpPr>
        <p:spPr>
          <a:xfrm>
            <a:off x="950967" y="2212467"/>
            <a:ext cx="53936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667">
                <a:solidFill>
                  <a:schemeClr val="l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530" name="Google Shape;2530;p102"/>
          <p:cNvSpPr txBox="1">
            <a:spLocks noGrp="1"/>
          </p:cNvSpPr>
          <p:nvPr>
            <p:ph type="subTitle" idx="1"/>
          </p:nvPr>
        </p:nvSpPr>
        <p:spPr>
          <a:xfrm>
            <a:off x="950967" y="3106049"/>
            <a:ext cx="5393600" cy="15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cxnSp>
        <p:nvCxnSpPr>
          <p:cNvPr id="2531" name="Google Shape;2531;p102"/>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32" name="Google Shape;2532;p102"/>
          <p:cNvSpPr/>
          <p:nvPr/>
        </p:nvSpPr>
        <p:spPr>
          <a:xfrm>
            <a:off x="10794084" y="13566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33" name="Google Shape;2533;p102"/>
          <p:cNvSpPr/>
          <p:nvPr/>
        </p:nvSpPr>
        <p:spPr>
          <a:xfrm>
            <a:off x="22340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34" name="Google Shape;2534;p102"/>
          <p:cNvSpPr/>
          <p:nvPr/>
        </p:nvSpPr>
        <p:spPr>
          <a:xfrm>
            <a:off x="10595500" y="31019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35" name="Google Shape;2535;p102"/>
          <p:cNvPicPr preferRelativeResize="0"/>
          <p:nvPr/>
        </p:nvPicPr>
        <p:blipFill rotWithShape="1">
          <a:blip r:embed="rId2">
            <a:alphaModFix/>
          </a:blip>
          <a:srcRect l="29162" t="11199" r="31917" b="11238"/>
          <a:stretch/>
        </p:blipFill>
        <p:spPr>
          <a:xfrm rot="-3345947" flipH="1">
            <a:off x="3995218" y="2716133"/>
            <a:ext cx="4745111" cy="5319068"/>
          </a:xfrm>
          <a:prstGeom prst="rect">
            <a:avLst/>
          </a:prstGeom>
          <a:noFill/>
          <a:ln>
            <a:noFill/>
          </a:ln>
          <a:effectLst>
            <a:outerShdw blurRad="57150" dist="19050" dir="6960000" algn="bl" rotWithShape="0">
              <a:srgbClr val="000000">
                <a:alpha val="36000"/>
              </a:srgbClr>
            </a:outerShdw>
          </a:effectLst>
        </p:spPr>
      </p:pic>
    </p:spTree>
    <p:extLst>
      <p:ext uri="{BB962C8B-B14F-4D97-AF65-F5344CB8AC3E}">
        <p14:creationId xmlns:p14="http://schemas.microsoft.com/office/powerpoint/2010/main" val="2182893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36"/>
        <p:cNvGrpSpPr/>
        <p:nvPr/>
      </p:nvGrpSpPr>
      <p:grpSpPr>
        <a:xfrm>
          <a:off x="0" y="0"/>
          <a:ext cx="0" cy="0"/>
          <a:chOff x="0" y="0"/>
          <a:chExt cx="0" cy="0"/>
        </a:xfrm>
      </p:grpSpPr>
      <p:grpSp>
        <p:nvGrpSpPr>
          <p:cNvPr id="2537" name="Google Shape;2537;p103"/>
          <p:cNvGrpSpPr/>
          <p:nvPr/>
        </p:nvGrpSpPr>
        <p:grpSpPr>
          <a:xfrm>
            <a:off x="-25600" y="6340900"/>
            <a:ext cx="12217600" cy="517200"/>
            <a:chOff x="-19200" y="4755675"/>
            <a:chExt cx="9163200" cy="387900"/>
          </a:xfrm>
        </p:grpSpPr>
        <p:cxnSp>
          <p:nvCxnSpPr>
            <p:cNvPr id="2538" name="Google Shape;2538;p103"/>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39" name="Google Shape;2539;p103"/>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40" name="Google Shape;2540;p103"/>
          <p:cNvSpPr txBox="1">
            <a:spLocks noGrp="1"/>
          </p:cNvSpPr>
          <p:nvPr>
            <p:ph type="title"/>
          </p:nvPr>
        </p:nvSpPr>
        <p:spPr>
          <a:xfrm>
            <a:off x="950967" y="598567"/>
            <a:ext cx="5396800" cy="3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300"/>
              <a:buNone/>
              <a:defRPr sz="4400">
                <a:solidFill>
                  <a:schemeClr val="lt2"/>
                </a:solidFill>
              </a:defRPr>
            </a:lvl1pPr>
            <a:lvl2pPr lvl="1" rtl="0">
              <a:spcBef>
                <a:spcPts val="0"/>
              </a:spcBef>
              <a:spcAft>
                <a:spcPts val="0"/>
              </a:spcAft>
              <a:buSzPts val="3300"/>
              <a:buNone/>
              <a:defRPr>
                <a:latin typeface="Arial"/>
                <a:ea typeface="Arial"/>
                <a:cs typeface="Arial"/>
                <a:sym typeface="Arial"/>
              </a:defRPr>
            </a:lvl2pPr>
            <a:lvl3pPr lvl="2" rtl="0">
              <a:spcBef>
                <a:spcPts val="0"/>
              </a:spcBef>
              <a:spcAft>
                <a:spcPts val="0"/>
              </a:spcAft>
              <a:buSzPts val="3300"/>
              <a:buNone/>
              <a:defRPr>
                <a:latin typeface="Arial"/>
                <a:ea typeface="Arial"/>
                <a:cs typeface="Arial"/>
                <a:sym typeface="Arial"/>
              </a:defRPr>
            </a:lvl3pPr>
            <a:lvl4pPr lvl="3" rtl="0">
              <a:spcBef>
                <a:spcPts val="0"/>
              </a:spcBef>
              <a:spcAft>
                <a:spcPts val="0"/>
              </a:spcAft>
              <a:buSzPts val="3300"/>
              <a:buNone/>
              <a:defRPr>
                <a:latin typeface="Arial"/>
                <a:ea typeface="Arial"/>
                <a:cs typeface="Arial"/>
                <a:sym typeface="Arial"/>
              </a:defRPr>
            </a:lvl4pPr>
            <a:lvl5pPr lvl="4" rtl="0">
              <a:spcBef>
                <a:spcPts val="0"/>
              </a:spcBef>
              <a:spcAft>
                <a:spcPts val="0"/>
              </a:spcAft>
              <a:buSzPts val="3300"/>
              <a:buNone/>
              <a:defRPr>
                <a:latin typeface="Arial"/>
                <a:ea typeface="Arial"/>
                <a:cs typeface="Arial"/>
                <a:sym typeface="Arial"/>
              </a:defRPr>
            </a:lvl5pPr>
            <a:lvl6pPr lvl="5" rtl="0">
              <a:spcBef>
                <a:spcPts val="0"/>
              </a:spcBef>
              <a:spcAft>
                <a:spcPts val="0"/>
              </a:spcAft>
              <a:buSzPts val="3300"/>
              <a:buNone/>
              <a:defRPr>
                <a:latin typeface="Arial"/>
                <a:ea typeface="Arial"/>
                <a:cs typeface="Arial"/>
                <a:sym typeface="Arial"/>
              </a:defRPr>
            </a:lvl6pPr>
            <a:lvl7pPr lvl="6" rtl="0">
              <a:spcBef>
                <a:spcPts val="0"/>
              </a:spcBef>
              <a:spcAft>
                <a:spcPts val="0"/>
              </a:spcAft>
              <a:buSzPts val="3300"/>
              <a:buNone/>
              <a:defRPr>
                <a:latin typeface="Arial"/>
                <a:ea typeface="Arial"/>
                <a:cs typeface="Arial"/>
                <a:sym typeface="Arial"/>
              </a:defRPr>
            </a:lvl7pPr>
            <a:lvl8pPr lvl="7" rtl="0">
              <a:spcBef>
                <a:spcPts val="0"/>
              </a:spcBef>
              <a:spcAft>
                <a:spcPts val="0"/>
              </a:spcAft>
              <a:buSzPts val="3300"/>
              <a:buNone/>
              <a:defRPr>
                <a:latin typeface="Arial"/>
                <a:ea typeface="Arial"/>
                <a:cs typeface="Arial"/>
                <a:sym typeface="Arial"/>
              </a:defRPr>
            </a:lvl8pPr>
            <a:lvl9pPr lvl="8" rtl="0">
              <a:spcBef>
                <a:spcPts val="0"/>
              </a:spcBef>
              <a:spcAft>
                <a:spcPts val="0"/>
              </a:spcAft>
              <a:buSzPts val="3300"/>
              <a:buNone/>
              <a:defRPr>
                <a:latin typeface="Arial"/>
                <a:ea typeface="Arial"/>
                <a:cs typeface="Arial"/>
                <a:sym typeface="Arial"/>
              </a:defRPr>
            </a:lvl9pPr>
          </a:lstStyle>
          <a:p>
            <a:endParaRPr/>
          </a:p>
        </p:txBody>
      </p:sp>
      <p:cxnSp>
        <p:nvCxnSpPr>
          <p:cNvPr id="2541" name="Google Shape;2541;p103"/>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42" name="Google Shape;2542;p103"/>
          <p:cNvSpPr/>
          <p:nvPr/>
        </p:nvSpPr>
        <p:spPr>
          <a:xfrm>
            <a:off x="10227833" y="-5589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43" name="Google Shape;2543;p103"/>
          <p:cNvPicPr preferRelativeResize="0"/>
          <p:nvPr/>
        </p:nvPicPr>
        <p:blipFill rotWithShape="1">
          <a:blip r:embed="rId2">
            <a:alphaModFix/>
          </a:blip>
          <a:srcRect l="28220" t="17074" r="12900" b="18806"/>
          <a:stretch/>
        </p:blipFill>
        <p:spPr>
          <a:xfrm rot="10800000" flipH="1">
            <a:off x="-597966" y="3404033"/>
            <a:ext cx="7178631" cy="4397368"/>
          </a:xfrm>
          <a:prstGeom prst="rect">
            <a:avLst/>
          </a:prstGeom>
          <a:noFill/>
          <a:ln>
            <a:noFill/>
          </a:ln>
          <a:effectLst>
            <a:outerShdw blurRad="57150" dist="28575" dir="6840000" algn="bl" rotWithShape="0">
              <a:srgbClr val="000000">
                <a:alpha val="37000"/>
              </a:srgbClr>
            </a:outerShdw>
          </a:effectLst>
        </p:spPr>
      </p:pic>
      <p:sp>
        <p:nvSpPr>
          <p:cNvPr id="2544" name="Google Shape;2544;p103"/>
          <p:cNvSpPr/>
          <p:nvPr/>
        </p:nvSpPr>
        <p:spPr>
          <a:xfrm>
            <a:off x="10717117" y="26486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45" name="Google Shape;2545;p103"/>
          <p:cNvSpPr/>
          <p:nvPr/>
        </p:nvSpPr>
        <p:spPr>
          <a:xfrm>
            <a:off x="999591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5412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46"/>
        <p:cNvGrpSpPr/>
        <p:nvPr/>
      </p:nvGrpSpPr>
      <p:grpSpPr>
        <a:xfrm>
          <a:off x="0" y="0"/>
          <a:ext cx="0" cy="0"/>
          <a:chOff x="0" y="0"/>
          <a:chExt cx="0" cy="0"/>
        </a:xfrm>
      </p:grpSpPr>
      <p:grpSp>
        <p:nvGrpSpPr>
          <p:cNvPr id="2547" name="Google Shape;2547;p104"/>
          <p:cNvGrpSpPr/>
          <p:nvPr/>
        </p:nvGrpSpPr>
        <p:grpSpPr>
          <a:xfrm>
            <a:off x="-25600" y="6340900"/>
            <a:ext cx="12217600" cy="517200"/>
            <a:chOff x="-19200" y="4755675"/>
            <a:chExt cx="9163200" cy="387900"/>
          </a:xfrm>
        </p:grpSpPr>
        <p:cxnSp>
          <p:nvCxnSpPr>
            <p:cNvPr id="2548" name="Google Shape;2548;p104"/>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49" name="Google Shape;2549;p104"/>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50" name="Google Shape;2550;p104"/>
          <p:cNvSpPr txBox="1">
            <a:spLocks noGrp="1"/>
          </p:cNvSpPr>
          <p:nvPr>
            <p:ph type="title" hasCustomPrompt="1"/>
          </p:nvPr>
        </p:nvSpPr>
        <p:spPr>
          <a:xfrm>
            <a:off x="1936967" y="1522633"/>
            <a:ext cx="8231200" cy="20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4266">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1" name="Google Shape;2551;p104"/>
          <p:cNvSpPr txBox="1">
            <a:spLocks noGrp="1"/>
          </p:cNvSpPr>
          <p:nvPr>
            <p:ph type="subTitle" idx="1"/>
          </p:nvPr>
        </p:nvSpPr>
        <p:spPr>
          <a:xfrm>
            <a:off x="3233000" y="3581100"/>
            <a:ext cx="57260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2" name="Google Shape;2552;p104"/>
          <p:cNvSpPr/>
          <p:nvPr/>
        </p:nvSpPr>
        <p:spPr>
          <a:xfrm>
            <a:off x="10910300" y="9435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53" name="Google Shape;2553;p104"/>
          <p:cNvPicPr preferRelativeResize="0"/>
          <p:nvPr/>
        </p:nvPicPr>
        <p:blipFill rotWithShape="1">
          <a:blip r:embed="rId2">
            <a:alphaModFix/>
          </a:blip>
          <a:srcRect l="28220" t="17074" r="12900" b="18806"/>
          <a:stretch/>
        </p:blipFill>
        <p:spPr>
          <a:xfrm flipH="1">
            <a:off x="5643601" y="-927467"/>
            <a:ext cx="7178631" cy="4397368"/>
          </a:xfrm>
          <a:prstGeom prst="rect">
            <a:avLst/>
          </a:prstGeom>
          <a:noFill/>
          <a:ln>
            <a:noFill/>
          </a:ln>
          <a:effectLst>
            <a:outerShdw blurRad="57150" dist="28575" dir="6840000" algn="bl" rotWithShape="0">
              <a:srgbClr val="000000">
                <a:alpha val="37000"/>
              </a:srgbClr>
            </a:outerShdw>
          </a:effectLst>
        </p:spPr>
      </p:pic>
      <p:cxnSp>
        <p:nvCxnSpPr>
          <p:cNvPr id="2554" name="Google Shape;2554;p104"/>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55" name="Google Shape;2555;p104"/>
          <p:cNvSpPr/>
          <p:nvPr/>
        </p:nvSpPr>
        <p:spPr>
          <a:xfrm>
            <a:off x="-1556367" y="18781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56" name="Google Shape;2556;p104"/>
          <p:cNvSpPr/>
          <p:nvPr/>
        </p:nvSpPr>
        <p:spPr>
          <a:xfrm>
            <a:off x="59019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57" name="Google Shape;2557;p104"/>
          <p:cNvSpPr/>
          <p:nvPr/>
        </p:nvSpPr>
        <p:spPr>
          <a:xfrm>
            <a:off x="900100" y="28184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58" name="Google Shape;2558;p104"/>
          <p:cNvSpPr/>
          <p:nvPr/>
        </p:nvSpPr>
        <p:spPr>
          <a:xfrm>
            <a:off x="10910300" y="35811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181267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59"/>
        <p:cNvGrpSpPr/>
        <p:nvPr/>
      </p:nvGrpSpPr>
      <p:grpSpPr>
        <a:xfrm>
          <a:off x="0" y="0"/>
          <a:ext cx="0" cy="0"/>
          <a:chOff x="0" y="0"/>
          <a:chExt cx="0" cy="0"/>
        </a:xfrm>
      </p:grpSpPr>
    </p:spTree>
    <p:extLst>
      <p:ext uri="{BB962C8B-B14F-4D97-AF65-F5344CB8AC3E}">
        <p14:creationId xmlns:p14="http://schemas.microsoft.com/office/powerpoint/2010/main" val="211923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60"/>
        <p:cNvGrpSpPr/>
        <p:nvPr/>
      </p:nvGrpSpPr>
      <p:grpSpPr>
        <a:xfrm>
          <a:off x="0" y="0"/>
          <a:ext cx="0" cy="0"/>
          <a:chOff x="0" y="0"/>
          <a:chExt cx="0" cy="0"/>
        </a:xfrm>
      </p:grpSpPr>
      <p:grpSp>
        <p:nvGrpSpPr>
          <p:cNvPr id="2561" name="Google Shape;2561;p106"/>
          <p:cNvGrpSpPr/>
          <p:nvPr/>
        </p:nvGrpSpPr>
        <p:grpSpPr>
          <a:xfrm>
            <a:off x="-25600" y="6340900"/>
            <a:ext cx="12217600" cy="517200"/>
            <a:chOff x="-19200" y="4755675"/>
            <a:chExt cx="9163200" cy="387900"/>
          </a:xfrm>
        </p:grpSpPr>
        <p:cxnSp>
          <p:nvCxnSpPr>
            <p:cNvPr id="2562" name="Google Shape;2562;p106"/>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63" name="Google Shape;2563;p106"/>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64" name="Google Shape;2564;p106"/>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565" name="Google Shape;2565;p106"/>
          <p:cNvSpPr txBox="1">
            <a:spLocks noGrp="1"/>
          </p:cNvSpPr>
          <p:nvPr>
            <p:ph type="subTitle" idx="1"/>
          </p:nvPr>
        </p:nvSpPr>
        <p:spPr>
          <a:xfrm>
            <a:off x="950967" y="2341467"/>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6" name="Google Shape;2566;p106"/>
          <p:cNvSpPr txBox="1">
            <a:spLocks noGrp="1"/>
          </p:cNvSpPr>
          <p:nvPr>
            <p:ph type="subTitle" idx="2"/>
          </p:nvPr>
        </p:nvSpPr>
        <p:spPr>
          <a:xfrm>
            <a:off x="4468933" y="2341467"/>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7" name="Google Shape;2567;p106"/>
          <p:cNvSpPr txBox="1">
            <a:spLocks noGrp="1"/>
          </p:cNvSpPr>
          <p:nvPr>
            <p:ph type="subTitle" idx="3"/>
          </p:nvPr>
        </p:nvSpPr>
        <p:spPr>
          <a:xfrm>
            <a:off x="950967" y="4442033"/>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8" name="Google Shape;2568;p106"/>
          <p:cNvSpPr txBox="1">
            <a:spLocks noGrp="1"/>
          </p:cNvSpPr>
          <p:nvPr>
            <p:ph type="subTitle" idx="4"/>
          </p:nvPr>
        </p:nvSpPr>
        <p:spPr>
          <a:xfrm>
            <a:off x="4468933" y="4442033"/>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9" name="Google Shape;2569;p106"/>
          <p:cNvSpPr txBox="1">
            <a:spLocks noGrp="1"/>
          </p:cNvSpPr>
          <p:nvPr>
            <p:ph type="subTitle" idx="5"/>
          </p:nvPr>
        </p:nvSpPr>
        <p:spPr>
          <a:xfrm>
            <a:off x="950967" y="2794567"/>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0" name="Google Shape;2570;p106"/>
          <p:cNvSpPr txBox="1">
            <a:spLocks noGrp="1"/>
          </p:cNvSpPr>
          <p:nvPr>
            <p:ph type="subTitle" idx="6"/>
          </p:nvPr>
        </p:nvSpPr>
        <p:spPr>
          <a:xfrm>
            <a:off x="4468933" y="2794567"/>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1" name="Google Shape;2571;p106"/>
          <p:cNvSpPr txBox="1">
            <a:spLocks noGrp="1"/>
          </p:cNvSpPr>
          <p:nvPr>
            <p:ph type="subTitle" idx="7"/>
          </p:nvPr>
        </p:nvSpPr>
        <p:spPr>
          <a:xfrm>
            <a:off x="950967" y="4890900"/>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2" name="Google Shape;2572;p106"/>
          <p:cNvSpPr txBox="1">
            <a:spLocks noGrp="1"/>
          </p:cNvSpPr>
          <p:nvPr>
            <p:ph type="subTitle" idx="8"/>
          </p:nvPr>
        </p:nvSpPr>
        <p:spPr>
          <a:xfrm>
            <a:off x="4468933" y="4890900"/>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3" name="Google Shape;2573;p106"/>
          <p:cNvSpPr txBox="1">
            <a:spLocks noGrp="1"/>
          </p:cNvSpPr>
          <p:nvPr>
            <p:ph type="title" idx="9" hasCustomPrompt="1"/>
          </p:nvPr>
        </p:nvSpPr>
        <p:spPr>
          <a:xfrm>
            <a:off x="2099567" y="1616051"/>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1800"/>
              <a:buNone/>
              <a:defRPr>
                <a:solidFill>
                  <a:schemeClr val="lt2"/>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r>
              <a:t>xx%</a:t>
            </a:r>
          </a:p>
        </p:txBody>
      </p:sp>
      <p:sp>
        <p:nvSpPr>
          <p:cNvPr id="2574" name="Google Shape;2574;p106"/>
          <p:cNvSpPr txBox="1">
            <a:spLocks noGrp="1"/>
          </p:cNvSpPr>
          <p:nvPr>
            <p:ph type="title" idx="13" hasCustomPrompt="1"/>
          </p:nvPr>
        </p:nvSpPr>
        <p:spPr>
          <a:xfrm>
            <a:off x="2099567" y="3716617"/>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1800"/>
              <a:buNone/>
              <a:defRPr>
                <a:solidFill>
                  <a:schemeClr val="lt2"/>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r>
              <a:t>xx%</a:t>
            </a:r>
          </a:p>
        </p:txBody>
      </p:sp>
      <p:sp>
        <p:nvSpPr>
          <p:cNvPr id="2575" name="Google Shape;2575;p106"/>
          <p:cNvSpPr txBox="1">
            <a:spLocks noGrp="1"/>
          </p:cNvSpPr>
          <p:nvPr>
            <p:ph type="title" idx="14" hasCustomPrompt="1"/>
          </p:nvPr>
        </p:nvSpPr>
        <p:spPr>
          <a:xfrm>
            <a:off x="5617533" y="1616051"/>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a:solidFill>
                  <a:schemeClr val="lt2"/>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sz="2400">
                <a:solidFill>
                  <a:schemeClr val="lt1"/>
                </a:solidFill>
              </a:defRPr>
            </a:lvl4pPr>
            <a:lvl5pPr lvl="4" algn="ctr" rtl="0">
              <a:spcBef>
                <a:spcPts val="0"/>
              </a:spcBef>
              <a:spcAft>
                <a:spcPts val="0"/>
              </a:spcAft>
              <a:buClr>
                <a:schemeClr val="lt1"/>
              </a:buClr>
              <a:buSzPts val="1800"/>
              <a:buNone/>
              <a:defRPr sz="2400">
                <a:solidFill>
                  <a:schemeClr val="lt1"/>
                </a:solidFill>
              </a:defRPr>
            </a:lvl5pPr>
            <a:lvl6pPr lvl="5" algn="ctr" rtl="0">
              <a:spcBef>
                <a:spcPts val="0"/>
              </a:spcBef>
              <a:spcAft>
                <a:spcPts val="0"/>
              </a:spcAft>
              <a:buClr>
                <a:schemeClr val="lt1"/>
              </a:buClr>
              <a:buSzPts val="1800"/>
              <a:buNone/>
              <a:defRPr sz="2400">
                <a:solidFill>
                  <a:schemeClr val="lt1"/>
                </a:solidFill>
              </a:defRPr>
            </a:lvl6pPr>
            <a:lvl7pPr lvl="6" algn="ctr" rtl="0">
              <a:spcBef>
                <a:spcPts val="0"/>
              </a:spcBef>
              <a:spcAft>
                <a:spcPts val="0"/>
              </a:spcAft>
              <a:buClr>
                <a:schemeClr val="lt1"/>
              </a:buClr>
              <a:buSzPts val="1800"/>
              <a:buNone/>
              <a:defRPr sz="2400">
                <a:solidFill>
                  <a:schemeClr val="lt1"/>
                </a:solidFill>
              </a:defRPr>
            </a:lvl7pPr>
            <a:lvl8pPr lvl="7" algn="ctr" rtl="0">
              <a:spcBef>
                <a:spcPts val="0"/>
              </a:spcBef>
              <a:spcAft>
                <a:spcPts val="0"/>
              </a:spcAft>
              <a:buClr>
                <a:schemeClr val="lt1"/>
              </a:buClr>
              <a:buSzPts val="1800"/>
              <a:buNone/>
              <a:defRPr sz="2400">
                <a:solidFill>
                  <a:schemeClr val="lt1"/>
                </a:solidFill>
              </a:defRPr>
            </a:lvl8pPr>
            <a:lvl9pPr lvl="8" algn="ctr" rtl="0">
              <a:spcBef>
                <a:spcPts val="0"/>
              </a:spcBef>
              <a:spcAft>
                <a:spcPts val="0"/>
              </a:spcAft>
              <a:buClr>
                <a:schemeClr val="lt1"/>
              </a:buClr>
              <a:buSzPts val="1800"/>
              <a:buNone/>
              <a:defRPr sz="2400">
                <a:solidFill>
                  <a:schemeClr val="lt1"/>
                </a:solidFill>
              </a:defRPr>
            </a:lvl9pPr>
          </a:lstStyle>
          <a:p>
            <a:r>
              <a:t>xx%</a:t>
            </a:r>
          </a:p>
        </p:txBody>
      </p:sp>
      <p:sp>
        <p:nvSpPr>
          <p:cNvPr id="2576" name="Google Shape;2576;p106"/>
          <p:cNvSpPr txBox="1">
            <a:spLocks noGrp="1"/>
          </p:cNvSpPr>
          <p:nvPr>
            <p:ph type="title" idx="15" hasCustomPrompt="1"/>
          </p:nvPr>
        </p:nvSpPr>
        <p:spPr>
          <a:xfrm>
            <a:off x="5617533" y="3716617"/>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a:solidFill>
                  <a:schemeClr val="lt2"/>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sz="2400">
                <a:solidFill>
                  <a:schemeClr val="lt1"/>
                </a:solidFill>
              </a:defRPr>
            </a:lvl4pPr>
            <a:lvl5pPr lvl="4" algn="ctr" rtl="0">
              <a:spcBef>
                <a:spcPts val="0"/>
              </a:spcBef>
              <a:spcAft>
                <a:spcPts val="0"/>
              </a:spcAft>
              <a:buClr>
                <a:schemeClr val="lt1"/>
              </a:buClr>
              <a:buSzPts val="1800"/>
              <a:buNone/>
              <a:defRPr sz="2400">
                <a:solidFill>
                  <a:schemeClr val="lt1"/>
                </a:solidFill>
              </a:defRPr>
            </a:lvl5pPr>
            <a:lvl6pPr lvl="5" algn="ctr" rtl="0">
              <a:spcBef>
                <a:spcPts val="0"/>
              </a:spcBef>
              <a:spcAft>
                <a:spcPts val="0"/>
              </a:spcAft>
              <a:buClr>
                <a:schemeClr val="lt1"/>
              </a:buClr>
              <a:buSzPts val="1800"/>
              <a:buNone/>
              <a:defRPr sz="2400">
                <a:solidFill>
                  <a:schemeClr val="lt1"/>
                </a:solidFill>
              </a:defRPr>
            </a:lvl6pPr>
            <a:lvl7pPr lvl="6" algn="ctr" rtl="0">
              <a:spcBef>
                <a:spcPts val="0"/>
              </a:spcBef>
              <a:spcAft>
                <a:spcPts val="0"/>
              </a:spcAft>
              <a:buClr>
                <a:schemeClr val="lt1"/>
              </a:buClr>
              <a:buSzPts val="1800"/>
              <a:buNone/>
              <a:defRPr sz="2400">
                <a:solidFill>
                  <a:schemeClr val="lt1"/>
                </a:solidFill>
              </a:defRPr>
            </a:lvl7pPr>
            <a:lvl8pPr lvl="7" algn="ctr" rtl="0">
              <a:spcBef>
                <a:spcPts val="0"/>
              </a:spcBef>
              <a:spcAft>
                <a:spcPts val="0"/>
              </a:spcAft>
              <a:buClr>
                <a:schemeClr val="lt1"/>
              </a:buClr>
              <a:buSzPts val="1800"/>
              <a:buNone/>
              <a:defRPr sz="2400">
                <a:solidFill>
                  <a:schemeClr val="lt1"/>
                </a:solidFill>
              </a:defRPr>
            </a:lvl8pPr>
            <a:lvl9pPr lvl="8" algn="ctr" rtl="0">
              <a:spcBef>
                <a:spcPts val="0"/>
              </a:spcBef>
              <a:spcAft>
                <a:spcPts val="0"/>
              </a:spcAft>
              <a:buClr>
                <a:schemeClr val="lt1"/>
              </a:buClr>
              <a:buSzPts val="1800"/>
              <a:buNone/>
              <a:defRPr sz="2400">
                <a:solidFill>
                  <a:schemeClr val="lt1"/>
                </a:solidFill>
              </a:defRPr>
            </a:lvl9pPr>
          </a:lstStyle>
          <a:p>
            <a:r>
              <a:t>xx%</a:t>
            </a:r>
          </a:p>
        </p:txBody>
      </p:sp>
      <p:sp>
        <p:nvSpPr>
          <p:cNvPr id="2577" name="Google Shape;2577;p106"/>
          <p:cNvSpPr txBox="1">
            <a:spLocks noGrp="1"/>
          </p:cNvSpPr>
          <p:nvPr>
            <p:ph type="subTitle" idx="16"/>
          </p:nvPr>
        </p:nvSpPr>
        <p:spPr>
          <a:xfrm>
            <a:off x="7950967" y="2341467"/>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8" name="Google Shape;2578;p106"/>
          <p:cNvSpPr txBox="1">
            <a:spLocks noGrp="1"/>
          </p:cNvSpPr>
          <p:nvPr>
            <p:ph type="subTitle" idx="17"/>
          </p:nvPr>
        </p:nvSpPr>
        <p:spPr>
          <a:xfrm>
            <a:off x="7950967" y="4442033"/>
            <a:ext cx="326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9" name="Google Shape;2579;p106"/>
          <p:cNvSpPr txBox="1">
            <a:spLocks noGrp="1"/>
          </p:cNvSpPr>
          <p:nvPr>
            <p:ph type="subTitle" idx="18"/>
          </p:nvPr>
        </p:nvSpPr>
        <p:spPr>
          <a:xfrm>
            <a:off x="7950967" y="2794567"/>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80" name="Google Shape;2580;p106"/>
          <p:cNvSpPr txBox="1">
            <a:spLocks noGrp="1"/>
          </p:cNvSpPr>
          <p:nvPr>
            <p:ph type="subTitle" idx="19"/>
          </p:nvPr>
        </p:nvSpPr>
        <p:spPr>
          <a:xfrm>
            <a:off x="7950967" y="4890900"/>
            <a:ext cx="32656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81" name="Google Shape;2581;p106"/>
          <p:cNvSpPr txBox="1">
            <a:spLocks noGrp="1"/>
          </p:cNvSpPr>
          <p:nvPr>
            <p:ph type="title" idx="20" hasCustomPrompt="1"/>
          </p:nvPr>
        </p:nvSpPr>
        <p:spPr>
          <a:xfrm>
            <a:off x="9099567" y="1616051"/>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a:solidFill>
                  <a:schemeClr val="lt2"/>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sz="2400">
                <a:solidFill>
                  <a:schemeClr val="lt1"/>
                </a:solidFill>
              </a:defRPr>
            </a:lvl4pPr>
            <a:lvl5pPr lvl="4" algn="ctr" rtl="0">
              <a:spcBef>
                <a:spcPts val="0"/>
              </a:spcBef>
              <a:spcAft>
                <a:spcPts val="0"/>
              </a:spcAft>
              <a:buClr>
                <a:schemeClr val="lt1"/>
              </a:buClr>
              <a:buSzPts val="1800"/>
              <a:buNone/>
              <a:defRPr sz="2400">
                <a:solidFill>
                  <a:schemeClr val="lt1"/>
                </a:solidFill>
              </a:defRPr>
            </a:lvl5pPr>
            <a:lvl6pPr lvl="5" algn="ctr" rtl="0">
              <a:spcBef>
                <a:spcPts val="0"/>
              </a:spcBef>
              <a:spcAft>
                <a:spcPts val="0"/>
              </a:spcAft>
              <a:buClr>
                <a:schemeClr val="lt1"/>
              </a:buClr>
              <a:buSzPts val="1800"/>
              <a:buNone/>
              <a:defRPr sz="2400">
                <a:solidFill>
                  <a:schemeClr val="lt1"/>
                </a:solidFill>
              </a:defRPr>
            </a:lvl6pPr>
            <a:lvl7pPr lvl="6" algn="ctr" rtl="0">
              <a:spcBef>
                <a:spcPts val="0"/>
              </a:spcBef>
              <a:spcAft>
                <a:spcPts val="0"/>
              </a:spcAft>
              <a:buClr>
                <a:schemeClr val="lt1"/>
              </a:buClr>
              <a:buSzPts val="1800"/>
              <a:buNone/>
              <a:defRPr sz="2400">
                <a:solidFill>
                  <a:schemeClr val="lt1"/>
                </a:solidFill>
              </a:defRPr>
            </a:lvl7pPr>
            <a:lvl8pPr lvl="7" algn="ctr" rtl="0">
              <a:spcBef>
                <a:spcPts val="0"/>
              </a:spcBef>
              <a:spcAft>
                <a:spcPts val="0"/>
              </a:spcAft>
              <a:buClr>
                <a:schemeClr val="lt1"/>
              </a:buClr>
              <a:buSzPts val="1800"/>
              <a:buNone/>
              <a:defRPr sz="2400">
                <a:solidFill>
                  <a:schemeClr val="lt1"/>
                </a:solidFill>
              </a:defRPr>
            </a:lvl8pPr>
            <a:lvl9pPr lvl="8" algn="ctr" rtl="0">
              <a:spcBef>
                <a:spcPts val="0"/>
              </a:spcBef>
              <a:spcAft>
                <a:spcPts val="0"/>
              </a:spcAft>
              <a:buClr>
                <a:schemeClr val="lt1"/>
              </a:buClr>
              <a:buSzPts val="1800"/>
              <a:buNone/>
              <a:defRPr sz="2400">
                <a:solidFill>
                  <a:schemeClr val="lt1"/>
                </a:solidFill>
              </a:defRPr>
            </a:lvl9pPr>
          </a:lstStyle>
          <a:p>
            <a:r>
              <a:t>xx%</a:t>
            </a:r>
          </a:p>
        </p:txBody>
      </p:sp>
      <p:sp>
        <p:nvSpPr>
          <p:cNvPr id="2582" name="Google Shape;2582;p106"/>
          <p:cNvSpPr txBox="1">
            <a:spLocks noGrp="1"/>
          </p:cNvSpPr>
          <p:nvPr>
            <p:ph type="title" idx="21" hasCustomPrompt="1"/>
          </p:nvPr>
        </p:nvSpPr>
        <p:spPr>
          <a:xfrm>
            <a:off x="9099567" y="3716617"/>
            <a:ext cx="96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a:solidFill>
                  <a:schemeClr val="lt2"/>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sz="2400">
                <a:solidFill>
                  <a:schemeClr val="lt1"/>
                </a:solidFill>
              </a:defRPr>
            </a:lvl4pPr>
            <a:lvl5pPr lvl="4" algn="ctr" rtl="0">
              <a:spcBef>
                <a:spcPts val="0"/>
              </a:spcBef>
              <a:spcAft>
                <a:spcPts val="0"/>
              </a:spcAft>
              <a:buClr>
                <a:schemeClr val="lt1"/>
              </a:buClr>
              <a:buSzPts val="1800"/>
              <a:buNone/>
              <a:defRPr sz="2400">
                <a:solidFill>
                  <a:schemeClr val="lt1"/>
                </a:solidFill>
              </a:defRPr>
            </a:lvl5pPr>
            <a:lvl6pPr lvl="5" algn="ctr" rtl="0">
              <a:spcBef>
                <a:spcPts val="0"/>
              </a:spcBef>
              <a:spcAft>
                <a:spcPts val="0"/>
              </a:spcAft>
              <a:buClr>
                <a:schemeClr val="lt1"/>
              </a:buClr>
              <a:buSzPts val="1800"/>
              <a:buNone/>
              <a:defRPr sz="2400">
                <a:solidFill>
                  <a:schemeClr val="lt1"/>
                </a:solidFill>
              </a:defRPr>
            </a:lvl6pPr>
            <a:lvl7pPr lvl="6" algn="ctr" rtl="0">
              <a:spcBef>
                <a:spcPts val="0"/>
              </a:spcBef>
              <a:spcAft>
                <a:spcPts val="0"/>
              </a:spcAft>
              <a:buClr>
                <a:schemeClr val="lt1"/>
              </a:buClr>
              <a:buSzPts val="1800"/>
              <a:buNone/>
              <a:defRPr sz="2400">
                <a:solidFill>
                  <a:schemeClr val="lt1"/>
                </a:solidFill>
              </a:defRPr>
            </a:lvl7pPr>
            <a:lvl8pPr lvl="7" algn="ctr" rtl="0">
              <a:spcBef>
                <a:spcPts val="0"/>
              </a:spcBef>
              <a:spcAft>
                <a:spcPts val="0"/>
              </a:spcAft>
              <a:buClr>
                <a:schemeClr val="lt1"/>
              </a:buClr>
              <a:buSzPts val="1800"/>
              <a:buNone/>
              <a:defRPr sz="2400">
                <a:solidFill>
                  <a:schemeClr val="lt1"/>
                </a:solidFill>
              </a:defRPr>
            </a:lvl8pPr>
            <a:lvl9pPr lvl="8" algn="ctr" rtl="0">
              <a:spcBef>
                <a:spcPts val="0"/>
              </a:spcBef>
              <a:spcAft>
                <a:spcPts val="0"/>
              </a:spcAft>
              <a:buClr>
                <a:schemeClr val="lt1"/>
              </a:buClr>
              <a:buSzPts val="1800"/>
              <a:buNone/>
              <a:defRPr sz="2400">
                <a:solidFill>
                  <a:schemeClr val="lt1"/>
                </a:solidFill>
              </a:defRPr>
            </a:lvl9pPr>
          </a:lstStyle>
          <a:p>
            <a:r>
              <a:t>xx%</a:t>
            </a:r>
          </a:p>
        </p:txBody>
      </p:sp>
      <p:cxnSp>
        <p:nvCxnSpPr>
          <p:cNvPr id="2583" name="Google Shape;2583;p106"/>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84" name="Google Shape;2584;p106"/>
          <p:cNvSpPr/>
          <p:nvPr/>
        </p:nvSpPr>
        <p:spPr>
          <a:xfrm>
            <a:off x="331567" y="6140884"/>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85" name="Google Shape;2585;p106"/>
          <p:cNvPicPr preferRelativeResize="0"/>
          <p:nvPr/>
        </p:nvPicPr>
        <p:blipFill rotWithShape="1">
          <a:blip r:embed="rId2">
            <a:alphaModFix/>
          </a:blip>
          <a:srcRect l="29162" t="11199" r="31917" b="11238"/>
          <a:stretch/>
        </p:blipFill>
        <p:spPr>
          <a:xfrm rot="-5400000">
            <a:off x="8130818" y="-941666"/>
            <a:ext cx="4745113" cy="5319068"/>
          </a:xfrm>
          <a:prstGeom prst="rect">
            <a:avLst/>
          </a:prstGeom>
          <a:noFill/>
          <a:ln>
            <a:noFill/>
          </a:ln>
          <a:effectLst>
            <a:outerShdw blurRad="57150" dist="28575" dir="6840000" algn="bl" rotWithShape="0">
              <a:srgbClr val="000000">
                <a:alpha val="38000"/>
              </a:srgbClr>
            </a:outerShdw>
          </a:effectLst>
        </p:spPr>
      </p:pic>
    </p:spTree>
    <p:extLst>
      <p:ext uri="{BB962C8B-B14F-4D97-AF65-F5344CB8AC3E}">
        <p14:creationId xmlns:p14="http://schemas.microsoft.com/office/powerpoint/2010/main" val="861838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86"/>
        <p:cNvGrpSpPr/>
        <p:nvPr/>
      </p:nvGrpSpPr>
      <p:grpSpPr>
        <a:xfrm>
          <a:off x="0" y="0"/>
          <a:ext cx="0" cy="0"/>
          <a:chOff x="0" y="0"/>
          <a:chExt cx="0" cy="0"/>
        </a:xfrm>
      </p:grpSpPr>
      <p:grpSp>
        <p:nvGrpSpPr>
          <p:cNvPr id="2587" name="Google Shape;2587;p107"/>
          <p:cNvGrpSpPr/>
          <p:nvPr/>
        </p:nvGrpSpPr>
        <p:grpSpPr>
          <a:xfrm>
            <a:off x="-25600" y="6340900"/>
            <a:ext cx="12217600" cy="517200"/>
            <a:chOff x="-19200" y="4755675"/>
            <a:chExt cx="9163200" cy="387900"/>
          </a:xfrm>
        </p:grpSpPr>
        <p:cxnSp>
          <p:nvCxnSpPr>
            <p:cNvPr id="2588" name="Google Shape;2588;p107"/>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589" name="Google Shape;2589;p107"/>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590" name="Google Shape;2590;p107"/>
          <p:cNvSpPr txBox="1">
            <a:spLocks noGrp="1"/>
          </p:cNvSpPr>
          <p:nvPr>
            <p:ph type="title"/>
          </p:nvPr>
        </p:nvSpPr>
        <p:spPr>
          <a:xfrm>
            <a:off x="2609333" y="4483333"/>
            <a:ext cx="6984800" cy="6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933" b="0">
                <a:solidFill>
                  <a:schemeClr val="lt2"/>
                </a:solidFill>
              </a:defRPr>
            </a:lvl1pPr>
            <a:lvl2pPr lvl="1" algn="ctr" rtl="0">
              <a:spcBef>
                <a:spcPts val="0"/>
              </a:spcBef>
              <a:spcAft>
                <a:spcPts val="0"/>
              </a:spcAft>
              <a:buSzPts val="3300"/>
              <a:buNone/>
              <a:defRPr>
                <a:latin typeface="Arial"/>
                <a:ea typeface="Arial"/>
                <a:cs typeface="Arial"/>
                <a:sym typeface="Arial"/>
              </a:defRPr>
            </a:lvl2pPr>
            <a:lvl3pPr lvl="2" algn="ctr" rtl="0">
              <a:spcBef>
                <a:spcPts val="0"/>
              </a:spcBef>
              <a:spcAft>
                <a:spcPts val="0"/>
              </a:spcAft>
              <a:buSzPts val="3300"/>
              <a:buNone/>
              <a:defRPr>
                <a:latin typeface="Arial"/>
                <a:ea typeface="Arial"/>
                <a:cs typeface="Arial"/>
                <a:sym typeface="Arial"/>
              </a:defRPr>
            </a:lvl3pPr>
            <a:lvl4pPr lvl="3" algn="ctr" rtl="0">
              <a:spcBef>
                <a:spcPts val="0"/>
              </a:spcBef>
              <a:spcAft>
                <a:spcPts val="0"/>
              </a:spcAft>
              <a:buSzPts val="3300"/>
              <a:buNone/>
              <a:defRPr>
                <a:latin typeface="Arial"/>
                <a:ea typeface="Arial"/>
                <a:cs typeface="Arial"/>
                <a:sym typeface="Arial"/>
              </a:defRPr>
            </a:lvl4pPr>
            <a:lvl5pPr lvl="4" algn="ctr" rtl="0">
              <a:spcBef>
                <a:spcPts val="0"/>
              </a:spcBef>
              <a:spcAft>
                <a:spcPts val="0"/>
              </a:spcAft>
              <a:buSzPts val="3300"/>
              <a:buNone/>
              <a:defRPr>
                <a:latin typeface="Arial"/>
                <a:ea typeface="Arial"/>
                <a:cs typeface="Arial"/>
                <a:sym typeface="Arial"/>
              </a:defRPr>
            </a:lvl5pPr>
            <a:lvl6pPr lvl="5" algn="ctr" rtl="0">
              <a:spcBef>
                <a:spcPts val="0"/>
              </a:spcBef>
              <a:spcAft>
                <a:spcPts val="0"/>
              </a:spcAft>
              <a:buSzPts val="3300"/>
              <a:buNone/>
              <a:defRPr>
                <a:latin typeface="Arial"/>
                <a:ea typeface="Arial"/>
                <a:cs typeface="Arial"/>
                <a:sym typeface="Arial"/>
              </a:defRPr>
            </a:lvl6pPr>
            <a:lvl7pPr lvl="6" algn="ctr" rtl="0">
              <a:spcBef>
                <a:spcPts val="0"/>
              </a:spcBef>
              <a:spcAft>
                <a:spcPts val="0"/>
              </a:spcAft>
              <a:buSzPts val="3300"/>
              <a:buNone/>
              <a:defRPr>
                <a:latin typeface="Arial"/>
                <a:ea typeface="Arial"/>
                <a:cs typeface="Arial"/>
                <a:sym typeface="Arial"/>
              </a:defRPr>
            </a:lvl7pPr>
            <a:lvl8pPr lvl="7" algn="ctr" rtl="0">
              <a:spcBef>
                <a:spcPts val="0"/>
              </a:spcBef>
              <a:spcAft>
                <a:spcPts val="0"/>
              </a:spcAft>
              <a:buSzPts val="3300"/>
              <a:buNone/>
              <a:defRPr>
                <a:latin typeface="Arial"/>
                <a:ea typeface="Arial"/>
                <a:cs typeface="Arial"/>
                <a:sym typeface="Arial"/>
              </a:defRPr>
            </a:lvl8pPr>
            <a:lvl9pPr lvl="8" algn="ctr" rtl="0">
              <a:spcBef>
                <a:spcPts val="0"/>
              </a:spcBef>
              <a:spcAft>
                <a:spcPts val="0"/>
              </a:spcAft>
              <a:buSzPts val="3300"/>
              <a:buNone/>
              <a:defRPr>
                <a:latin typeface="Arial"/>
                <a:ea typeface="Arial"/>
                <a:cs typeface="Arial"/>
                <a:sym typeface="Arial"/>
              </a:defRPr>
            </a:lvl9pPr>
          </a:lstStyle>
          <a:p>
            <a:endParaRPr/>
          </a:p>
        </p:txBody>
      </p:sp>
      <p:sp>
        <p:nvSpPr>
          <p:cNvPr id="2591" name="Google Shape;2591;p107"/>
          <p:cNvSpPr txBox="1">
            <a:spLocks noGrp="1"/>
          </p:cNvSpPr>
          <p:nvPr>
            <p:ph type="subTitle" idx="1"/>
          </p:nvPr>
        </p:nvSpPr>
        <p:spPr>
          <a:xfrm>
            <a:off x="2603600" y="1696633"/>
            <a:ext cx="6984800" cy="2738800"/>
          </a:xfrm>
          <a:prstGeom prst="rect">
            <a:avLst/>
          </a:prstGeom>
        </p:spPr>
        <p:txBody>
          <a:bodyPr spcFirstLastPara="1" wrap="square" lIns="91425" tIns="91425" rIns="91425" bIns="91425" anchor="t" anchorCtr="0">
            <a:noAutofit/>
          </a:bodyPr>
          <a:lstStyle>
            <a:lvl1pPr marR="304792" lvl="0" algn="ctr" rtl="0">
              <a:spcBef>
                <a:spcPts val="1333"/>
              </a:spcBef>
              <a:spcAft>
                <a:spcPts val="0"/>
              </a:spcAft>
              <a:buClr>
                <a:schemeClr val="dk1"/>
              </a:buClr>
              <a:buSzPts val="2100"/>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592" name="Google Shape;2592;p107"/>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593" name="Google Shape;2593;p107"/>
          <p:cNvSpPr/>
          <p:nvPr/>
        </p:nvSpPr>
        <p:spPr>
          <a:xfrm>
            <a:off x="41355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94" name="Google Shape;2594;p107"/>
          <p:cNvSpPr/>
          <p:nvPr/>
        </p:nvSpPr>
        <p:spPr>
          <a:xfrm>
            <a:off x="10371033" y="920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595" name="Google Shape;2595;p107"/>
          <p:cNvSpPr/>
          <p:nvPr/>
        </p:nvSpPr>
        <p:spPr>
          <a:xfrm>
            <a:off x="11504267" y="35288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596" name="Google Shape;2596;p107"/>
          <p:cNvPicPr preferRelativeResize="0"/>
          <p:nvPr/>
        </p:nvPicPr>
        <p:blipFill rotWithShape="1">
          <a:blip r:embed="rId2">
            <a:alphaModFix/>
          </a:blip>
          <a:srcRect l="33555" t="8680" r="42709" b="5886"/>
          <a:stretch/>
        </p:blipFill>
        <p:spPr>
          <a:xfrm>
            <a:off x="-490400" y="2226867"/>
            <a:ext cx="2893664" cy="5859032"/>
          </a:xfrm>
          <a:prstGeom prst="rect">
            <a:avLst/>
          </a:prstGeom>
          <a:noFill/>
          <a:ln>
            <a:noFill/>
          </a:ln>
          <a:effectLst>
            <a:outerShdw blurRad="57150" dist="28575" dir="6840000" algn="bl" rotWithShape="0">
              <a:srgbClr val="000000">
                <a:alpha val="39000"/>
              </a:srgbClr>
            </a:outerShdw>
          </a:effectLst>
        </p:spPr>
      </p:pic>
      <p:pic>
        <p:nvPicPr>
          <p:cNvPr id="2597" name="Google Shape;2597;p107"/>
          <p:cNvPicPr preferRelativeResize="0"/>
          <p:nvPr/>
        </p:nvPicPr>
        <p:blipFill rotWithShape="1">
          <a:blip r:embed="rId3">
            <a:alphaModFix/>
          </a:blip>
          <a:srcRect l="29162" t="11199" r="31917" b="11238"/>
          <a:stretch/>
        </p:blipFill>
        <p:spPr>
          <a:xfrm rot="-6462091">
            <a:off x="6251285" y="-1435367"/>
            <a:ext cx="4745113" cy="5319069"/>
          </a:xfrm>
          <a:prstGeom prst="rect">
            <a:avLst/>
          </a:prstGeom>
          <a:noFill/>
          <a:ln>
            <a:noFill/>
          </a:ln>
          <a:effectLst>
            <a:outerShdw blurRad="57150" dist="19050" dir="6960000" algn="bl" rotWithShape="0">
              <a:srgbClr val="000000">
                <a:alpha val="36000"/>
              </a:srgbClr>
            </a:outerShdw>
          </a:effectLst>
        </p:spPr>
      </p:pic>
    </p:spTree>
    <p:extLst>
      <p:ext uri="{BB962C8B-B14F-4D97-AF65-F5344CB8AC3E}">
        <p14:creationId xmlns:p14="http://schemas.microsoft.com/office/powerpoint/2010/main" val="3995006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8"/>
        <p:cNvGrpSpPr/>
        <p:nvPr/>
      </p:nvGrpSpPr>
      <p:grpSpPr>
        <a:xfrm>
          <a:off x="0" y="0"/>
          <a:ext cx="0" cy="0"/>
          <a:chOff x="0" y="0"/>
          <a:chExt cx="0" cy="0"/>
        </a:xfrm>
      </p:grpSpPr>
      <p:grpSp>
        <p:nvGrpSpPr>
          <p:cNvPr id="2599" name="Google Shape;2599;p108"/>
          <p:cNvGrpSpPr/>
          <p:nvPr/>
        </p:nvGrpSpPr>
        <p:grpSpPr>
          <a:xfrm>
            <a:off x="-25600" y="6340900"/>
            <a:ext cx="12217600" cy="517200"/>
            <a:chOff x="-19200" y="4755675"/>
            <a:chExt cx="9163200" cy="387900"/>
          </a:xfrm>
        </p:grpSpPr>
        <p:cxnSp>
          <p:nvCxnSpPr>
            <p:cNvPr id="2600" name="Google Shape;2600;p108"/>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01" name="Google Shape;2601;p108"/>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02" name="Google Shape;2602;p108"/>
          <p:cNvSpPr txBox="1">
            <a:spLocks noGrp="1"/>
          </p:cNvSpPr>
          <p:nvPr>
            <p:ph type="subTitle" idx="1"/>
          </p:nvPr>
        </p:nvSpPr>
        <p:spPr>
          <a:xfrm>
            <a:off x="3104000" y="1938717"/>
            <a:ext cx="5984000" cy="40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500"/>
              <a:buNone/>
              <a:defRPr sz="2133"/>
            </a:lvl1pPr>
            <a:lvl2pPr lvl="1" algn="r" rtl="0">
              <a:spcBef>
                <a:spcPts val="0"/>
              </a:spcBef>
              <a:spcAft>
                <a:spcPts val="0"/>
              </a:spcAft>
              <a:buSzPts val="1500"/>
              <a:buNone/>
              <a:defRPr sz="2000"/>
            </a:lvl2pPr>
            <a:lvl3pPr lvl="2" algn="r" rtl="0">
              <a:spcBef>
                <a:spcPts val="0"/>
              </a:spcBef>
              <a:spcAft>
                <a:spcPts val="0"/>
              </a:spcAft>
              <a:buSzPts val="1500"/>
              <a:buNone/>
              <a:defRPr sz="2000"/>
            </a:lvl3pPr>
            <a:lvl4pPr lvl="3" algn="r" rtl="0">
              <a:spcBef>
                <a:spcPts val="0"/>
              </a:spcBef>
              <a:spcAft>
                <a:spcPts val="0"/>
              </a:spcAft>
              <a:buSzPts val="1500"/>
              <a:buNone/>
              <a:defRPr sz="2000"/>
            </a:lvl4pPr>
            <a:lvl5pPr lvl="4" algn="r" rtl="0">
              <a:spcBef>
                <a:spcPts val="0"/>
              </a:spcBef>
              <a:spcAft>
                <a:spcPts val="0"/>
              </a:spcAft>
              <a:buSzPts val="1500"/>
              <a:buNone/>
              <a:defRPr sz="2000"/>
            </a:lvl5pPr>
            <a:lvl6pPr lvl="5" algn="r" rtl="0">
              <a:spcBef>
                <a:spcPts val="0"/>
              </a:spcBef>
              <a:spcAft>
                <a:spcPts val="0"/>
              </a:spcAft>
              <a:buSzPts val="1500"/>
              <a:buNone/>
              <a:defRPr sz="2000"/>
            </a:lvl6pPr>
            <a:lvl7pPr lvl="6" algn="r" rtl="0">
              <a:spcBef>
                <a:spcPts val="0"/>
              </a:spcBef>
              <a:spcAft>
                <a:spcPts val="0"/>
              </a:spcAft>
              <a:buSzPts val="1500"/>
              <a:buNone/>
              <a:defRPr sz="2000"/>
            </a:lvl7pPr>
            <a:lvl8pPr lvl="7" algn="r" rtl="0">
              <a:spcBef>
                <a:spcPts val="0"/>
              </a:spcBef>
              <a:spcAft>
                <a:spcPts val="0"/>
              </a:spcAft>
              <a:buSzPts val="1500"/>
              <a:buNone/>
              <a:defRPr sz="2000"/>
            </a:lvl8pPr>
            <a:lvl9pPr lvl="8" algn="r" rtl="0">
              <a:spcBef>
                <a:spcPts val="0"/>
              </a:spcBef>
              <a:spcAft>
                <a:spcPts val="0"/>
              </a:spcAft>
              <a:buSzPts val="1500"/>
              <a:buNone/>
              <a:defRPr sz="2000"/>
            </a:lvl9pPr>
          </a:lstStyle>
          <a:p>
            <a:endParaRPr/>
          </a:p>
        </p:txBody>
      </p:sp>
      <p:sp>
        <p:nvSpPr>
          <p:cNvPr id="2603" name="Google Shape;2603;p108"/>
          <p:cNvSpPr txBox="1">
            <a:spLocks noGrp="1"/>
          </p:cNvSpPr>
          <p:nvPr>
            <p:ph type="title" hasCustomPrompt="1"/>
          </p:nvPr>
        </p:nvSpPr>
        <p:spPr>
          <a:xfrm>
            <a:off x="3104000" y="875748"/>
            <a:ext cx="5984000" cy="95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6133">
                <a:solidFill>
                  <a:schemeClr val="lt2"/>
                </a:solidFill>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t>xx%</a:t>
            </a:r>
          </a:p>
        </p:txBody>
      </p:sp>
      <p:sp>
        <p:nvSpPr>
          <p:cNvPr id="2604" name="Google Shape;2604;p108"/>
          <p:cNvSpPr txBox="1">
            <a:spLocks noGrp="1"/>
          </p:cNvSpPr>
          <p:nvPr>
            <p:ph type="subTitle" idx="2"/>
          </p:nvPr>
        </p:nvSpPr>
        <p:spPr>
          <a:xfrm>
            <a:off x="3104000" y="3551651"/>
            <a:ext cx="5984000" cy="40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500"/>
              <a:buNone/>
              <a:defRPr sz="2133"/>
            </a:lvl1pPr>
            <a:lvl2pPr lvl="1" algn="r" rtl="0">
              <a:spcBef>
                <a:spcPts val="0"/>
              </a:spcBef>
              <a:spcAft>
                <a:spcPts val="0"/>
              </a:spcAft>
              <a:buSzPts val="1500"/>
              <a:buNone/>
              <a:defRPr sz="2000"/>
            </a:lvl2pPr>
            <a:lvl3pPr lvl="2" algn="r" rtl="0">
              <a:spcBef>
                <a:spcPts val="0"/>
              </a:spcBef>
              <a:spcAft>
                <a:spcPts val="0"/>
              </a:spcAft>
              <a:buSzPts val="1500"/>
              <a:buNone/>
              <a:defRPr sz="2000"/>
            </a:lvl3pPr>
            <a:lvl4pPr lvl="3" algn="r" rtl="0">
              <a:spcBef>
                <a:spcPts val="0"/>
              </a:spcBef>
              <a:spcAft>
                <a:spcPts val="0"/>
              </a:spcAft>
              <a:buSzPts val="1500"/>
              <a:buNone/>
              <a:defRPr sz="2000"/>
            </a:lvl4pPr>
            <a:lvl5pPr lvl="4" algn="r" rtl="0">
              <a:spcBef>
                <a:spcPts val="0"/>
              </a:spcBef>
              <a:spcAft>
                <a:spcPts val="0"/>
              </a:spcAft>
              <a:buSzPts val="1500"/>
              <a:buNone/>
              <a:defRPr sz="2000"/>
            </a:lvl5pPr>
            <a:lvl6pPr lvl="5" algn="r" rtl="0">
              <a:spcBef>
                <a:spcPts val="0"/>
              </a:spcBef>
              <a:spcAft>
                <a:spcPts val="0"/>
              </a:spcAft>
              <a:buSzPts val="1500"/>
              <a:buNone/>
              <a:defRPr sz="2000"/>
            </a:lvl6pPr>
            <a:lvl7pPr lvl="6" algn="r" rtl="0">
              <a:spcBef>
                <a:spcPts val="0"/>
              </a:spcBef>
              <a:spcAft>
                <a:spcPts val="0"/>
              </a:spcAft>
              <a:buSzPts val="1500"/>
              <a:buNone/>
              <a:defRPr sz="2000"/>
            </a:lvl7pPr>
            <a:lvl8pPr lvl="7" algn="r" rtl="0">
              <a:spcBef>
                <a:spcPts val="0"/>
              </a:spcBef>
              <a:spcAft>
                <a:spcPts val="0"/>
              </a:spcAft>
              <a:buSzPts val="1500"/>
              <a:buNone/>
              <a:defRPr sz="2000"/>
            </a:lvl8pPr>
            <a:lvl9pPr lvl="8" algn="r" rtl="0">
              <a:spcBef>
                <a:spcPts val="0"/>
              </a:spcBef>
              <a:spcAft>
                <a:spcPts val="0"/>
              </a:spcAft>
              <a:buSzPts val="1500"/>
              <a:buNone/>
              <a:defRPr sz="2000"/>
            </a:lvl9pPr>
          </a:lstStyle>
          <a:p>
            <a:endParaRPr/>
          </a:p>
        </p:txBody>
      </p:sp>
      <p:sp>
        <p:nvSpPr>
          <p:cNvPr id="2605" name="Google Shape;2605;p108"/>
          <p:cNvSpPr txBox="1">
            <a:spLocks noGrp="1"/>
          </p:cNvSpPr>
          <p:nvPr>
            <p:ph type="title" idx="3" hasCustomPrompt="1"/>
          </p:nvPr>
        </p:nvSpPr>
        <p:spPr>
          <a:xfrm>
            <a:off x="3104000" y="2488683"/>
            <a:ext cx="5984000" cy="95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6133">
                <a:solidFill>
                  <a:schemeClr val="lt2"/>
                </a:solidFill>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t>xx%</a:t>
            </a:r>
          </a:p>
        </p:txBody>
      </p:sp>
      <p:sp>
        <p:nvSpPr>
          <p:cNvPr id="2606" name="Google Shape;2606;p108"/>
          <p:cNvSpPr txBox="1">
            <a:spLocks noGrp="1"/>
          </p:cNvSpPr>
          <p:nvPr>
            <p:ph type="subTitle" idx="4"/>
          </p:nvPr>
        </p:nvSpPr>
        <p:spPr>
          <a:xfrm>
            <a:off x="3104100" y="5164584"/>
            <a:ext cx="5984000" cy="40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500"/>
              <a:buNone/>
              <a:defRPr sz="2133"/>
            </a:lvl1pPr>
            <a:lvl2pPr lvl="1" algn="r" rtl="0">
              <a:spcBef>
                <a:spcPts val="0"/>
              </a:spcBef>
              <a:spcAft>
                <a:spcPts val="0"/>
              </a:spcAft>
              <a:buSzPts val="1500"/>
              <a:buNone/>
              <a:defRPr sz="2000"/>
            </a:lvl2pPr>
            <a:lvl3pPr lvl="2" algn="r" rtl="0">
              <a:spcBef>
                <a:spcPts val="0"/>
              </a:spcBef>
              <a:spcAft>
                <a:spcPts val="0"/>
              </a:spcAft>
              <a:buSzPts val="1500"/>
              <a:buNone/>
              <a:defRPr sz="2000"/>
            </a:lvl3pPr>
            <a:lvl4pPr lvl="3" algn="r" rtl="0">
              <a:spcBef>
                <a:spcPts val="0"/>
              </a:spcBef>
              <a:spcAft>
                <a:spcPts val="0"/>
              </a:spcAft>
              <a:buSzPts val="1500"/>
              <a:buNone/>
              <a:defRPr sz="2000"/>
            </a:lvl4pPr>
            <a:lvl5pPr lvl="4" algn="r" rtl="0">
              <a:spcBef>
                <a:spcPts val="0"/>
              </a:spcBef>
              <a:spcAft>
                <a:spcPts val="0"/>
              </a:spcAft>
              <a:buSzPts val="1500"/>
              <a:buNone/>
              <a:defRPr sz="2000"/>
            </a:lvl5pPr>
            <a:lvl6pPr lvl="5" algn="r" rtl="0">
              <a:spcBef>
                <a:spcPts val="0"/>
              </a:spcBef>
              <a:spcAft>
                <a:spcPts val="0"/>
              </a:spcAft>
              <a:buSzPts val="1500"/>
              <a:buNone/>
              <a:defRPr sz="2000"/>
            </a:lvl6pPr>
            <a:lvl7pPr lvl="6" algn="r" rtl="0">
              <a:spcBef>
                <a:spcPts val="0"/>
              </a:spcBef>
              <a:spcAft>
                <a:spcPts val="0"/>
              </a:spcAft>
              <a:buSzPts val="1500"/>
              <a:buNone/>
              <a:defRPr sz="2000"/>
            </a:lvl7pPr>
            <a:lvl8pPr lvl="7" algn="r" rtl="0">
              <a:spcBef>
                <a:spcPts val="0"/>
              </a:spcBef>
              <a:spcAft>
                <a:spcPts val="0"/>
              </a:spcAft>
              <a:buSzPts val="1500"/>
              <a:buNone/>
              <a:defRPr sz="2000"/>
            </a:lvl8pPr>
            <a:lvl9pPr lvl="8" algn="r" rtl="0">
              <a:spcBef>
                <a:spcPts val="0"/>
              </a:spcBef>
              <a:spcAft>
                <a:spcPts val="0"/>
              </a:spcAft>
              <a:buSzPts val="1500"/>
              <a:buNone/>
              <a:defRPr sz="2000"/>
            </a:lvl9pPr>
          </a:lstStyle>
          <a:p>
            <a:endParaRPr/>
          </a:p>
        </p:txBody>
      </p:sp>
      <p:sp>
        <p:nvSpPr>
          <p:cNvPr id="2607" name="Google Shape;2607;p108"/>
          <p:cNvSpPr txBox="1">
            <a:spLocks noGrp="1"/>
          </p:cNvSpPr>
          <p:nvPr>
            <p:ph type="title" idx="5" hasCustomPrompt="1"/>
          </p:nvPr>
        </p:nvSpPr>
        <p:spPr>
          <a:xfrm>
            <a:off x="3104000" y="4101615"/>
            <a:ext cx="5984000" cy="95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6133">
                <a:solidFill>
                  <a:schemeClr val="lt2"/>
                </a:solidFill>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t>xx%</a:t>
            </a:r>
          </a:p>
        </p:txBody>
      </p:sp>
      <p:cxnSp>
        <p:nvCxnSpPr>
          <p:cNvPr id="2608" name="Google Shape;2608;p108"/>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09" name="Google Shape;2609;p108"/>
          <p:cNvSpPr/>
          <p:nvPr/>
        </p:nvSpPr>
        <p:spPr>
          <a:xfrm>
            <a:off x="-1396833" y="20389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10" name="Google Shape;2610;p108"/>
          <p:cNvSpPr/>
          <p:nvPr/>
        </p:nvSpPr>
        <p:spPr>
          <a:xfrm>
            <a:off x="10837633" y="346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11" name="Google Shape;2611;p108"/>
          <p:cNvPicPr preferRelativeResize="0"/>
          <p:nvPr/>
        </p:nvPicPr>
        <p:blipFill rotWithShape="1">
          <a:blip r:embed="rId2">
            <a:alphaModFix/>
          </a:blip>
          <a:srcRect l="28220" t="17074" r="12900" b="18806"/>
          <a:stretch/>
        </p:blipFill>
        <p:spPr>
          <a:xfrm>
            <a:off x="-1354100" y="-925267"/>
            <a:ext cx="7178631" cy="4397368"/>
          </a:xfrm>
          <a:prstGeom prst="rect">
            <a:avLst/>
          </a:prstGeom>
          <a:noFill/>
          <a:ln>
            <a:noFill/>
          </a:ln>
          <a:effectLst>
            <a:outerShdw blurRad="57150" dist="28575" dir="6840000" algn="bl" rotWithShape="0">
              <a:srgbClr val="000000">
                <a:alpha val="37000"/>
              </a:srgbClr>
            </a:outerShdw>
          </a:effectLst>
        </p:spPr>
      </p:pic>
      <p:sp>
        <p:nvSpPr>
          <p:cNvPr id="2612" name="Google Shape;2612;p108"/>
          <p:cNvSpPr/>
          <p:nvPr/>
        </p:nvSpPr>
        <p:spPr>
          <a:xfrm>
            <a:off x="32780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13" name="Google Shape;2613;p108"/>
          <p:cNvSpPr/>
          <p:nvPr/>
        </p:nvSpPr>
        <p:spPr>
          <a:xfrm>
            <a:off x="10837633" y="10267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233674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614"/>
        <p:cNvGrpSpPr/>
        <p:nvPr/>
      </p:nvGrpSpPr>
      <p:grpSpPr>
        <a:xfrm>
          <a:off x="0" y="0"/>
          <a:ext cx="0" cy="0"/>
          <a:chOff x="0" y="0"/>
          <a:chExt cx="0" cy="0"/>
        </a:xfrm>
      </p:grpSpPr>
      <p:grpSp>
        <p:nvGrpSpPr>
          <p:cNvPr id="2615" name="Google Shape;2615;p109"/>
          <p:cNvGrpSpPr/>
          <p:nvPr/>
        </p:nvGrpSpPr>
        <p:grpSpPr>
          <a:xfrm>
            <a:off x="-25600" y="6340900"/>
            <a:ext cx="12217600" cy="517200"/>
            <a:chOff x="-19200" y="4755675"/>
            <a:chExt cx="9163200" cy="387900"/>
          </a:xfrm>
        </p:grpSpPr>
        <p:cxnSp>
          <p:nvCxnSpPr>
            <p:cNvPr id="2616" name="Google Shape;2616;p109"/>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17" name="Google Shape;2617;p109"/>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18" name="Google Shape;2618;p109"/>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619" name="Google Shape;2619;p109"/>
          <p:cNvSpPr txBox="1">
            <a:spLocks noGrp="1"/>
          </p:cNvSpPr>
          <p:nvPr>
            <p:ph type="body" idx="1"/>
          </p:nvPr>
        </p:nvSpPr>
        <p:spPr>
          <a:xfrm>
            <a:off x="1504800" y="1569433"/>
            <a:ext cx="9182400" cy="4504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Arial"/>
              <a:buChar char="●"/>
              <a:defRPr sz="1867" b="1"/>
            </a:lvl1pPr>
            <a:lvl2pPr marL="1219170" lvl="1" indent="-406390" rtl="0">
              <a:spcBef>
                <a:spcPts val="0"/>
              </a:spcBef>
              <a:spcAft>
                <a:spcPts val="0"/>
              </a:spcAft>
              <a:buClr>
                <a:srgbClr val="434343"/>
              </a:buClr>
              <a:buSzPts val="1200"/>
              <a:buFont typeface="Roboto Condensed Light"/>
              <a:buChar char="○"/>
              <a:defRPr/>
            </a:lvl2pPr>
            <a:lvl3pPr marL="1828754" lvl="2" indent="-406390" rtl="0">
              <a:spcBef>
                <a:spcPts val="0"/>
              </a:spcBef>
              <a:spcAft>
                <a:spcPts val="0"/>
              </a:spcAft>
              <a:buClr>
                <a:srgbClr val="434343"/>
              </a:buClr>
              <a:buSzPts val="1200"/>
              <a:buFont typeface="Roboto Condensed Light"/>
              <a:buChar char="■"/>
              <a:defRPr/>
            </a:lvl3pPr>
            <a:lvl4pPr marL="2438339" lvl="3" indent="-406390" rtl="0">
              <a:spcBef>
                <a:spcPts val="0"/>
              </a:spcBef>
              <a:spcAft>
                <a:spcPts val="0"/>
              </a:spcAft>
              <a:buClr>
                <a:srgbClr val="434343"/>
              </a:buClr>
              <a:buSzPts val="1200"/>
              <a:buFont typeface="Roboto Condensed Light"/>
              <a:buChar char="●"/>
              <a:defRPr/>
            </a:lvl4pPr>
            <a:lvl5pPr marL="3047924" lvl="4" indent="-406390" rtl="0">
              <a:spcBef>
                <a:spcPts val="0"/>
              </a:spcBef>
              <a:spcAft>
                <a:spcPts val="0"/>
              </a:spcAft>
              <a:buClr>
                <a:srgbClr val="434343"/>
              </a:buClr>
              <a:buSzPts val="1200"/>
              <a:buFont typeface="Roboto Condensed Light"/>
              <a:buChar char="○"/>
              <a:defRPr/>
            </a:lvl5pPr>
            <a:lvl6pPr marL="3657509" lvl="5" indent="-406390" rtl="0">
              <a:spcBef>
                <a:spcPts val="0"/>
              </a:spcBef>
              <a:spcAft>
                <a:spcPts val="0"/>
              </a:spcAft>
              <a:buClr>
                <a:srgbClr val="434343"/>
              </a:buClr>
              <a:buSzPts val="1200"/>
              <a:buFont typeface="Roboto Condensed Light"/>
              <a:buChar char="■"/>
              <a:defRPr/>
            </a:lvl6pPr>
            <a:lvl7pPr marL="4267093" lvl="6" indent="-406390" rtl="0">
              <a:spcBef>
                <a:spcPts val="0"/>
              </a:spcBef>
              <a:spcAft>
                <a:spcPts val="0"/>
              </a:spcAft>
              <a:buClr>
                <a:srgbClr val="434343"/>
              </a:buClr>
              <a:buSzPts val="1200"/>
              <a:buFont typeface="Roboto Condensed Light"/>
              <a:buChar char="●"/>
              <a:defRPr/>
            </a:lvl7pPr>
            <a:lvl8pPr marL="4876678" lvl="7" indent="-406390" rtl="0">
              <a:spcBef>
                <a:spcPts val="0"/>
              </a:spcBef>
              <a:spcAft>
                <a:spcPts val="0"/>
              </a:spcAft>
              <a:buClr>
                <a:srgbClr val="434343"/>
              </a:buClr>
              <a:buSzPts val="1200"/>
              <a:buFont typeface="Roboto Condensed Light"/>
              <a:buChar char="○"/>
              <a:defRPr/>
            </a:lvl8pPr>
            <a:lvl9pPr marL="5486263" lvl="8" indent="-406390" rtl="0">
              <a:spcBef>
                <a:spcPts val="0"/>
              </a:spcBef>
              <a:spcAft>
                <a:spcPts val="0"/>
              </a:spcAft>
              <a:buClr>
                <a:srgbClr val="434343"/>
              </a:buClr>
              <a:buSzPts val="1200"/>
              <a:buFont typeface="Roboto Condensed Light"/>
              <a:buChar char="■"/>
              <a:defRPr/>
            </a:lvl9pPr>
          </a:lstStyle>
          <a:p>
            <a:endParaRPr/>
          </a:p>
        </p:txBody>
      </p:sp>
      <p:cxnSp>
        <p:nvCxnSpPr>
          <p:cNvPr id="2620" name="Google Shape;2620;p109"/>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21" name="Google Shape;2621;p109"/>
          <p:cNvSpPr/>
          <p:nvPr/>
        </p:nvSpPr>
        <p:spPr>
          <a:xfrm>
            <a:off x="-1495367" y="4432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22" name="Google Shape;2622;p109"/>
          <p:cNvSpPr/>
          <p:nvPr/>
        </p:nvSpPr>
        <p:spPr>
          <a:xfrm>
            <a:off x="10985867" y="22335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23" name="Google Shape;2623;p109"/>
          <p:cNvPicPr preferRelativeResize="0"/>
          <p:nvPr/>
        </p:nvPicPr>
        <p:blipFill rotWithShape="1">
          <a:blip r:embed="rId2">
            <a:alphaModFix/>
          </a:blip>
          <a:srcRect l="29162" t="11199" r="31917" b="11238"/>
          <a:stretch/>
        </p:blipFill>
        <p:spPr>
          <a:xfrm rot="5400000" flipH="1">
            <a:off x="-312849" y="-1322233"/>
            <a:ext cx="4745113" cy="5319068"/>
          </a:xfrm>
          <a:prstGeom prst="rect">
            <a:avLst/>
          </a:prstGeom>
          <a:noFill/>
          <a:ln>
            <a:noFill/>
          </a:ln>
          <a:effectLst>
            <a:outerShdw blurRad="57150" dist="28575" dir="6840000" algn="bl" rotWithShape="0">
              <a:srgbClr val="000000">
                <a:alpha val="38000"/>
              </a:srgbClr>
            </a:outerShdw>
          </a:effectLst>
        </p:spPr>
      </p:pic>
      <p:sp>
        <p:nvSpPr>
          <p:cNvPr id="2624" name="Google Shape;2624;p109"/>
          <p:cNvSpPr/>
          <p:nvPr/>
        </p:nvSpPr>
        <p:spPr>
          <a:xfrm>
            <a:off x="6946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25" name="Google Shape;2625;p109"/>
          <p:cNvSpPr/>
          <p:nvPr/>
        </p:nvSpPr>
        <p:spPr>
          <a:xfrm>
            <a:off x="11347367" y="24163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1636664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26"/>
        <p:cNvGrpSpPr/>
        <p:nvPr/>
      </p:nvGrpSpPr>
      <p:grpSpPr>
        <a:xfrm>
          <a:off x="0" y="0"/>
          <a:ext cx="0" cy="0"/>
          <a:chOff x="0" y="0"/>
          <a:chExt cx="0" cy="0"/>
        </a:xfrm>
      </p:grpSpPr>
      <p:grpSp>
        <p:nvGrpSpPr>
          <p:cNvPr id="2627" name="Google Shape;2627;p110"/>
          <p:cNvGrpSpPr/>
          <p:nvPr/>
        </p:nvGrpSpPr>
        <p:grpSpPr>
          <a:xfrm>
            <a:off x="-25600" y="6340900"/>
            <a:ext cx="12217600" cy="517200"/>
            <a:chOff x="-19200" y="4755675"/>
            <a:chExt cx="9163200" cy="387900"/>
          </a:xfrm>
        </p:grpSpPr>
        <p:cxnSp>
          <p:nvCxnSpPr>
            <p:cNvPr id="2628" name="Google Shape;2628;p110"/>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29" name="Google Shape;2629;p110"/>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30" name="Google Shape;2630;p110"/>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631" name="Google Shape;2631;p110"/>
          <p:cNvSpPr txBox="1">
            <a:spLocks noGrp="1"/>
          </p:cNvSpPr>
          <p:nvPr>
            <p:ph type="body" idx="1"/>
          </p:nvPr>
        </p:nvSpPr>
        <p:spPr>
          <a:xfrm>
            <a:off x="2393167" y="2179033"/>
            <a:ext cx="7381200" cy="26328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Font typeface="Nunito Light"/>
              <a:buChar char="●"/>
              <a:defRPr sz="1867"/>
            </a:lvl1pPr>
            <a:lvl2pPr marL="1219170" lvl="1" indent="-440256" rtl="0">
              <a:spcBef>
                <a:spcPts val="0"/>
              </a:spcBef>
              <a:spcAft>
                <a:spcPts val="0"/>
              </a:spcAft>
              <a:buClr>
                <a:srgbClr val="E76A28"/>
              </a:buClr>
              <a:buSzPts val="1600"/>
              <a:buFont typeface="Nunito Light"/>
              <a:buChar char="○"/>
              <a:defRPr/>
            </a:lvl2pPr>
            <a:lvl3pPr marL="1828754" lvl="2" indent="-431789" rtl="0">
              <a:spcBef>
                <a:spcPts val="0"/>
              </a:spcBef>
              <a:spcAft>
                <a:spcPts val="0"/>
              </a:spcAft>
              <a:buClr>
                <a:srgbClr val="E76A28"/>
              </a:buClr>
              <a:buSzPts val="1500"/>
              <a:buFont typeface="Nunito Light"/>
              <a:buChar char="■"/>
              <a:defRPr/>
            </a:lvl3pPr>
            <a:lvl4pPr marL="2438339" lvl="3" indent="-431789" rtl="0">
              <a:spcBef>
                <a:spcPts val="0"/>
              </a:spcBef>
              <a:spcAft>
                <a:spcPts val="0"/>
              </a:spcAft>
              <a:buClr>
                <a:srgbClr val="E76A28"/>
              </a:buClr>
              <a:buSzPts val="1500"/>
              <a:buFont typeface="Nunito Light"/>
              <a:buChar char="●"/>
              <a:defRPr/>
            </a:lvl4pPr>
            <a:lvl5pPr marL="3047924" lvl="4" indent="-423323" rtl="0">
              <a:spcBef>
                <a:spcPts val="0"/>
              </a:spcBef>
              <a:spcAft>
                <a:spcPts val="0"/>
              </a:spcAft>
              <a:buClr>
                <a:srgbClr val="E76A28"/>
              </a:buClr>
              <a:buSzPts val="1400"/>
              <a:buFont typeface="Nunito Light"/>
              <a:buChar char="○"/>
              <a:defRPr/>
            </a:lvl5pPr>
            <a:lvl6pPr marL="3657509" lvl="5" indent="-423323" rtl="0">
              <a:spcBef>
                <a:spcPts val="0"/>
              </a:spcBef>
              <a:spcAft>
                <a:spcPts val="0"/>
              </a:spcAft>
              <a:buClr>
                <a:srgbClr val="999999"/>
              </a:buClr>
              <a:buSzPts val="1400"/>
              <a:buFont typeface="Nunito Light"/>
              <a:buChar char="■"/>
              <a:defRPr/>
            </a:lvl6pPr>
            <a:lvl7pPr marL="4267093" lvl="6" indent="-414856" rtl="0">
              <a:spcBef>
                <a:spcPts val="0"/>
              </a:spcBef>
              <a:spcAft>
                <a:spcPts val="0"/>
              </a:spcAft>
              <a:buClr>
                <a:srgbClr val="999999"/>
              </a:buClr>
              <a:buSzPts val="1300"/>
              <a:buFont typeface="Nunito Light"/>
              <a:buChar char="●"/>
              <a:defRPr/>
            </a:lvl7pPr>
            <a:lvl8pPr marL="4876678" lvl="7" indent="-414856" rtl="0">
              <a:spcBef>
                <a:spcPts val="0"/>
              </a:spcBef>
              <a:spcAft>
                <a:spcPts val="0"/>
              </a:spcAft>
              <a:buClr>
                <a:srgbClr val="999999"/>
              </a:buClr>
              <a:buSzPts val="1300"/>
              <a:buFont typeface="Nunito Light"/>
              <a:buChar char="○"/>
              <a:defRPr/>
            </a:lvl8pPr>
            <a:lvl9pPr marL="5486263" lvl="8" indent="-423323" rtl="0">
              <a:spcBef>
                <a:spcPts val="0"/>
              </a:spcBef>
              <a:spcAft>
                <a:spcPts val="0"/>
              </a:spcAft>
              <a:buClr>
                <a:srgbClr val="999999"/>
              </a:buClr>
              <a:buSzPts val="1400"/>
              <a:buFont typeface="Nunito Light"/>
              <a:buChar char="■"/>
              <a:defRPr/>
            </a:lvl9pPr>
          </a:lstStyle>
          <a:p>
            <a:endParaRPr/>
          </a:p>
        </p:txBody>
      </p:sp>
      <p:cxnSp>
        <p:nvCxnSpPr>
          <p:cNvPr id="2632" name="Google Shape;2632;p110"/>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33" name="Google Shape;2633;p110"/>
          <p:cNvSpPr/>
          <p:nvPr/>
        </p:nvSpPr>
        <p:spPr>
          <a:xfrm>
            <a:off x="10467600" y="23189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34" name="Google Shape;2634;p110"/>
          <p:cNvPicPr preferRelativeResize="0"/>
          <p:nvPr/>
        </p:nvPicPr>
        <p:blipFill rotWithShape="1">
          <a:blip r:embed="rId2">
            <a:alphaModFix/>
          </a:blip>
          <a:srcRect l="41277" t="17794" r="39777" b="17593"/>
          <a:stretch/>
        </p:blipFill>
        <p:spPr>
          <a:xfrm rot="6385543" flipH="1">
            <a:off x="11058951" y="272700"/>
            <a:ext cx="2309796" cy="4430933"/>
          </a:xfrm>
          <a:prstGeom prst="rect">
            <a:avLst/>
          </a:prstGeom>
          <a:noFill/>
          <a:ln>
            <a:noFill/>
          </a:ln>
          <a:effectLst>
            <a:outerShdw blurRad="57150" dist="19050" dir="6840000" algn="bl" rotWithShape="0">
              <a:srgbClr val="000000">
                <a:alpha val="36000"/>
              </a:srgbClr>
            </a:outerShdw>
          </a:effectLst>
        </p:spPr>
      </p:pic>
      <p:sp>
        <p:nvSpPr>
          <p:cNvPr id="2635" name="Google Shape;2635;p110"/>
          <p:cNvSpPr/>
          <p:nvPr/>
        </p:nvSpPr>
        <p:spPr>
          <a:xfrm>
            <a:off x="10703567" y="52975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36" name="Google Shape;2636;p110"/>
          <p:cNvSpPr/>
          <p:nvPr/>
        </p:nvSpPr>
        <p:spPr>
          <a:xfrm>
            <a:off x="-1671233" y="7652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37" name="Google Shape;2637;p110"/>
          <p:cNvPicPr preferRelativeResize="0"/>
          <p:nvPr/>
        </p:nvPicPr>
        <p:blipFill rotWithShape="1">
          <a:blip r:embed="rId3">
            <a:alphaModFix/>
          </a:blip>
          <a:srcRect l="22820" t="35125" r="60837" b="21928"/>
          <a:stretch/>
        </p:blipFill>
        <p:spPr>
          <a:xfrm rot="8688134">
            <a:off x="210368" y="924003"/>
            <a:ext cx="1696499" cy="2507932"/>
          </a:xfrm>
          <a:prstGeom prst="rect">
            <a:avLst/>
          </a:prstGeom>
          <a:noFill/>
          <a:ln>
            <a:noFill/>
          </a:ln>
          <a:effectLst>
            <a:outerShdw blurRad="57150" dist="19050" dir="6840000" algn="bl" rotWithShape="0">
              <a:srgbClr val="000000">
                <a:alpha val="37000"/>
              </a:srgbClr>
            </a:outerShdw>
          </a:effectLst>
        </p:spPr>
      </p:pic>
      <p:sp>
        <p:nvSpPr>
          <p:cNvPr id="2638" name="Google Shape;2638;p110"/>
          <p:cNvSpPr/>
          <p:nvPr/>
        </p:nvSpPr>
        <p:spPr>
          <a:xfrm>
            <a:off x="83300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39" name="Google Shape;2639;p110"/>
          <p:cNvSpPr/>
          <p:nvPr/>
        </p:nvSpPr>
        <p:spPr>
          <a:xfrm>
            <a:off x="430533" y="37594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51039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40"/>
        <p:cNvGrpSpPr/>
        <p:nvPr/>
      </p:nvGrpSpPr>
      <p:grpSpPr>
        <a:xfrm>
          <a:off x="0" y="0"/>
          <a:ext cx="0" cy="0"/>
          <a:chOff x="0" y="0"/>
          <a:chExt cx="0" cy="0"/>
        </a:xfrm>
      </p:grpSpPr>
      <p:grpSp>
        <p:nvGrpSpPr>
          <p:cNvPr id="2641" name="Google Shape;2641;p111"/>
          <p:cNvGrpSpPr/>
          <p:nvPr/>
        </p:nvGrpSpPr>
        <p:grpSpPr>
          <a:xfrm>
            <a:off x="-25600" y="6340900"/>
            <a:ext cx="12217600" cy="517200"/>
            <a:chOff x="-19200" y="4755675"/>
            <a:chExt cx="9163200" cy="387900"/>
          </a:xfrm>
        </p:grpSpPr>
        <p:cxnSp>
          <p:nvCxnSpPr>
            <p:cNvPr id="2642" name="Google Shape;2642;p111"/>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43" name="Google Shape;2643;p111"/>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44" name="Google Shape;2644;p111"/>
          <p:cNvSpPr txBox="1">
            <a:spLocks noGrp="1"/>
          </p:cNvSpPr>
          <p:nvPr>
            <p:ph type="title"/>
          </p:nvPr>
        </p:nvSpPr>
        <p:spPr>
          <a:xfrm rot="-591">
            <a:off x="950967" y="2033687"/>
            <a:ext cx="4657200" cy="1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645" name="Google Shape;2645;p111"/>
          <p:cNvSpPr txBox="1">
            <a:spLocks noGrp="1"/>
          </p:cNvSpPr>
          <p:nvPr>
            <p:ph type="subTitle" idx="1"/>
          </p:nvPr>
        </p:nvSpPr>
        <p:spPr>
          <a:xfrm>
            <a:off x="950967" y="3533100"/>
            <a:ext cx="4657200" cy="129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646" name="Google Shape;2646;p111"/>
          <p:cNvPicPr preferRelativeResize="0"/>
          <p:nvPr/>
        </p:nvPicPr>
        <p:blipFill rotWithShape="1">
          <a:blip r:embed="rId2">
            <a:alphaModFix/>
          </a:blip>
          <a:srcRect l="28220" t="17074" r="12900" b="18806"/>
          <a:stretch/>
        </p:blipFill>
        <p:spPr>
          <a:xfrm>
            <a:off x="-591733" y="-857233"/>
            <a:ext cx="7178631" cy="4397368"/>
          </a:xfrm>
          <a:prstGeom prst="rect">
            <a:avLst/>
          </a:prstGeom>
          <a:noFill/>
          <a:ln>
            <a:noFill/>
          </a:ln>
          <a:effectLst>
            <a:outerShdw blurRad="57150" dist="28575" dir="6840000" algn="bl" rotWithShape="0">
              <a:srgbClr val="000000">
                <a:alpha val="37000"/>
              </a:srgbClr>
            </a:outerShdw>
          </a:effectLst>
        </p:spPr>
      </p:pic>
      <p:cxnSp>
        <p:nvCxnSpPr>
          <p:cNvPr id="2647" name="Google Shape;2647;p111"/>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48" name="Google Shape;2648;p111"/>
          <p:cNvSpPr/>
          <p:nvPr/>
        </p:nvSpPr>
        <p:spPr>
          <a:xfrm>
            <a:off x="11098833" y="1181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49" name="Google Shape;2649;p111"/>
          <p:cNvSpPr/>
          <p:nvPr/>
        </p:nvSpPr>
        <p:spPr>
          <a:xfrm>
            <a:off x="11016767" y="10569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50" name="Google Shape;2650;p111"/>
          <p:cNvSpPr/>
          <p:nvPr/>
        </p:nvSpPr>
        <p:spPr>
          <a:xfrm>
            <a:off x="81563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231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51"/>
        <p:cNvGrpSpPr/>
        <p:nvPr/>
      </p:nvGrpSpPr>
      <p:grpSpPr>
        <a:xfrm>
          <a:off x="0" y="0"/>
          <a:ext cx="0" cy="0"/>
          <a:chOff x="0" y="0"/>
          <a:chExt cx="0" cy="0"/>
        </a:xfrm>
      </p:grpSpPr>
      <p:grpSp>
        <p:nvGrpSpPr>
          <p:cNvPr id="2652" name="Google Shape;2652;p112"/>
          <p:cNvGrpSpPr/>
          <p:nvPr/>
        </p:nvGrpSpPr>
        <p:grpSpPr>
          <a:xfrm>
            <a:off x="-25600" y="6340900"/>
            <a:ext cx="12217600" cy="517200"/>
            <a:chOff x="-19200" y="4755675"/>
            <a:chExt cx="9163200" cy="387900"/>
          </a:xfrm>
        </p:grpSpPr>
        <p:cxnSp>
          <p:nvCxnSpPr>
            <p:cNvPr id="2653" name="Google Shape;2653;p112"/>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54" name="Google Shape;2654;p112"/>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55" name="Google Shape;2655;p112"/>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pic>
        <p:nvPicPr>
          <p:cNvPr id="2656" name="Google Shape;2656;p112"/>
          <p:cNvPicPr preferRelativeResize="0"/>
          <p:nvPr/>
        </p:nvPicPr>
        <p:blipFill rotWithShape="1">
          <a:blip r:embed="rId2">
            <a:alphaModFix/>
          </a:blip>
          <a:srcRect l="33555" t="8680" r="42709" b="5886"/>
          <a:stretch/>
        </p:blipFill>
        <p:spPr>
          <a:xfrm rot="-1152821">
            <a:off x="-1227765" y="1792417"/>
            <a:ext cx="2893663" cy="5859032"/>
          </a:xfrm>
          <a:prstGeom prst="rect">
            <a:avLst/>
          </a:prstGeom>
          <a:noFill/>
          <a:ln>
            <a:noFill/>
          </a:ln>
          <a:effectLst>
            <a:outerShdw blurRad="57150" dist="28575" dir="6840000" algn="bl" rotWithShape="0">
              <a:srgbClr val="000000">
                <a:alpha val="39000"/>
              </a:srgbClr>
            </a:outerShdw>
          </a:effectLst>
        </p:spPr>
      </p:pic>
      <p:sp>
        <p:nvSpPr>
          <p:cNvPr id="2657" name="Google Shape;2657;p112"/>
          <p:cNvSpPr/>
          <p:nvPr/>
        </p:nvSpPr>
        <p:spPr>
          <a:xfrm>
            <a:off x="23358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cxnSp>
        <p:nvCxnSpPr>
          <p:cNvPr id="2658" name="Google Shape;2658;p112"/>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298097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59"/>
        <p:cNvGrpSpPr/>
        <p:nvPr/>
      </p:nvGrpSpPr>
      <p:grpSpPr>
        <a:xfrm>
          <a:off x="0" y="0"/>
          <a:ext cx="0" cy="0"/>
          <a:chOff x="0" y="0"/>
          <a:chExt cx="0" cy="0"/>
        </a:xfrm>
      </p:grpSpPr>
      <p:grpSp>
        <p:nvGrpSpPr>
          <p:cNvPr id="2660" name="Google Shape;2660;p113"/>
          <p:cNvGrpSpPr/>
          <p:nvPr/>
        </p:nvGrpSpPr>
        <p:grpSpPr>
          <a:xfrm>
            <a:off x="-25600" y="6340900"/>
            <a:ext cx="12217600" cy="517200"/>
            <a:chOff x="-19200" y="4755675"/>
            <a:chExt cx="9163200" cy="387900"/>
          </a:xfrm>
        </p:grpSpPr>
        <p:cxnSp>
          <p:nvCxnSpPr>
            <p:cNvPr id="2661" name="Google Shape;2661;p113"/>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62" name="Google Shape;2662;p113"/>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63" name="Google Shape;2663;p113"/>
          <p:cNvSpPr txBox="1">
            <a:spLocks noGrp="1"/>
          </p:cNvSpPr>
          <p:nvPr>
            <p:ph type="title"/>
          </p:nvPr>
        </p:nvSpPr>
        <p:spPr>
          <a:xfrm rot="-535">
            <a:off x="951000" y="601783"/>
            <a:ext cx="10290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cxnSp>
        <p:nvCxnSpPr>
          <p:cNvPr id="2664" name="Google Shape;2664;p113"/>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65" name="Google Shape;2665;p113"/>
          <p:cNvSpPr/>
          <p:nvPr/>
        </p:nvSpPr>
        <p:spPr>
          <a:xfrm>
            <a:off x="-2166333" y="11669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66" name="Google Shape;2666;p113"/>
          <p:cNvPicPr preferRelativeResize="0"/>
          <p:nvPr/>
        </p:nvPicPr>
        <p:blipFill rotWithShape="1">
          <a:blip r:embed="rId2">
            <a:alphaModFix/>
          </a:blip>
          <a:srcRect l="22820" t="35125" r="60837" b="21928"/>
          <a:stretch/>
        </p:blipFill>
        <p:spPr>
          <a:xfrm rot="570400">
            <a:off x="-904565" y="3332106"/>
            <a:ext cx="1696503" cy="2507929"/>
          </a:xfrm>
          <a:prstGeom prst="rect">
            <a:avLst/>
          </a:prstGeom>
          <a:noFill/>
          <a:ln>
            <a:noFill/>
          </a:ln>
          <a:effectLst>
            <a:outerShdw blurRad="57150" dist="19050" dir="6840000" algn="bl" rotWithShape="0">
              <a:srgbClr val="000000">
                <a:alpha val="37000"/>
              </a:srgbClr>
            </a:outerShdw>
          </a:effectLst>
        </p:spPr>
      </p:pic>
      <p:sp>
        <p:nvSpPr>
          <p:cNvPr id="2667" name="Google Shape;2667;p113"/>
          <p:cNvSpPr/>
          <p:nvPr/>
        </p:nvSpPr>
        <p:spPr>
          <a:xfrm>
            <a:off x="139667" y="17412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743445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68"/>
        <p:cNvGrpSpPr/>
        <p:nvPr/>
      </p:nvGrpSpPr>
      <p:grpSpPr>
        <a:xfrm>
          <a:off x="0" y="0"/>
          <a:ext cx="0" cy="0"/>
          <a:chOff x="0" y="0"/>
          <a:chExt cx="0" cy="0"/>
        </a:xfrm>
      </p:grpSpPr>
      <p:grpSp>
        <p:nvGrpSpPr>
          <p:cNvPr id="2669" name="Google Shape;2669;p114"/>
          <p:cNvGrpSpPr/>
          <p:nvPr/>
        </p:nvGrpSpPr>
        <p:grpSpPr>
          <a:xfrm>
            <a:off x="-25600" y="6340900"/>
            <a:ext cx="12217600" cy="517200"/>
            <a:chOff x="-19200" y="4755675"/>
            <a:chExt cx="9163200" cy="387900"/>
          </a:xfrm>
        </p:grpSpPr>
        <p:cxnSp>
          <p:nvCxnSpPr>
            <p:cNvPr id="2670" name="Google Shape;2670;p114"/>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71" name="Google Shape;2671;p114"/>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72" name="Google Shape;2672;p114"/>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cxnSp>
        <p:nvCxnSpPr>
          <p:cNvPr id="2673" name="Google Shape;2673;p114"/>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74" name="Google Shape;2674;p114"/>
          <p:cNvSpPr/>
          <p:nvPr/>
        </p:nvSpPr>
        <p:spPr>
          <a:xfrm>
            <a:off x="11590233" y="260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75" name="Google Shape;2675;p114"/>
          <p:cNvSpPr/>
          <p:nvPr/>
        </p:nvSpPr>
        <p:spPr>
          <a:xfrm>
            <a:off x="14320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76" name="Google Shape;2676;p114"/>
          <p:cNvSpPr/>
          <p:nvPr/>
        </p:nvSpPr>
        <p:spPr>
          <a:xfrm>
            <a:off x="11407933" y="12712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754430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677"/>
        <p:cNvGrpSpPr/>
        <p:nvPr/>
      </p:nvGrpSpPr>
      <p:grpSpPr>
        <a:xfrm>
          <a:off x="0" y="0"/>
          <a:ext cx="0" cy="0"/>
          <a:chOff x="0" y="0"/>
          <a:chExt cx="0" cy="0"/>
        </a:xfrm>
      </p:grpSpPr>
      <p:grpSp>
        <p:nvGrpSpPr>
          <p:cNvPr id="2678" name="Google Shape;2678;p115"/>
          <p:cNvGrpSpPr/>
          <p:nvPr/>
        </p:nvGrpSpPr>
        <p:grpSpPr>
          <a:xfrm>
            <a:off x="-25600" y="6340900"/>
            <a:ext cx="12217600" cy="517200"/>
            <a:chOff x="-19200" y="4755675"/>
            <a:chExt cx="9163200" cy="387900"/>
          </a:xfrm>
        </p:grpSpPr>
        <p:cxnSp>
          <p:nvCxnSpPr>
            <p:cNvPr id="2679" name="Google Shape;2679;p115"/>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80" name="Google Shape;2680;p115"/>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81" name="Google Shape;2681;p115"/>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cxnSp>
        <p:nvCxnSpPr>
          <p:cNvPr id="2682" name="Google Shape;2682;p115"/>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83" name="Google Shape;2683;p115"/>
          <p:cNvSpPr/>
          <p:nvPr/>
        </p:nvSpPr>
        <p:spPr>
          <a:xfrm>
            <a:off x="58962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84" name="Google Shape;2684;p115"/>
          <p:cNvSpPr/>
          <p:nvPr/>
        </p:nvSpPr>
        <p:spPr>
          <a:xfrm>
            <a:off x="-2014633" y="521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85" name="Google Shape;2685;p115"/>
          <p:cNvPicPr preferRelativeResize="0"/>
          <p:nvPr/>
        </p:nvPicPr>
        <p:blipFill rotWithShape="1">
          <a:blip r:embed="rId2">
            <a:alphaModFix/>
          </a:blip>
          <a:srcRect l="29162" t="11199" r="31917" b="11238"/>
          <a:stretch/>
        </p:blipFill>
        <p:spPr>
          <a:xfrm rot="-5400000">
            <a:off x="8122885" y="-1181366"/>
            <a:ext cx="4745113" cy="5319068"/>
          </a:xfrm>
          <a:prstGeom prst="rect">
            <a:avLst/>
          </a:prstGeom>
          <a:noFill/>
          <a:ln>
            <a:noFill/>
          </a:ln>
          <a:effectLst>
            <a:outerShdw blurRad="57150" dist="28575" dir="6840000" algn="bl" rotWithShape="0">
              <a:srgbClr val="000000">
                <a:alpha val="38000"/>
              </a:srgbClr>
            </a:outerShdw>
          </a:effectLst>
        </p:spPr>
      </p:pic>
      <p:sp>
        <p:nvSpPr>
          <p:cNvPr id="2686" name="Google Shape;2686;p115"/>
          <p:cNvSpPr/>
          <p:nvPr/>
        </p:nvSpPr>
        <p:spPr>
          <a:xfrm>
            <a:off x="471700" y="12170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868254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87"/>
        <p:cNvGrpSpPr/>
        <p:nvPr/>
      </p:nvGrpSpPr>
      <p:grpSpPr>
        <a:xfrm>
          <a:off x="0" y="0"/>
          <a:ext cx="0" cy="0"/>
          <a:chOff x="0" y="0"/>
          <a:chExt cx="0" cy="0"/>
        </a:xfrm>
      </p:grpSpPr>
      <p:grpSp>
        <p:nvGrpSpPr>
          <p:cNvPr id="2688" name="Google Shape;2688;p116"/>
          <p:cNvGrpSpPr/>
          <p:nvPr/>
        </p:nvGrpSpPr>
        <p:grpSpPr>
          <a:xfrm>
            <a:off x="-25600" y="6340900"/>
            <a:ext cx="12217600" cy="517200"/>
            <a:chOff x="-19200" y="4755675"/>
            <a:chExt cx="9163200" cy="387900"/>
          </a:xfrm>
        </p:grpSpPr>
        <p:cxnSp>
          <p:nvCxnSpPr>
            <p:cNvPr id="2689" name="Google Shape;2689;p116"/>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690" name="Google Shape;2690;p116"/>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691" name="Google Shape;2691;p116"/>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692" name="Google Shape;2692;p116"/>
          <p:cNvSpPr txBox="1">
            <a:spLocks noGrp="1"/>
          </p:cNvSpPr>
          <p:nvPr>
            <p:ph type="body" idx="1"/>
          </p:nvPr>
        </p:nvSpPr>
        <p:spPr>
          <a:xfrm>
            <a:off x="950967" y="2011333"/>
            <a:ext cx="5145200" cy="28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Char char="●"/>
              <a:defRPr sz="1867"/>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693" name="Google Shape;2693;p116"/>
          <p:cNvSpPr txBox="1">
            <a:spLocks noGrp="1"/>
          </p:cNvSpPr>
          <p:nvPr>
            <p:ph type="body" idx="2"/>
          </p:nvPr>
        </p:nvSpPr>
        <p:spPr>
          <a:xfrm>
            <a:off x="6096000" y="2011333"/>
            <a:ext cx="5145200" cy="28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Char char="●"/>
              <a:defRPr sz="1867"/>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cxnSp>
        <p:nvCxnSpPr>
          <p:cNvPr id="2694" name="Google Shape;2694;p116"/>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695" name="Google Shape;2695;p116"/>
          <p:cNvSpPr/>
          <p:nvPr/>
        </p:nvSpPr>
        <p:spPr>
          <a:xfrm>
            <a:off x="11216567" y="23169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696" name="Google Shape;2696;p116"/>
          <p:cNvPicPr preferRelativeResize="0"/>
          <p:nvPr/>
        </p:nvPicPr>
        <p:blipFill rotWithShape="1">
          <a:blip r:embed="rId2">
            <a:alphaModFix/>
          </a:blip>
          <a:srcRect l="29162" t="11199" r="31917" b="11238"/>
          <a:stretch/>
        </p:blipFill>
        <p:spPr>
          <a:xfrm rot="5400005" flipH="1">
            <a:off x="-1241850" y="-1006766"/>
            <a:ext cx="4745107" cy="5319068"/>
          </a:xfrm>
          <a:prstGeom prst="rect">
            <a:avLst/>
          </a:prstGeom>
          <a:noFill/>
          <a:ln>
            <a:noFill/>
          </a:ln>
          <a:effectLst>
            <a:outerShdw blurRad="57150" dist="19050" dir="6960000" algn="bl" rotWithShape="0">
              <a:srgbClr val="000000">
                <a:alpha val="36000"/>
              </a:srgbClr>
            </a:outerShdw>
          </a:effectLst>
        </p:spPr>
      </p:pic>
      <p:sp>
        <p:nvSpPr>
          <p:cNvPr id="2697" name="Google Shape;2697;p116"/>
          <p:cNvSpPr/>
          <p:nvPr/>
        </p:nvSpPr>
        <p:spPr>
          <a:xfrm>
            <a:off x="3323767"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98" name="Google Shape;2698;p116"/>
          <p:cNvSpPr/>
          <p:nvPr/>
        </p:nvSpPr>
        <p:spPr>
          <a:xfrm>
            <a:off x="11567667" y="24150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699" name="Google Shape;2699;p116"/>
          <p:cNvSpPr txBox="1">
            <a:spLocks noGrp="1"/>
          </p:cNvSpPr>
          <p:nvPr>
            <p:ph type="subTitle" idx="3"/>
          </p:nvPr>
        </p:nvSpPr>
        <p:spPr>
          <a:xfrm>
            <a:off x="963200" y="1525000"/>
            <a:ext cx="10265600" cy="48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553262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700"/>
        <p:cNvGrpSpPr/>
        <p:nvPr/>
      </p:nvGrpSpPr>
      <p:grpSpPr>
        <a:xfrm>
          <a:off x="0" y="0"/>
          <a:ext cx="0" cy="0"/>
          <a:chOff x="0" y="0"/>
          <a:chExt cx="0" cy="0"/>
        </a:xfrm>
      </p:grpSpPr>
      <p:grpSp>
        <p:nvGrpSpPr>
          <p:cNvPr id="2701" name="Google Shape;2701;p117"/>
          <p:cNvGrpSpPr/>
          <p:nvPr/>
        </p:nvGrpSpPr>
        <p:grpSpPr>
          <a:xfrm>
            <a:off x="-25600" y="6340900"/>
            <a:ext cx="12217600" cy="517200"/>
            <a:chOff x="-19200" y="4755675"/>
            <a:chExt cx="9163200" cy="387900"/>
          </a:xfrm>
        </p:grpSpPr>
        <p:cxnSp>
          <p:nvCxnSpPr>
            <p:cNvPr id="2702" name="Google Shape;2702;p117"/>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03" name="Google Shape;2703;p117"/>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04" name="Google Shape;2704;p117"/>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05" name="Google Shape;2705;p117"/>
          <p:cNvSpPr txBox="1">
            <a:spLocks noGrp="1"/>
          </p:cNvSpPr>
          <p:nvPr>
            <p:ph type="subTitle" idx="1"/>
          </p:nvPr>
        </p:nvSpPr>
        <p:spPr>
          <a:xfrm>
            <a:off x="950967" y="1565067"/>
            <a:ext cx="7665600" cy="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6" name="Google Shape;2706;p117"/>
          <p:cNvSpPr txBox="1">
            <a:spLocks noGrp="1"/>
          </p:cNvSpPr>
          <p:nvPr>
            <p:ph type="subTitle" idx="2"/>
          </p:nvPr>
        </p:nvSpPr>
        <p:spPr>
          <a:xfrm>
            <a:off x="950967" y="2018167"/>
            <a:ext cx="7665600" cy="89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7" name="Google Shape;2707;p117"/>
          <p:cNvSpPr txBox="1">
            <a:spLocks noGrp="1"/>
          </p:cNvSpPr>
          <p:nvPr>
            <p:ph type="subTitle" idx="3"/>
          </p:nvPr>
        </p:nvSpPr>
        <p:spPr>
          <a:xfrm>
            <a:off x="950967" y="3019367"/>
            <a:ext cx="7665600" cy="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8" name="Google Shape;2708;p117"/>
          <p:cNvSpPr txBox="1">
            <a:spLocks noGrp="1"/>
          </p:cNvSpPr>
          <p:nvPr>
            <p:ph type="subTitle" idx="4"/>
          </p:nvPr>
        </p:nvSpPr>
        <p:spPr>
          <a:xfrm>
            <a:off x="950967" y="3472467"/>
            <a:ext cx="7665600" cy="89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9" name="Google Shape;2709;p117"/>
          <p:cNvSpPr txBox="1">
            <a:spLocks noGrp="1"/>
          </p:cNvSpPr>
          <p:nvPr>
            <p:ph type="subTitle" idx="5"/>
          </p:nvPr>
        </p:nvSpPr>
        <p:spPr>
          <a:xfrm>
            <a:off x="950967" y="4473667"/>
            <a:ext cx="7665600" cy="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10" name="Google Shape;2710;p117"/>
          <p:cNvSpPr txBox="1">
            <a:spLocks noGrp="1"/>
          </p:cNvSpPr>
          <p:nvPr>
            <p:ph type="subTitle" idx="6"/>
          </p:nvPr>
        </p:nvSpPr>
        <p:spPr>
          <a:xfrm>
            <a:off x="950967" y="4926767"/>
            <a:ext cx="7665600" cy="89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11" name="Google Shape;2711;p117"/>
          <p:cNvSpPr/>
          <p:nvPr/>
        </p:nvSpPr>
        <p:spPr>
          <a:xfrm>
            <a:off x="10814400" y="1916333"/>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12" name="Google Shape;2712;p117"/>
          <p:cNvSpPr/>
          <p:nvPr/>
        </p:nvSpPr>
        <p:spPr>
          <a:xfrm>
            <a:off x="10623933" y="33898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13" name="Google Shape;2713;p117"/>
          <p:cNvSpPr/>
          <p:nvPr/>
        </p:nvSpPr>
        <p:spPr>
          <a:xfrm>
            <a:off x="58962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14" name="Google Shape;2714;p117"/>
          <p:cNvSpPr/>
          <p:nvPr/>
        </p:nvSpPr>
        <p:spPr>
          <a:xfrm>
            <a:off x="-2171667" y="29616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15" name="Google Shape;2715;p117"/>
          <p:cNvSpPr/>
          <p:nvPr/>
        </p:nvSpPr>
        <p:spPr>
          <a:xfrm>
            <a:off x="247800" y="11474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5309856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716"/>
        <p:cNvGrpSpPr/>
        <p:nvPr/>
      </p:nvGrpSpPr>
      <p:grpSpPr>
        <a:xfrm>
          <a:off x="0" y="0"/>
          <a:ext cx="0" cy="0"/>
          <a:chOff x="0" y="0"/>
          <a:chExt cx="0" cy="0"/>
        </a:xfrm>
      </p:grpSpPr>
      <p:grpSp>
        <p:nvGrpSpPr>
          <p:cNvPr id="2717" name="Google Shape;2717;p118"/>
          <p:cNvGrpSpPr/>
          <p:nvPr/>
        </p:nvGrpSpPr>
        <p:grpSpPr>
          <a:xfrm>
            <a:off x="-25600" y="6340900"/>
            <a:ext cx="12217600" cy="517200"/>
            <a:chOff x="-19200" y="4755675"/>
            <a:chExt cx="9163200" cy="387900"/>
          </a:xfrm>
        </p:grpSpPr>
        <p:cxnSp>
          <p:nvCxnSpPr>
            <p:cNvPr id="2718" name="Google Shape;2718;p118"/>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19" name="Google Shape;2719;p118"/>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20" name="Google Shape;2720;p118"/>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21" name="Google Shape;2721;p118"/>
          <p:cNvSpPr txBox="1">
            <a:spLocks noGrp="1"/>
          </p:cNvSpPr>
          <p:nvPr>
            <p:ph type="subTitle" idx="1"/>
          </p:nvPr>
        </p:nvSpPr>
        <p:spPr>
          <a:xfrm>
            <a:off x="3971400" y="1565067"/>
            <a:ext cx="7245200" cy="55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2" name="Google Shape;2722;p118"/>
          <p:cNvSpPr txBox="1">
            <a:spLocks noGrp="1"/>
          </p:cNvSpPr>
          <p:nvPr>
            <p:ph type="subTitle" idx="2"/>
          </p:nvPr>
        </p:nvSpPr>
        <p:spPr>
          <a:xfrm>
            <a:off x="3971400" y="2018167"/>
            <a:ext cx="7245200" cy="8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3" name="Google Shape;2723;p118"/>
          <p:cNvSpPr txBox="1">
            <a:spLocks noGrp="1"/>
          </p:cNvSpPr>
          <p:nvPr>
            <p:ph type="subTitle" idx="3"/>
          </p:nvPr>
        </p:nvSpPr>
        <p:spPr>
          <a:xfrm>
            <a:off x="3971400" y="3019367"/>
            <a:ext cx="7245200" cy="55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4" name="Google Shape;2724;p118"/>
          <p:cNvSpPr txBox="1">
            <a:spLocks noGrp="1"/>
          </p:cNvSpPr>
          <p:nvPr>
            <p:ph type="subTitle" idx="4"/>
          </p:nvPr>
        </p:nvSpPr>
        <p:spPr>
          <a:xfrm>
            <a:off x="3971400" y="3472467"/>
            <a:ext cx="7245200" cy="8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5" name="Google Shape;2725;p118"/>
          <p:cNvSpPr txBox="1">
            <a:spLocks noGrp="1"/>
          </p:cNvSpPr>
          <p:nvPr>
            <p:ph type="subTitle" idx="5"/>
          </p:nvPr>
        </p:nvSpPr>
        <p:spPr>
          <a:xfrm>
            <a:off x="3971400" y="4473667"/>
            <a:ext cx="7245200" cy="55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6" name="Google Shape;2726;p118"/>
          <p:cNvSpPr txBox="1">
            <a:spLocks noGrp="1"/>
          </p:cNvSpPr>
          <p:nvPr>
            <p:ph type="subTitle" idx="6"/>
          </p:nvPr>
        </p:nvSpPr>
        <p:spPr>
          <a:xfrm>
            <a:off x="3971400" y="4926767"/>
            <a:ext cx="7245200" cy="8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2727" name="Google Shape;2727;p118"/>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728" name="Google Shape;2728;p118"/>
          <p:cNvSpPr/>
          <p:nvPr/>
        </p:nvSpPr>
        <p:spPr>
          <a:xfrm>
            <a:off x="-1181167" y="22905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29" name="Google Shape;2729;p118"/>
          <p:cNvSpPr/>
          <p:nvPr/>
        </p:nvSpPr>
        <p:spPr>
          <a:xfrm>
            <a:off x="1138700" y="29177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30" name="Google Shape;2730;p118"/>
          <p:cNvSpPr/>
          <p:nvPr/>
        </p:nvSpPr>
        <p:spPr>
          <a:xfrm>
            <a:off x="74784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392169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731"/>
        <p:cNvGrpSpPr/>
        <p:nvPr/>
      </p:nvGrpSpPr>
      <p:grpSpPr>
        <a:xfrm>
          <a:off x="0" y="0"/>
          <a:ext cx="0" cy="0"/>
          <a:chOff x="0" y="0"/>
          <a:chExt cx="0" cy="0"/>
        </a:xfrm>
      </p:grpSpPr>
      <p:grpSp>
        <p:nvGrpSpPr>
          <p:cNvPr id="2732" name="Google Shape;2732;p119"/>
          <p:cNvGrpSpPr/>
          <p:nvPr/>
        </p:nvGrpSpPr>
        <p:grpSpPr>
          <a:xfrm>
            <a:off x="-25600" y="6340900"/>
            <a:ext cx="12217600" cy="517200"/>
            <a:chOff x="-19200" y="4755675"/>
            <a:chExt cx="9163200" cy="387900"/>
          </a:xfrm>
        </p:grpSpPr>
        <p:cxnSp>
          <p:nvCxnSpPr>
            <p:cNvPr id="2733" name="Google Shape;2733;p119"/>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34" name="Google Shape;2734;p119"/>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35" name="Google Shape;2735;p119"/>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36" name="Google Shape;2736;p119"/>
          <p:cNvSpPr txBox="1">
            <a:spLocks noGrp="1"/>
          </p:cNvSpPr>
          <p:nvPr>
            <p:ph type="subTitle" idx="1"/>
          </p:nvPr>
        </p:nvSpPr>
        <p:spPr>
          <a:xfrm>
            <a:off x="1154167" y="3560667"/>
            <a:ext cx="301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37" name="Google Shape;2737;p119"/>
          <p:cNvSpPr txBox="1">
            <a:spLocks noGrp="1"/>
          </p:cNvSpPr>
          <p:nvPr>
            <p:ph type="subTitle" idx="2"/>
          </p:nvPr>
        </p:nvSpPr>
        <p:spPr>
          <a:xfrm>
            <a:off x="4575967" y="3560667"/>
            <a:ext cx="301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38" name="Google Shape;2738;p119"/>
          <p:cNvSpPr txBox="1">
            <a:spLocks noGrp="1"/>
          </p:cNvSpPr>
          <p:nvPr>
            <p:ph type="subTitle" idx="3"/>
          </p:nvPr>
        </p:nvSpPr>
        <p:spPr>
          <a:xfrm>
            <a:off x="1154167" y="4077867"/>
            <a:ext cx="30156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39" name="Google Shape;2739;p119"/>
          <p:cNvSpPr txBox="1">
            <a:spLocks noGrp="1"/>
          </p:cNvSpPr>
          <p:nvPr>
            <p:ph type="subTitle" idx="4"/>
          </p:nvPr>
        </p:nvSpPr>
        <p:spPr>
          <a:xfrm>
            <a:off x="4575967" y="4077867"/>
            <a:ext cx="30156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40" name="Google Shape;2740;p119"/>
          <p:cNvSpPr txBox="1">
            <a:spLocks noGrp="1"/>
          </p:cNvSpPr>
          <p:nvPr>
            <p:ph type="subTitle" idx="5"/>
          </p:nvPr>
        </p:nvSpPr>
        <p:spPr>
          <a:xfrm>
            <a:off x="8022233" y="3560667"/>
            <a:ext cx="30156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41" name="Google Shape;2741;p119"/>
          <p:cNvSpPr txBox="1">
            <a:spLocks noGrp="1"/>
          </p:cNvSpPr>
          <p:nvPr>
            <p:ph type="subTitle" idx="6"/>
          </p:nvPr>
        </p:nvSpPr>
        <p:spPr>
          <a:xfrm>
            <a:off x="8022233" y="4077867"/>
            <a:ext cx="30156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2742" name="Google Shape;2742;p119"/>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743" name="Google Shape;2743;p119"/>
          <p:cNvSpPr/>
          <p:nvPr/>
        </p:nvSpPr>
        <p:spPr>
          <a:xfrm>
            <a:off x="8529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05757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44"/>
        <p:cNvGrpSpPr/>
        <p:nvPr/>
      </p:nvGrpSpPr>
      <p:grpSpPr>
        <a:xfrm>
          <a:off x="0" y="0"/>
          <a:ext cx="0" cy="0"/>
          <a:chOff x="0" y="0"/>
          <a:chExt cx="0" cy="0"/>
        </a:xfrm>
      </p:grpSpPr>
      <p:grpSp>
        <p:nvGrpSpPr>
          <p:cNvPr id="2745" name="Google Shape;2745;p120"/>
          <p:cNvGrpSpPr/>
          <p:nvPr/>
        </p:nvGrpSpPr>
        <p:grpSpPr>
          <a:xfrm>
            <a:off x="-25600" y="6340900"/>
            <a:ext cx="12217600" cy="517200"/>
            <a:chOff x="-19200" y="4755675"/>
            <a:chExt cx="9163200" cy="387900"/>
          </a:xfrm>
        </p:grpSpPr>
        <p:cxnSp>
          <p:nvCxnSpPr>
            <p:cNvPr id="2746" name="Google Shape;2746;p120"/>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47" name="Google Shape;2747;p120"/>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48" name="Google Shape;2748;p120"/>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49" name="Google Shape;2749;p120"/>
          <p:cNvSpPr txBox="1">
            <a:spLocks noGrp="1"/>
          </p:cNvSpPr>
          <p:nvPr>
            <p:ph type="subTitle" idx="1"/>
          </p:nvPr>
        </p:nvSpPr>
        <p:spPr>
          <a:xfrm>
            <a:off x="2370333" y="1929900"/>
            <a:ext cx="31040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0" name="Google Shape;2750;p120"/>
          <p:cNvSpPr txBox="1">
            <a:spLocks noGrp="1"/>
          </p:cNvSpPr>
          <p:nvPr>
            <p:ph type="subTitle" idx="2"/>
          </p:nvPr>
        </p:nvSpPr>
        <p:spPr>
          <a:xfrm>
            <a:off x="6693200" y="1929900"/>
            <a:ext cx="31040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1" name="Google Shape;2751;p120"/>
          <p:cNvSpPr txBox="1">
            <a:spLocks noGrp="1"/>
          </p:cNvSpPr>
          <p:nvPr>
            <p:ph type="subTitle" idx="3"/>
          </p:nvPr>
        </p:nvSpPr>
        <p:spPr>
          <a:xfrm>
            <a:off x="2370333" y="2447100"/>
            <a:ext cx="3104000" cy="11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2" name="Google Shape;2752;p120"/>
          <p:cNvSpPr txBox="1">
            <a:spLocks noGrp="1"/>
          </p:cNvSpPr>
          <p:nvPr>
            <p:ph type="subTitle" idx="4"/>
          </p:nvPr>
        </p:nvSpPr>
        <p:spPr>
          <a:xfrm>
            <a:off x="6693200" y="2447100"/>
            <a:ext cx="3104000" cy="11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3" name="Google Shape;2753;p120"/>
          <p:cNvSpPr txBox="1">
            <a:spLocks noGrp="1"/>
          </p:cNvSpPr>
          <p:nvPr>
            <p:ph type="subTitle" idx="5"/>
          </p:nvPr>
        </p:nvSpPr>
        <p:spPr>
          <a:xfrm>
            <a:off x="2370333" y="3976867"/>
            <a:ext cx="31040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4" name="Google Shape;2754;p120"/>
          <p:cNvSpPr txBox="1">
            <a:spLocks noGrp="1"/>
          </p:cNvSpPr>
          <p:nvPr>
            <p:ph type="subTitle" idx="6"/>
          </p:nvPr>
        </p:nvSpPr>
        <p:spPr>
          <a:xfrm>
            <a:off x="6693200" y="3976867"/>
            <a:ext cx="31040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5" name="Google Shape;2755;p120"/>
          <p:cNvSpPr txBox="1">
            <a:spLocks noGrp="1"/>
          </p:cNvSpPr>
          <p:nvPr>
            <p:ph type="subTitle" idx="7"/>
          </p:nvPr>
        </p:nvSpPr>
        <p:spPr>
          <a:xfrm>
            <a:off x="2370333" y="4494067"/>
            <a:ext cx="3104000" cy="11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6" name="Google Shape;2756;p120"/>
          <p:cNvSpPr txBox="1">
            <a:spLocks noGrp="1"/>
          </p:cNvSpPr>
          <p:nvPr>
            <p:ph type="subTitle" idx="8"/>
          </p:nvPr>
        </p:nvSpPr>
        <p:spPr>
          <a:xfrm>
            <a:off x="6693200" y="4494067"/>
            <a:ext cx="3104000" cy="11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2757" name="Google Shape;2757;p120"/>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758" name="Google Shape;2758;p120"/>
          <p:cNvSpPr/>
          <p:nvPr/>
        </p:nvSpPr>
        <p:spPr>
          <a:xfrm>
            <a:off x="10713367" y="17493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759" name="Google Shape;2759;p120"/>
          <p:cNvPicPr preferRelativeResize="0"/>
          <p:nvPr/>
        </p:nvPicPr>
        <p:blipFill rotWithShape="1">
          <a:blip r:embed="rId2">
            <a:alphaModFix/>
          </a:blip>
          <a:srcRect l="33555" t="8680" r="42709" b="5886"/>
          <a:stretch/>
        </p:blipFill>
        <p:spPr>
          <a:xfrm>
            <a:off x="9917384" y="2123551"/>
            <a:ext cx="2893664" cy="5859032"/>
          </a:xfrm>
          <a:prstGeom prst="rect">
            <a:avLst/>
          </a:prstGeom>
          <a:noFill/>
          <a:ln>
            <a:noFill/>
          </a:ln>
          <a:effectLst>
            <a:outerShdw blurRad="57150" dist="28575" dir="6840000" algn="bl" rotWithShape="0">
              <a:srgbClr val="000000">
                <a:alpha val="39000"/>
              </a:srgbClr>
            </a:outerShdw>
          </a:effectLst>
        </p:spPr>
      </p:pic>
      <p:sp>
        <p:nvSpPr>
          <p:cNvPr id="2760" name="Google Shape;2760;p120"/>
          <p:cNvSpPr/>
          <p:nvPr/>
        </p:nvSpPr>
        <p:spPr>
          <a:xfrm>
            <a:off x="59019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61" name="Google Shape;2761;p120"/>
          <p:cNvSpPr/>
          <p:nvPr/>
        </p:nvSpPr>
        <p:spPr>
          <a:xfrm>
            <a:off x="10624267" y="26178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525778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762"/>
        <p:cNvGrpSpPr/>
        <p:nvPr/>
      </p:nvGrpSpPr>
      <p:grpSpPr>
        <a:xfrm>
          <a:off x="0" y="0"/>
          <a:ext cx="0" cy="0"/>
          <a:chOff x="0" y="0"/>
          <a:chExt cx="0" cy="0"/>
        </a:xfrm>
      </p:grpSpPr>
      <p:grpSp>
        <p:nvGrpSpPr>
          <p:cNvPr id="2763" name="Google Shape;2763;p121"/>
          <p:cNvGrpSpPr/>
          <p:nvPr/>
        </p:nvGrpSpPr>
        <p:grpSpPr>
          <a:xfrm>
            <a:off x="-25600" y="6340900"/>
            <a:ext cx="12217600" cy="517200"/>
            <a:chOff x="-19200" y="4755675"/>
            <a:chExt cx="9163200" cy="387900"/>
          </a:xfrm>
        </p:grpSpPr>
        <p:cxnSp>
          <p:nvCxnSpPr>
            <p:cNvPr id="2764" name="Google Shape;2764;p121"/>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65" name="Google Shape;2765;p121"/>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66" name="Google Shape;2766;p121"/>
          <p:cNvSpPr txBox="1">
            <a:spLocks noGrp="1"/>
          </p:cNvSpPr>
          <p:nvPr>
            <p:ph type="title"/>
          </p:nvPr>
        </p:nvSpPr>
        <p:spPr>
          <a:xfrm rot="-536">
            <a:off x="950968" y="601783"/>
            <a:ext cx="10265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44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67" name="Google Shape;2767;p121"/>
          <p:cNvSpPr txBox="1">
            <a:spLocks noGrp="1"/>
          </p:cNvSpPr>
          <p:nvPr>
            <p:ph type="subTitle" idx="1"/>
          </p:nvPr>
        </p:nvSpPr>
        <p:spPr>
          <a:xfrm>
            <a:off x="1313233" y="2539500"/>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68" name="Google Shape;2768;p121"/>
          <p:cNvSpPr txBox="1">
            <a:spLocks noGrp="1"/>
          </p:cNvSpPr>
          <p:nvPr>
            <p:ph type="subTitle" idx="2"/>
          </p:nvPr>
        </p:nvSpPr>
        <p:spPr>
          <a:xfrm>
            <a:off x="1313233" y="2955100"/>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69" name="Google Shape;2769;p121"/>
          <p:cNvSpPr txBox="1">
            <a:spLocks noGrp="1"/>
          </p:cNvSpPr>
          <p:nvPr>
            <p:ph type="subTitle" idx="3"/>
          </p:nvPr>
        </p:nvSpPr>
        <p:spPr>
          <a:xfrm>
            <a:off x="4621367" y="2539500"/>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0" name="Google Shape;2770;p121"/>
          <p:cNvSpPr txBox="1">
            <a:spLocks noGrp="1"/>
          </p:cNvSpPr>
          <p:nvPr>
            <p:ph type="subTitle" idx="4"/>
          </p:nvPr>
        </p:nvSpPr>
        <p:spPr>
          <a:xfrm>
            <a:off x="4621367" y="2955100"/>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1" name="Google Shape;2771;p121"/>
          <p:cNvSpPr txBox="1">
            <a:spLocks noGrp="1"/>
          </p:cNvSpPr>
          <p:nvPr>
            <p:ph type="subTitle" idx="5"/>
          </p:nvPr>
        </p:nvSpPr>
        <p:spPr>
          <a:xfrm>
            <a:off x="7929500" y="2539500"/>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2" name="Google Shape;2772;p121"/>
          <p:cNvSpPr txBox="1">
            <a:spLocks noGrp="1"/>
          </p:cNvSpPr>
          <p:nvPr>
            <p:ph type="subTitle" idx="6"/>
          </p:nvPr>
        </p:nvSpPr>
        <p:spPr>
          <a:xfrm>
            <a:off x="7929500" y="2955100"/>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3" name="Google Shape;2773;p121"/>
          <p:cNvSpPr txBox="1">
            <a:spLocks noGrp="1"/>
          </p:cNvSpPr>
          <p:nvPr>
            <p:ph type="subTitle" idx="7"/>
          </p:nvPr>
        </p:nvSpPr>
        <p:spPr>
          <a:xfrm>
            <a:off x="1313233" y="4534833"/>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4" name="Google Shape;2774;p121"/>
          <p:cNvSpPr txBox="1">
            <a:spLocks noGrp="1"/>
          </p:cNvSpPr>
          <p:nvPr>
            <p:ph type="subTitle" idx="8"/>
          </p:nvPr>
        </p:nvSpPr>
        <p:spPr>
          <a:xfrm>
            <a:off x="1313233" y="4950433"/>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5" name="Google Shape;2775;p121"/>
          <p:cNvSpPr txBox="1">
            <a:spLocks noGrp="1"/>
          </p:cNvSpPr>
          <p:nvPr>
            <p:ph type="subTitle" idx="9"/>
          </p:nvPr>
        </p:nvSpPr>
        <p:spPr>
          <a:xfrm>
            <a:off x="4621367" y="4534833"/>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6" name="Google Shape;2776;p121"/>
          <p:cNvSpPr txBox="1">
            <a:spLocks noGrp="1"/>
          </p:cNvSpPr>
          <p:nvPr>
            <p:ph type="subTitle" idx="13"/>
          </p:nvPr>
        </p:nvSpPr>
        <p:spPr>
          <a:xfrm>
            <a:off x="4621367" y="4950433"/>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7" name="Google Shape;2777;p121"/>
          <p:cNvSpPr txBox="1">
            <a:spLocks noGrp="1"/>
          </p:cNvSpPr>
          <p:nvPr>
            <p:ph type="subTitle" idx="14"/>
          </p:nvPr>
        </p:nvSpPr>
        <p:spPr>
          <a:xfrm>
            <a:off x="7929500" y="4534833"/>
            <a:ext cx="2924800" cy="5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Roboto"/>
              <a:buNone/>
              <a:defRPr b="1">
                <a:solidFill>
                  <a:schemeClr val="accent1"/>
                </a:solidFill>
                <a:latin typeface="Arial"/>
                <a:ea typeface="Arial"/>
                <a:cs typeface="Arial"/>
                <a:sym typeface="Aria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8" name="Google Shape;2778;p121"/>
          <p:cNvSpPr txBox="1">
            <a:spLocks noGrp="1"/>
          </p:cNvSpPr>
          <p:nvPr>
            <p:ph type="subTitle" idx="15"/>
          </p:nvPr>
        </p:nvSpPr>
        <p:spPr>
          <a:xfrm>
            <a:off x="7929500" y="4950433"/>
            <a:ext cx="2924800" cy="7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9" name="Google Shape;2779;p121"/>
          <p:cNvSpPr/>
          <p:nvPr/>
        </p:nvSpPr>
        <p:spPr>
          <a:xfrm>
            <a:off x="-1649967" y="2171700"/>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780" name="Google Shape;2780;p121"/>
          <p:cNvPicPr preferRelativeResize="0"/>
          <p:nvPr/>
        </p:nvPicPr>
        <p:blipFill rotWithShape="1">
          <a:blip r:embed="rId2">
            <a:alphaModFix/>
          </a:blip>
          <a:srcRect l="29162" t="11199" r="31917" b="11238"/>
          <a:stretch/>
        </p:blipFill>
        <p:spPr>
          <a:xfrm rot="3665867" flipH="1">
            <a:off x="-704552" y="-1268467"/>
            <a:ext cx="4745109" cy="5319068"/>
          </a:xfrm>
          <a:prstGeom prst="rect">
            <a:avLst/>
          </a:prstGeom>
          <a:noFill/>
          <a:ln>
            <a:noFill/>
          </a:ln>
          <a:effectLst>
            <a:outerShdw blurRad="57150" dist="19050" dir="6960000" algn="bl" rotWithShape="0">
              <a:srgbClr val="000000">
                <a:alpha val="36000"/>
              </a:srgbClr>
            </a:outerShdw>
          </a:effectLst>
        </p:spPr>
      </p:pic>
      <p:cxnSp>
        <p:nvCxnSpPr>
          <p:cNvPr id="2781" name="Google Shape;2781;p121"/>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782" name="Google Shape;2782;p121"/>
          <p:cNvSpPr/>
          <p:nvPr/>
        </p:nvSpPr>
        <p:spPr>
          <a:xfrm>
            <a:off x="38384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83" name="Google Shape;2783;p121"/>
          <p:cNvSpPr/>
          <p:nvPr/>
        </p:nvSpPr>
        <p:spPr>
          <a:xfrm>
            <a:off x="551367" y="49249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80611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84"/>
        <p:cNvGrpSpPr/>
        <p:nvPr/>
      </p:nvGrpSpPr>
      <p:grpSpPr>
        <a:xfrm>
          <a:off x="0" y="0"/>
          <a:ext cx="0" cy="0"/>
          <a:chOff x="0" y="0"/>
          <a:chExt cx="0" cy="0"/>
        </a:xfrm>
      </p:grpSpPr>
      <p:grpSp>
        <p:nvGrpSpPr>
          <p:cNvPr id="2785" name="Google Shape;2785;p122"/>
          <p:cNvGrpSpPr/>
          <p:nvPr/>
        </p:nvGrpSpPr>
        <p:grpSpPr>
          <a:xfrm>
            <a:off x="-25600" y="6340900"/>
            <a:ext cx="12217600" cy="517200"/>
            <a:chOff x="-19200" y="4755675"/>
            <a:chExt cx="9163200" cy="387900"/>
          </a:xfrm>
        </p:grpSpPr>
        <p:cxnSp>
          <p:nvCxnSpPr>
            <p:cNvPr id="2786" name="Google Shape;2786;p122"/>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787" name="Google Shape;2787;p122"/>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788" name="Google Shape;2788;p122"/>
          <p:cNvSpPr txBox="1"/>
          <p:nvPr/>
        </p:nvSpPr>
        <p:spPr>
          <a:xfrm>
            <a:off x="2878600" y="4635867"/>
            <a:ext cx="6434800" cy="803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lt2"/>
                </a:solidFill>
                <a:latin typeface="Arial"/>
                <a:ea typeface="Arial"/>
                <a:cs typeface="Arial"/>
                <a:sym typeface="Arial"/>
              </a:rPr>
              <a:t>CREDITS:</a:t>
            </a:r>
            <a:r>
              <a:rPr lang="en" sz="1600">
                <a:solidFill>
                  <a:schemeClr val="dk1"/>
                </a:solidFill>
                <a:latin typeface="Arial"/>
                <a:ea typeface="Arial"/>
                <a:cs typeface="Arial"/>
                <a:sym typeface="Arial"/>
              </a:rPr>
              <a:t> This presentation template was created by </a:t>
            </a:r>
            <a:r>
              <a:rPr lang="en" sz="1600" b="1">
                <a:solidFill>
                  <a:schemeClr val="lt2"/>
                </a:solidFill>
                <a:uFill>
                  <a:noFill/>
                </a:uFill>
                <a:latin typeface="Arial"/>
                <a:ea typeface="Arial"/>
                <a:cs typeface="Arial"/>
                <a:sym typeface="Arial"/>
                <a:hlinkClick r:id="rId2">
                  <a:extLst>
                    <a:ext uri="{A12FA001-AC4F-418D-AE19-62706E023703}">
                      <ahyp:hlinkClr xmlns:ahyp="http://schemas.microsoft.com/office/drawing/2018/hyperlinkcolor" val="tx"/>
                    </a:ext>
                  </a:extLst>
                </a:hlinkClick>
              </a:rPr>
              <a:t>Slidesgo</a:t>
            </a:r>
            <a:r>
              <a:rPr lang="en" sz="1600" b="1">
                <a:solidFill>
                  <a:schemeClr val="lt2"/>
                </a:solidFill>
                <a:latin typeface="Arial"/>
                <a:ea typeface="Arial"/>
                <a:cs typeface="Arial"/>
                <a:sym typeface="Arial"/>
              </a:rPr>
              <a:t>,</a:t>
            </a:r>
            <a:r>
              <a:rPr lang="en" sz="1600">
                <a:solidFill>
                  <a:schemeClr val="dk1"/>
                </a:solidFill>
                <a:latin typeface="Arial"/>
                <a:ea typeface="Arial"/>
                <a:cs typeface="Arial"/>
                <a:sym typeface="Arial"/>
              </a:rPr>
              <a:t> including icons by </a:t>
            </a:r>
            <a:r>
              <a:rPr lang="en" sz="1600" b="1">
                <a:solidFill>
                  <a:schemeClr val="lt2"/>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Flaticon</a:t>
            </a:r>
            <a:r>
              <a:rPr lang="en" sz="1600">
                <a:solidFill>
                  <a:schemeClr val="dk1"/>
                </a:solidFill>
                <a:latin typeface="Arial"/>
                <a:ea typeface="Arial"/>
                <a:cs typeface="Arial"/>
                <a:sym typeface="Arial"/>
              </a:rPr>
              <a:t>, infographics &amp; images by </a:t>
            </a:r>
            <a:r>
              <a:rPr lang="en" sz="1600" b="1">
                <a:solidFill>
                  <a:schemeClr val="lt2"/>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Freepik</a:t>
            </a:r>
            <a:r>
              <a:rPr lang="en"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p:txBody>
      </p:sp>
      <p:cxnSp>
        <p:nvCxnSpPr>
          <p:cNvPr id="2789" name="Google Shape;2789;p122"/>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790" name="Google Shape;2790;p122"/>
          <p:cNvSpPr/>
          <p:nvPr/>
        </p:nvSpPr>
        <p:spPr>
          <a:xfrm>
            <a:off x="-1411633" y="1523651"/>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91" name="Google Shape;2791;p122"/>
          <p:cNvSpPr/>
          <p:nvPr/>
        </p:nvSpPr>
        <p:spPr>
          <a:xfrm>
            <a:off x="10852433" y="1523651"/>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792" name="Google Shape;2792;p122"/>
          <p:cNvPicPr preferRelativeResize="0"/>
          <p:nvPr/>
        </p:nvPicPr>
        <p:blipFill rotWithShape="1">
          <a:blip r:embed="rId5">
            <a:alphaModFix/>
          </a:blip>
          <a:srcRect l="33555" t="8680" r="42709" b="5886"/>
          <a:stretch/>
        </p:blipFill>
        <p:spPr>
          <a:xfrm rot="10800000" flipH="1">
            <a:off x="9516951" y="-985849"/>
            <a:ext cx="2893664" cy="5859032"/>
          </a:xfrm>
          <a:prstGeom prst="rect">
            <a:avLst/>
          </a:prstGeom>
          <a:noFill/>
          <a:ln>
            <a:noFill/>
          </a:ln>
          <a:effectLst>
            <a:outerShdw blurRad="57150" dist="28575" dir="6840000" algn="bl" rotWithShape="0">
              <a:srgbClr val="000000">
                <a:alpha val="39000"/>
              </a:srgbClr>
            </a:outerShdw>
          </a:effectLst>
        </p:spPr>
      </p:pic>
      <p:pic>
        <p:nvPicPr>
          <p:cNvPr id="2793" name="Google Shape;2793;p122"/>
          <p:cNvPicPr preferRelativeResize="0"/>
          <p:nvPr/>
        </p:nvPicPr>
        <p:blipFill rotWithShape="1">
          <a:blip r:embed="rId6">
            <a:alphaModFix/>
          </a:blip>
          <a:srcRect l="28220" t="17074" r="12900" b="18806"/>
          <a:stretch/>
        </p:blipFill>
        <p:spPr>
          <a:xfrm rot="-9787410" flipH="1">
            <a:off x="-1041299" y="3753182"/>
            <a:ext cx="7178629" cy="4397369"/>
          </a:xfrm>
          <a:prstGeom prst="rect">
            <a:avLst/>
          </a:prstGeom>
          <a:noFill/>
          <a:ln>
            <a:noFill/>
          </a:ln>
          <a:effectLst>
            <a:outerShdw blurRad="57150" dist="28575" dir="6840000" algn="bl" rotWithShape="0">
              <a:srgbClr val="000000">
                <a:alpha val="37000"/>
              </a:srgbClr>
            </a:outerShdw>
          </a:effectLst>
        </p:spPr>
      </p:pic>
      <p:sp>
        <p:nvSpPr>
          <p:cNvPr id="2794" name="Google Shape;2794;p122"/>
          <p:cNvSpPr/>
          <p:nvPr/>
        </p:nvSpPr>
        <p:spPr>
          <a:xfrm>
            <a:off x="11551900" y="4837467"/>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95" name="Google Shape;2795;p122"/>
          <p:cNvSpPr/>
          <p:nvPr/>
        </p:nvSpPr>
        <p:spPr>
          <a:xfrm>
            <a:off x="99395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96" name="Google Shape;2796;p122"/>
          <p:cNvSpPr/>
          <p:nvPr/>
        </p:nvSpPr>
        <p:spPr>
          <a:xfrm>
            <a:off x="406700" y="14840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797" name="Google Shape;2797;p122"/>
          <p:cNvPicPr preferRelativeResize="0"/>
          <p:nvPr/>
        </p:nvPicPr>
        <p:blipFill rotWithShape="1">
          <a:blip r:embed="rId7">
            <a:alphaModFix/>
          </a:blip>
          <a:srcRect l="22820" t="35125" r="60837" b="21928"/>
          <a:stretch/>
        </p:blipFill>
        <p:spPr>
          <a:xfrm rot="-9432489">
            <a:off x="720886" y="529004"/>
            <a:ext cx="1696497" cy="2507931"/>
          </a:xfrm>
          <a:prstGeom prst="rect">
            <a:avLst/>
          </a:prstGeom>
          <a:noFill/>
          <a:ln>
            <a:noFill/>
          </a:ln>
          <a:effectLst>
            <a:outerShdw blurRad="57150" dist="19050" dir="6840000" algn="bl" rotWithShape="0">
              <a:srgbClr val="000000">
                <a:alpha val="37000"/>
              </a:srgbClr>
            </a:outerShdw>
          </a:effectLst>
        </p:spPr>
      </p:pic>
      <p:sp>
        <p:nvSpPr>
          <p:cNvPr id="2798" name="Google Shape;2798;p122"/>
          <p:cNvSpPr txBox="1">
            <a:spLocks noGrp="1"/>
          </p:cNvSpPr>
          <p:nvPr>
            <p:ph type="title"/>
          </p:nvPr>
        </p:nvSpPr>
        <p:spPr>
          <a:xfrm rot="-436">
            <a:off x="2943400" y="687753"/>
            <a:ext cx="6305200" cy="15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300"/>
              <a:buFont typeface="Roboto"/>
              <a:buNone/>
              <a:defRPr sz="8800" b="0">
                <a:solidFill>
                  <a:schemeClr val="lt2"/>
                </a:solidFill>
              </a:defRPr>
            </a:lvl1pPr>
            <a:lvl2pPr lvl="1" rtl="0">
              <a:lnSpc>
                <a:spcPct val="100000"/>
              </a:lnSpc>
              <a:spcBef>
                <a:spcPts val="0"/>
              </a:spcBef>
              <a:spcAft>
                <a:spcPts val="0"/>
              </a:spcAft>
              <a:buSzPts val="3300"/>
              <a:buFont typeface="Roboto"/>
              <a:buNone/>
              <a:defRPr b="1">
                <a:latin typeface="Roboto"/>
                <a:ea typeface="Roboto"/>
                <a:cs typeface="Roboto"/>
                <a:sym typeface="Roboto"/>
              </a:defRPr>
            </a:lvl2pPr>
            <a:lvl3pPr lvl="2" rtl="0">
              <a:lnSpc>
                <a:spcPct val="100000"/>
              </a:lnSpc>
              <a:spcBef>
                <a:spcPts val="0"/>
              </a:spcBef>
              <a:spcAft>
                <a:spcPts val="0"/>
              </a:spcAft>
              <a:buSzPts val="3300"/>
              <a:buFont typeface="Roboto"/>
              <a:buNone/>
              <a:defRPr b="1">
                <a:latin typeface="Roboto"/>
                <a:ea typeface="Roboto"/>
                <a:cs typeface="Roboto"/>
                <a:sym typeface="Roboto"/>
              </a:defRPr>
            </a:lvl3pPr>
            <a:lvl4pPr lvl="3" rtl="0">
              <a:lnSpc>
                <a:spcPct val="100000"/>
              </a:lnSpc>
              <a:spcBef>
                <a:spcPts val="0"/>
              </a:spcBef>
              <a:spcAft>
                <a:spcPts val="0"/>
              </a:spcAft>
              <a:buSzPts val="3300"/>
              <a:buFont typeface="Roboto"/>
              <a:buNone/>
              <a:defRPr b="1">
                <a:latin typeface="Roboto"/>
                <a:ea typeface="Roboto"/>
                <a:cs typeface="Roboto"/>
                <a:sym typeface="Roboto"/>
              </a:defRPr>
            </a:lvl4pPr>
            <a:lvl5pPr lvl="4" rtl="0">
              <a:lnSpc>
                <a:spcPct val="100000"/>
              </a:lnSpc>
              <a:spcBef>
                <a:spcPts val="0"/>
              </a:spcBef>
              <a:spcAft>
                <a:spcPts val="0"/>
              </a:spcAft>
              <a:buSzPts val="3300"/>
              <a:buFont typeface="Roboto"/>
              <a:buNone/>
              <a:defRPr b="1">
                <a:latin typeface="Roboto"/>
                <a:ea typeface="Roboto"/>
                <a:cs typeface="Roboto"/>
                <a:sym typeface="Roboto"/>
              </a:defRPr>
            </a:lvl5pPr>
            <a:lvl6pPr lvl="5" rtl="0">
              <a:lnSpc>
                <a:spcPct val="100000"/>
              </a:lnSpc>
              <a:spcBef>
                <a:spcPts val="0"/>
              </a:spcBef>
              <a:spcAft>
                <a:spcPts val="0"/>
              </a:spcAft>
              <a:buSzPts val="3300"/>
              <a:buFont typeface="Roboto"/>
              <a:buNone/>
              <a:defRPr b="1">
                <a:latin typeface="Roboto"/>
                <a:ea typeface="Roboto"/>
                <a:cs typeface="Roboto"/>
                <a:sym typeface="Roboto"/>
              </a:defRPr>
            </a:lvl6pPr>
            <a:lvl7pPr lvl="6" rtl="0">
              <a:lnSpc>
                <a:spcPct val="100000"/>
              </a:lnSpc>
              <a:spcBef>
                <a:spcPts val="0"/>
              </a:spcBef>
              <a:spcAft>
                <a:spcPts val="0"/>
              </a:spcAft>
              <a:buSzPts val="3300"/>
              <a:buFont typeface="Roboto"/>
              <a:buNone/>
              <a:defRPr b="1">
                <a:latin typeface="Roboto"/>
                <a:ea typeface="Roboto"/>
                <a:cs typeface="Roboto"/>
                <a:sym typeface="Roboto"/>
              </a:defRPr>
            </a:lvl7pPr>
            <a:lvl8pPr lvl="7" rtl="0">
              <a:lnSpc>
                <a:spcPct val="100000"/>
              </a:lnSpc>
              <a:spcBef>
                <a:spcPts val="0"/>
              </a:spcBef>
              <a:spcAft>
                <a:spcPts val="0"/>
              </a:spcAft>
              <a:buSzPts val="3300"/>
              <a:buFont typeface="Roboto"/>
              <a:buNone/>
              <a:defRPr b="1">
                <a:latin typeface="Roboto"/>
                <a:ea typeface="Roboto"/>
                <a:cs typeface="Roboto"/>
                <a:sym typeface="Roboto"/>
              </a:defRPr>
            </a:lvl8pPr>
            <a:lvl9pPr lvl="8" rtl="0">
              <a:lnSpc>
                <a:spcPct val="100000"/>
              </a:lnSpc>
              <a:spcBef>
                <a:spcPts val="0"/>
              </a:spcBef>
              <a:spcAft>
                <a:spcPts val="0"/>
              </a:spcAft>
              <a:buSzPts val="3300"/>
              <a:buFont typeface="Roboto"/>
              <a:buNone/>
              <a:defRPr b="1">
                <a:latin typeface="Roboto"/>
                <a:ea typeface="Roboto"/>
                <a:cs typeface="Roboto"/>
                <a:sym typeface="Roboto"/>
              </a:defRPr>
            </a:lvl9pPr>
          </a:lstStyle>
          <a:p>
            <a:endParaRPr/>
          </a:p>
        </p:txBody>
      </p:sp>
      <p:sp>
        <p:nvSpPr>
          <p:cNvPr id="2799" name="Google Shape;2799;p122"/>
          <p:cNvSpPr txBox="1">
            <a:spLocks noGrp="1"/>
          </p:cNvSpPr>
          <p:nvPr>
            <p:ph type="subTitle" idx="1"/>
          </p:nvPr>
        </p:nvSpPr>
        <p:spPr>
          <a:xfrm>
            <a:off x="2943400" y="2251233"/>
            <a:ext cx="6305200" cy="11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3556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0"/>
        <p:cNvGrpSpPr/>
        <p:nvPr/>
      </p:nvGrpSpPr>
      <p:grpSpPr>
        <a:xfrm>
          <a:off x="0" y="0"/>
          <a:ext cx="0" cy="0"/>
          <a:chOff x="0" y="0"/>
          <a:chExt cx="0" cy="0"/>
        </a:xfrm>
      </p:grpSpPr>
      <p:grpSp>
        <p:nvGrpSpPr>
          <p:cNvPr id="2801" name="Google Shape;2801;p123"/>
          <p:cNvGrpSpPr/>
          <p:nvPr/>
        </p:nvGrpSpPr>
        <p:grpSpPr>
          <a:xfrm>
            <a:off x="-25600" y="6340900"/>
            <a:ext cx="12217600" cy="517200"/>
            <a:chOff x="-19200" y="4755675"/>
            <a:chExt cx="9163200" cy="387900"/>
          </a:xfrm>
        </p:grpSpPr>
        <p:cxnSp>
          <p:nvCxnSpPr>
            <p:cNvPr id="2802" name="Google Shape;2802;p123"/>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803" name="Google Shape;2803;p123"/>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sp>
        <p:nvSpPr>
          <p:cNvPr id="2804" name="Google Shape;2804;p123"/>
          <p:cNvSpPr/>
          <p:nvPr/>
        </p:nvSpPr>
        <p:spPr>
          <a:xfrm>
            <a:off x="10073667" y="2237217"/>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cxnSp>
        <p:nvCxnSpPr>
          <p:cNvPr id="2805" name="Google Shape;2805;p123"/>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2806" name="Google Shape;2806;p123"/>
          <p:cNvPicPr preferRelativeResize="0"/>
          <p:nvPr/>
        </p:nvPicPr>
        <p:blipFill rotWithShape="1">
          <a:blip r:embed="rId2">
            <a:alphaModFix/>
          </a:blip>
          <a:srcRect l="41277" t="17794" r="39777" b="17593"/>
          <a:stretch/>
        </p:blipFill>
        <p:spPr>
          <a:xfrm rot="8276863">
            <a:off x="1179519" y="3379135"/>
            <a:ext cx="2309799" cy="4430933"/>
          </a:xfrm>
          <a:prstGeom prst="rect">
            <a:avLst/>
          </a:prstGeom>
          <a:noFill/>
          <a:ln>
            <a:noFill/>
          </a:ln>
          <a:effectLst>
            <a:outerShdw blurRad="57150" dist="28575" dir="6900000" algn="bl" rotWithShape="0">
              <a:srgbClr val="000000">
                <a:alpha val="36000"/>
              </a:srgbClr>
            </a:outerShdw>
          </a:effectLst>
        </p:spPr>
      </p:pic>
      <p:pic>
        <p:nvPicPr>
          <p:cNvPr id="2807" name="Google Shape;2807;p123"/>
          <p:cNvPicPr preferRelativeResize="0"/>
          <p:nvPr/>
        </p:nvPicPr>
        <p:blipFill rotWithShape="1">
          <a:blip r:embed="rId3">
            <a:alphaModFix/>
          </a:blip>
          <a:srcRect l="29162" t="11199" r="31917" b="11238"/>
          <a:stretch/>
        </p:blipFill>
        <p:spPr>
          <a:xfrm rot="-5400000">
            <a:off x="7310085" y="-876566"/>
            <a:ext cx="4745113" cy="5319068"/>
          </a:xfrm>
          <a:prstGeom prst="rect">
            <a:avLst/>
          </a:prstGeom>
          <a:noFill/>
          <a:ln>
            <a:noFill/>
          </a:ln>
          <a:effectLst>
            <a:outerShdw blurRad="57150" dist="28575" dir="6840000" algn="bl" rotWithShape="0">
              <a:srgbClr val="000000">
                <a:alpha val="38000"/>
              </a:srgbClr>
            </a:outerShdw>
          </a:effectLst>
        </p:spPr>
      </p:pic>
      <p:sp>
        <p:nvSpPr>
          <p:cNvPr id="2808" name="Google Shape;2808;p123"/>
          <p:cNvSpPr/>
          <p:nvPr/>
        </p:nvSpPr>
        <p:spPr>
          <a:xfrm>
            <a:off x="-1411633" y="304451"/>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09" name="Google Shape;2809;p123"/>
          <p:cNvSpPr/>
          <p:nvPr/>
        </p:nvSpPr>
        <p:spPr>
          <a:xfrm>
            <a:off x="992200" y="1123033"/>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10" name="Google Shape;2810;p123"/>
          <p:cNvSpPr/>
          <p:nvPr/>
        </p:nvSpPr>
        <p:spPr>
          <a:xfrm>
            <a:off x="5896200"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73375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11"/>
        <p:cNvGrpSpPr/>
        <p:nvPr/>
      </p:nvGrpSpPr>
      <p:grpSpPr>
        <a:xfrm>
          <a:off x="0" y="0"/>
          <a:ext cx="0" cy="0"/>
          <a:chOff x="0" y="0"/>
          <a:chExt cx="0" cy="0"/>
        </a:xfrm>
      </p:grpSpPr>
      <p:grpSp>
        <p:nvGrpSpPr>
          <p:cNvPr id="2812" name="Google Shape;2812;p124"/>
          <p:cNvGrpSpPr/>
          <p:nvPr/>
        </p:nvGrpSpPr>
        <p:grpSpPr>
          <a:xfrm>
            <a:off x="-25600" y="6340900"/>
            <a:ext cx="12217600" cy="517200"/>
            <a:chOff x="-19200" y="4755675"/>
            <a:chExt cx="9163200" cy="387900"/>
          </a:xfrm>
        </p:grpSpPr>
        <p:cxnSp>
          <p:nvCxnSpPr>
            <p:cNvPr id="2813" name="Google Shape;2813;p124"/>
            <p:cNvCxnSpPr/>
            <p:nvPr/>
          </p:nvCxnSpPr>
          <p:spPr>
            <a:xfrm>
              <a:off x="4572000" y="4755675"/>
              <a:ext cx="0" cy="387900"/>
            </a:xfrm>
            <a:prstGeom prst="straightConnector1">
              <a:avLst/>
            </a:prstGeom>
            <a:noFill/>
            <a:ln w="9525" cap="flat" cmpd="sng">
              <a:solidFill>
                <a:schemeClr val="lt2"/>
              </a:solidFill>
              <a:prstDash val="solid"/>
              <a:round/>
              <a:headEnd type="none" w="med" len="med"/>
              <a:tailEnd type="none" w="med" len="med"/>
            </a:ln>
          </p:spPr>
        </p:cxnSp>
        <p:cxnSp>
          <p:nvCxnSpPr>
            <p:cNvPr id="2814" name="Google Shape;2814;p124"/>
            <p:cNvCxnSpPr/>
            <p:nvPr/>
          </p:nvCxnSpPr>
          <p:spPr>
            <a:xfrm>
              <a:off x="-19200" y="4755675"/>
              <a:ext cx="9163200" cy="0"/>
            </a:xfrm>
            <a:prstGeom prst="straightConnector1">
              <a:avLst/>
            </a:prstGeom>
            <a:noFill/>
            <a:ln w="9525" cap="flat" cmpd="sng">
              <a:solidFill>
                <a:schemeClr val="lt2"/>
              </a:solidFill>
              <a:prstDash val="solid"/>
              <a:round/>
              <a:headEnd type="none" w="med" len="med"/>
              <a:tailEnd type="none" w="med" len="med"/>
            </a:ln>
          </p:spPr>
        </p:cxnSp>
      </p:grpSp>
      <p:cxnSp>
        <p:nvCxnSpPr>
          <p:cNvPr id="2815" name="Google Shape;2815;p124"/>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sp>
        <p:nvSpPr>
          <p:cNvPr id="2816" name="Google Shape;2816;p124"/>
          <p:cNvSpPr/>
          <p:nvPr/>
        </p:nvSpPr>
        <p:spPr>
          <a:xfrm>
            <a:off x="-1172833" y="1639084"/>
            <a:ext cx="2751200" cy="36604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pic>
        <p:nvPicPr>
          <p:cNvPr id="2817" name="Google Shape;2817;p124"/>
          <p:cNvPicPr preferRelativeResize="0"/>
          <p:nvPr/>
        </p:nvPicPr>
        <p:blipFill rotWithShape="1">
          <a:blip r:embed="rId2">
            <a:alphaModFix/>
          </a:blip>
          <a:srcRect l="33555" t="8680" r="42709" b="5886"/>
          <a:stretch/>
        </p:blipFill>
        <p:spPr>
          <a:xfrm>
            <a:off x="9298351" y="1954384"/>
            <a:ext cx="2893664" cy="5859032"/>
          </a:xfrm>
          <a:prstGeom prst="rect">
            <a:avLst/>
          </a:prstGeom>
          <a:noFill/>
          <a:ln>
            <a:noFill/>
          </a:ln>
          <a:effectLst>
            <a:outerShdw blurRad="57150" dist="28575" dir="6840000" algn="bl" rotWithShape="0">
              <a:srgbClr val="000000">
                <a:alpha val="39000"/>
              </a:srgbClr>
            </a:outerShdw>
          </a:effectLst>
        </p:spPr>
      </p:pic>
      <p:pic>
        <p:nvPicPr>
          <p:cNvPr id="2818" name="Google Shape;2818;p124"/>
          <p:cNvPicPr preferRelativeResize="0"/>
          <p:nvPr/>
        </p:nvPicPr>
        <p:blipFill rotWithShape="1">
          <a:blip r:embed="rId3">
            <a:alphaModFix/>
          </a:blip>
          <a:srcRect l="28220" t="17074" r="12900" b="18806"/>
          <a:stretch/>
        </p:blipFill>
        <p:spPr>
          <a:xfrm rot="-1012590">
            <a:off x="-770965" y="-1216785"/>
            <a:ext cx="7178629" cy="4397369"/>
          </a:xfrm>
          <a:prstGeom prst="rect">
            <a:avLst/>
          </a:prstGeom>
          <a:noFill/>
          <a:ln>
            <a:noFill/>
          </a:ln>
          <a:effectLst>
            <a:outerShdw blurRad="57150" dist="28575" dir="6840000" algn="bl" rotWithShape="0">
              <a:srgbClr val="000000">
                <a:alpha val="37000"/>
              </a:srgbClr>
            </a:outerShdw>
          </a:effectLst>
        </p:spPr>
      </p:pic>
      <p:pic>
        <p:nvPicPr>
          <p:cNvPr id="2819" name="Google Shape;2819;p124"/>
          <p:cNvPicPr preferRelativeResize="0"/>
          <p:nvPr/>
        </p:nvPicPr>
        <p:blipFill rotWithShape="1">
          <a:blip r:embed="rId4">
            <a:alphaModFix/>
          </a:blip>
          <a:srcRect l="22820" t="35125" r="60837" b="21928"/>
          <a:stretch/>
        </p:blipFill>
        <p:spPr>
          <a:xfrm rot="-9432489">
            <a:off x="2526786" y="4871004"/>
            <a:ext cx="1696497" cy="2507931"/>
          </a:xfrm>
          <a:prstGeom prst="rect">
            <a:avLst/>
          </a:prstGeom>
          <a:noFill/>
          <a:ln>
            <a:noFill/>
          </a:ln>
          <a:effectLst>
            <a:outerShdw blurRad="57150" dist="19050" dir="6840000" algn="bl" rotWithShape="0">
              <a:srgbClr val="000000">
                <a:alpha val="37000"/>
              </a:srgbClr>
            </a:outerShdw>
          </a:effectLst>
        </p:spPr>
      </p:pic>
      <p:sp>
        <p:nvSpPr>
          <p:cNvPr id="2820" name="Google Shape;2820;p124"/>
          <p:cNvSpPr/>
          <p:nvPr/>
        </p:nvSpPr>
        <p:spPr>
          <a:xfrm>
            <a:off x="1380267" y="35558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21" name="Google Shape;2821;p124"/>
          <p:cNvSpPr/>
          <p:nvPr/>
        </p:nvSpPr>
        <p:spPr>
          <a:xfrm>
            <a:off x="7172833" y="6140900"/>
            <a:ext cx="399600" cy="400000"/>
          </a:xfrm>
          <a:prstGeom prst="star4">
            <a:avLst>
              <a:gd name="adj" fmla="val 1250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074518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2825"/>
        <p:cNvGrpSpPr/>
        <p:nvPr/>
      </p:nvGrpSpPr>
      <p:grpSpPr>
        <a:xfrm>
          <a:off x="0" y="0"/>
          <a:ext cx="0" cy="0"/>
          <a:chOff x="0" y="0"/>
          <a:chExt cx="0" cy="0"/>
        </a:xfrm>
      </p:grpSpPr>
      <p:sp>
        <p:nvSpPr>
          <p:cNvPr id="2826" name="Google Shape;2826;p126"/>
          <p:cNvSpPr txBox="1">
            <a:spLocks noGrp="1"/>
          </p:cNvSpPr>
          <p:nvPr>
            <p:ph type="ctrTitle"/>
          </p:nvPr>
        </p:nvSpPr>
        <p:spPr>
          <a:xfrm>
            <a:off x="950967" y="1506567"/>
            <a:ext cx="10290000" cy="329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7066">
                <a:solidFill>
                  <a:srgbClr val="212529"/>
                </a:solidFill>
                <a:latin typeface="Arial"/>
                <a:ea typeface="Arial"/>
                <a:cs typeface="Arial"/>
                <a:sym typeface="Aria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2827" name="Google Shape;2827;p126"/>
          <p:cNvSpPr txBox="1">
            <a:spLocks noGrp="1"/>
          </p:cNvSpPr>
          <p:nvPr>
            <p:ph type="subTitle" idx="1"/>
          </p:nvPr>
        </p:nvSpPr>
        <p:spPr>
          <a:xfrm>
            <a:off x="3190000" y="4805433"/>
            <a:ext cx="58120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2133">
                <a:latin typeface="Arial"/>
                <a:ea typeface="Arial"/>
                <a:cs typeface="Arial"/>
                <a:sym typeface="Aria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828" name="Google Shape;2828;p126"/>
          <p:cNvSpPr/>
          <p:nvPr/>
        </p:nvSpPr>
        <p:spPr>
          <a:xfrm>
            <a:off x="-753467" y="-616667"/>
            <a:ext cx="78788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29" name="Google Shape;2829;p126"/>
          <p:cNvSpPr/>
          <p:nvPr/>
        </p:nvSpPr>
        <p:spPr>
          <a:xfrm>
            <a:off x="5066600" y="6144767"/>
            <a:ext cx="78788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2746268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30"/>
        <p:cNvGrpSpPr/>
        <p:nvPr/>
      </p:nvGrpSpPr>
      <p:grpSpPr>
        <a:xfrm>
          <a:off x="0" y="0"/>
          <a:ext cx="0" cy="0"/>
          <a:chOff x="0" y="0"/>
          <a:chExt cx="0" cy="0"/>
        </a:xfrm>
      </p:grpSpPr>
      <p:sp>
        <p:nvSpPr>
          <p:cNvPr id="2831" name="Google Shape;2831;p127"/>
          <p:cNvSpPr txBox="1">
            <a:spLocks noGrp="1"/>
          </p:cNvSpPr>
          <p:nvPr>
            <p:ph type="title"/>
          </p:nvPr>
        </p:nvSpPr>
        <p:spPr>
          <a:xfrm>
            <a:off x="3189200" y="3414967"/>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32" name="Google Shape;2832;p127"/>
          <p:cNvSpPr txBox="1">
            <a:spLocks noGrp="1"/>
          </p:cNvSpPr>
          <p:nvPr>
            <p:ph type="title" idx="2" hasCustomPrompt="1"/>
          </p:nvPr>
        </p:nvSpPr>
        <p:spPr>
          <a:xfrm>
            <a:off x="3995400" y="1682967"/>
            <a:ext cx="4201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33" name="Google Shape;2833;p127"/>
          <p:cNvSpPr txBox="1">
            <a:spLocks noGrp="1"/>
          </p:cNvSpPr>
          <p:nvPr>
            <p:ph type="subTitle" idx="1"/>
          </p:nvPr>
        </p:nvSpPr>
        <p:spPr>
          <a:xfrm>
            <a:off x="3189233" y="4481833"/>
            <a:ext cx="5813600" cy="6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34" name="Google Shape;2834;p127"/>
          <p:cNvSpPr/>
          <p:nvPr/>
        </p:nvSpPr>
        <p:spPr>
          <a:xfrm>
            <a:off x="-1078400" y="719333"/>
            <a:ext cx="4050000" cy="1480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35" name="Google Shape;2835;p127"/>
          <p:cNvSpPr/>
          <p:nvPr/>
        </p:nvSpPr>
        <p:spPr>
          <a:xfrm>
            <a:off x="9216033" y="4664767"/>
            <a:ext cx="4050000" cy="1480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8871958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36"/>
        <p:cNvGrpSpPr/>
        <p:nvPr/>
      </p:nvGrpSpPr>
      <p:grpSpPr>
        <a:xfrm>
          <a:off x="0" y="0"/>
          <a:ext cx="0" cy="0"/>
          <a:chOff x="0" y="0"/>
          <a:chExt cx="0" cy="0"/>
        </a:xfrm>
      </p:grpSpPr>
      <p:sp>
        <p:nvSpPr>
          <p:cNvPr id="2837" name="Google Shape;2837;p128"/>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8" name="Google Shape;2838;p128"/>
          <p:cNvSpPr txBox="1">
            <a:spLocks noGrp="1"/>
          </p:cNvSpPr>
          <p:nvPr>
            <p:ph type="body" idx="1"/>
          </p:nvPr>
        </p:nvSpPr>
        <p:spPr>
          <a:xfrm>
            <a:off x="2926400" y="1943033"/>
            <a:ext cx="6339200" cy="391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2839" name="Google Shape;2839;p128"/>
          <p:cNvSpPr/>
          <p:nvPr/>
        </p:nvSpPr>
        <p:spPr>
          <a:xfrm rot="5400000">
            <a:off x="-250400" y="5869127"/>
            <a:ext cx="3406800" cy="1336000"/>
          </a:xfrm>
          <a:prstGeom prst="roundRect">
            <a:avLst>
              <a:gd name="adj" fmla="val 50000"/>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40" name="Google Shape;2840;p128"/>
          <p:cNvSpPr/>
          <p:nvPr/>
        </p:nvSpPr>
        <p:spPr>
          <a:xfrm rot="5400000">
            <a:off x="9035633" y="5869127"/>
            <a:ext cx="34068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390462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41"/>
        <p:cNvGrpSpPr/>
        <p:nvPr/>
      </p:nvGrpSpPr>
      <p:grpSpPr>
        <a:xfrm>
          <a:off x="0" y="0"/>
          <a:ext cx="0" cy="0"/>
          <a:chOff x="0" y="0"/>
          <a:chExt cx="0" cy="0"/>
        </a:xfrm>
      </p:grpSpPr>
      <p:sp>
        <p:nvSpPr>
          <p:cNvPr id="2842" name="Google Shape;2842;p129"/>
          <p:cNvSpPr txBox="1">
            <a:spLocks noGrp="1"/>
          </p:cNvSpPr>
          <p:nvPr>
            <p:ph type="subTitle" idx="1"/>
          </p:nvPr>
        </p:nvSpPr>
        <p:spPr>
          <a:xfrm>
            <a:off x="2216917" y="3643900"/>
            <a:ext cx="3391600" cy="6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Arial"/>
                <a:ea typeface="Arial"/>
                <a:cs typeface="Arial"/>
                <a:sym typeface="Arial"/>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2133"/>
              </a:spcBef>
              <a:spcAft>
                <a:spcPts val="2133"/>
              </a:spcAft>
              <a:buSzPts val="2500"/>
              <a:buFont typeface="Bebas Neue"/>
              <a:buNone/>
              <a:defRPr sz="3333">
                <a:latin typeface="Bebas Neue"/>
                <a:ea typeface="Bebas Neue"/>
                <a:cs typeface="Bebas Neue"/>
                <a:sym typeface="Bebas Neue"/>
              </a:defRPr>
            </a:lvl9pPr>
          </a:lstStyle>
          <a:p>
            <a:endParaRPr/>
          </a:p>
        </p:txBody>
      </p:sp>
      <p:sp>
        <p:nvSpPr>
          <p:cNvPr id="2843" name="Google Shape;2843;p129"/>
          <p:cNvSpPr txBox="1">
            <a:spLocks noGrp="1"/>
          </p:cNvSpPr>
          <p:nvPr>
            <p:ph type="subTitle" idx="2"/>
          </p:nvPr>
        </p:nvSpPr>
        <p:spPr>
          <a:xfrm>
            <a:off x="6583472" y="3643900"/>
            <a:ext cx="3391600" cy="6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333">
                <a:latin typeface="Arial"/>
                <a:ea typeface="Arial"/>
                <a:cs typeface="Arial"/>
                <a:sym typeface="Arial"/>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2133"/>
              </a:spcBef>
              <a:spcAft>
                <a:spcPts val="2133"/>
              </a:spcAft>
              <a:buSzPts val="2500"/>
              <a:buFont typeface="Bebas Neue"/>
              <a:buNone/>
              <a:defRPr sz="3333">
                <a:latin typeface="Bebas Neue"/>
                <a:ea typeface="Bebas Neue"/>
                <a:cs typeface="Bebas Neue"/>
                <a:sym typeface="Bebas Neue"/>
              </a:defRPr>
            </a:lvl9pPr>
          </a:lstStyle>
          <a:p>
            <a:endParaRPr/>
          </a:p>
        </p:txBody>
      </p:sp>
      <p:sp>
        <p:nvSpPr>
          <p:cNvPr id="2844" name="Google Shape;2844;p129"/>
          <p:cNvSpPr txBox="1">
            <a:spLocks noGrp="1"/>
          </p:cNvSpPr>
          <p:nvPr>
            <p:ph type="subTitle" idx="3"/>
          </p:nvPr>
        </p:nvSpPr>
        <p:spPr>
          <a:xfrm>
            <a:off x="2216917" y="4092733"/>
            <a:ext cx="3391600" cy="14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45" name="Google Shape;2845;p129"/>
          <p:cNvSpPr txBox="1">
            <a:spLocks noGrp="1"/>
          </p:cNvSpPr>
          <p:nvPr>
            <p:ph type="subTitle" idx="4"/>
          </p:nvPr>
        </p:nvSpPr>
        <p:spPr>
          <a:xfrm>
            <a:off x="6583481" y="4092733"/>
            <a:ext cx="3391600" cy="14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46" name="Google Shape;2846;p12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47" name="Google Shape;2847;p129"/>
          <p:cNvSpPr/>
          <p:nvPr/>
        </p:nvSpPr>
        <p:spPr>
          <a:xfrm>
            <a:off x="-1738633" y="-616667"/>
            <a:ext cx="53792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48" name="Google Shape;2848;p129"/>
          <p:cNvSpPr/>
          <p:nvPr/>
        </p:nvSpPr>
        <p:spPr>
          <a:xfrm>
            <a:off x="8551433" y="6144767"/>
            <a:ext cx="53792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782770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49"/>
        <p:cNvGrpSpPr/>
        <p:nvPr/>
      </p:nvGrpSpPr>
      <p:grpSpPr>
        <a:xfrm>
          <a:off x="0" y="0"/>
          <a:ext cx="0" cy="0"/>
          <a:chOff x="0" y="0"/>
          <a:chExt cx="0" cy="0"/>
        </a:xfrm>
      </p:grpSpPr>
      <p:sp>
        <p:nvSpPr>
          <p:cNvPr id="2850" name="Google Shape;2850;p130"/>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1" name="Google Shape;2851;p130"/>
          <p:cNvSpPr/>
          <p:nvPr/>
        </p:nvSpPr>
        <p:spPr>
          <a:xfrm rot="5400000">
            <a:off x="8991000" y="-279067"/>
            <a:ext cx="31460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52" name="Google Shape;2852;p130"/>
          <p:cNvSpPr/>
          <p:nvPr/>
        </p:nvSpPr>
        <p:spPr>
          <a:xfrm>
            <a:off x="-1780800" y="6178700"/>
            <a:ext cx="31460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3514612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3"/>
        <p:cNvGrpSpPr/>
        <p:nvPr/>
      </p:nvGrpSpPr>
      <p:grpSpPr>
        <a:xfrm>
          <a:off x="0" y="0"/>
          <a:ext cx="0" cy="0"/>
          <a:chOff x="0" y="0"/>
          <a:chExt cx="0" cy="0"/>
        </a:xfrm>
      </p:grpSpPr>
      <p:sp>
        <p:nvSpPr>
          <p:cNvPr id="2854" name="Google Shape;2854;p131"/>
          <p:cNvSpPr txBox="1">
            <a:spLocks noGrp="1"/>
          </p:cNvSpPr>
          <p:nvPr>
            <p:ph type="subTitle" idx="1"/>
          </p:nvPr>
        </p:nvSpPr>
        <p:spPr>
          <a:xfrm>
            <a:off x="950967" y="2259133"/>
            <a:ext cx="5513200" cy="27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855" name="Google Shape;2855;p131"/>
          <p:cNvSpPr txBox="1">
            <a:spLocks noGrp="1"/>
          </p:cNvSpPr>
          <p:nvPr>
            <p:ph type="title"/>
          </p:nvPr>
        </p:nvSpPr>
        <p:spPr>
          <a:xfrm>
            <a:off x="950967" y="721500"/>
            <a:ext cx="480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6" name="Google Shape;2856;p131"/>
          <p:cNvSpPr/>
          <p:nvPr/>
        </p:nvSpPr>
        <p:spPr>
          <a:xfrm>
            <a:off x="-1738633" y="-819867"/>
            <a:ext cx="74960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57" name="Google Shape;2857;p131"/>
          <p:cNvSpPr/>
          <p:nvPr/>
        </p:nvSpPr>
        <p:spPr>
          <a:xfrm>
            <a:off x="-1738633" y="6347967"/>
            <a:ext cx="74960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86117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8"/>
        <p:cNvGrpSpPr/>
        <p:nvPr/>
      </p:nvGrpSpPr>
      <p:grpSpPr>
        <a:xfrm>
          <a:off x="0" y="0"/>
          <a:ext cx="0" cy="0"/>
          <a:chOff x="0" y="0"/>
          <a:chExt cx="0" cy="0"/>
        </a:xfrm>
      </p:grpSpPr>
      <p:sp>
        <p:nvSpPr>
          <p:cNvPr id="2859" name="Google Shape;2859;p132"/>
          <p:cNvSpPr txBox="1">
            <a:spLocks noGrp="1"/>
          </p:cNvSpPr>
          <p:nvPr>
            <p:ph type="title"/>
          </p:nvPr>
        </p:nvSpPr>
        <p:spPr>
          <a:xfrm>
            <a:off x="1850800" y="1832984"/>
            <a:ext cx="8490400" cy="319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2860" name="Google Shape;2860;p132"/>
          <p:cNvSpPr/>
          <p:nvPr/>
        </p:nvSpPr>
        <p:spPr>
          <a:xfrm rot="5400000">
            <a:off x="8450033" y="-282700"/>
            <a:ext cx="55820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61" name="Google Shape;2861;p132"/>
          <p:cNvSpPr/>
          <p:nvPr/>
        </p:nvSpPr>
        <p:spPr>
          <a:xfrm rot="5400000">
            <a:off x="-1840033" y="5804733"/>
            <a:ext cx="55820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3129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62"/>
        <p:cNvGrpSpPr/>
        <p:nvPr/>
      </p:nvGrpSpPr>
      <p:grpSpPr>
        <a:xfrm>
          <a:off x="0" y="0"/>
          <a:ext cx="0" cy="0"/>
          <a:chOff x="0" y="0"/>
          <a:chExt cx="0" cy="0"/>
        </a:xfrm>
      </p:grpSpPr>
      <p:sp>
        <p:nvSpPr>
          <p:cNvPr id="2863" name="Google Shape;2863;p133"/>
          <p:cNvSpPr txBox="1">
            <a:spLocks noGrp="1"/>
          </p:cNvSpPr>
          <p:nvPr>
            <p:ph type="title"/>
          </p:nvPr>
        </p:nvSpPr>
        <p:spPr>
          <a:xfrm>
            <a:off x="3189200" y="2083767"/>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64" name="Google Shape;2864;p133"/>
          <p:cNvSpPr txBox="1">
            <a:spLocks noGrp="1"/>
          </p:cNvSpPr>
          <p:nvPr>
            <p:ph type="subTitle" idx="1"/>
          </p:nvPr>
        </p:nvSpPr>
        <p:spPr>
          <a:xfrm>
            <a:off x="3189233" y="3150633"/>
            <a:ext cx="5813600" cy="16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65" name="Google Shape;2865;p133"/>
          <p:cNvSpPr/>
          <p:nvPr/>
        </p:nvSpPr>
        <p:spPr>
          <a:xfrm>
            <a:off x="6901400" y="560784"/>
            <a:ext cx="4207200" cy="10724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66" name="Google Shape;2866;p133"/>
          <p:cNvSpPr/>
          <p:nvPr/>
        </p:nvSpPr>
        <p:spPr>
          <a:xfrm>
            <a:off x="1083400" y="5224817"/>
            <a:ext cx="4207200" cy="10724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465706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67"/>
        <p:cNvGrpSpPr/>
        <p:nvPr/>
      </p:nvGrpSpPr>
      <p:grpSpPr>
        <a:xfrm>
          <a:off x="0" y="0"/>
          <a:ext cx="0" cy="0"/>
          <a:chOff x="0" y="0"/>
          <a:chExt cx="0" cy="0"/>
        </a:xfrm>
      </p:grpSpPr>
      <p:sp>
        <p:nvSpPr>
          <p:cNvPr id="2868" name="Google Shape;2868;p134"/>
          <p:cNvSpPr txBox="1">
            <a:spLocks noGrp="1"/>
          </p:cNvSpPr>
          <p:nvPr>
            <p:ph type="title"/>
          </p:nvPr>
        </p:nvSpPr>
        <p:spPr>
          <a:xfrm>
            <a:off x="960000" y="4431233"/>
            <a:ext cx="5719600" cy="16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69" name="Google Shape;2869;p134"/>
          <p:cNvSpPr/>
          <p:nvPr/>
        </p:nvSpPr>
        <p:spPr>
          <a:xfrm>
            <a:off x="-1078400" y="719333"/>
            <a:ext cx="4050000" cy="1480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70" name="Google Shape;2870;p134"/>
          <p:cNvSpPr/>
          <p:nvPr/>
        </p:nvSpPr>
        <p:spPr>
          <a:xfrm>
            <a:off x="9216033" y="4664767"/>
            <a:ext cx="4050000" cy="1480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2514698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71"/>
        <p:cNvGrpSpPr/>
        <p:nvPr/>
      </p:nvGrpSpPr>
      <p:grpSpPr>
        <a:xfrm>
          <a:off x="0" y="0"/>
          <a:ext cx="0" cy="0"/>
          <a:chOff x="0" y="0"/>
          <a:chExt cx="0" cy="0"/>
        </a:xfrm>
      </p:grpSpPr>
      <p:sp>
        <p:nvSpPr>
          <p:cNvPr id="2872" name="Google Shape;2872;p135"/>
          <p:cNvSpPr txBox="1">
            <a:spLocks noGrp="1"/>
          </p:cNvSpPr>
          <p:nvPr>
            <p:ph type="title" hasCustomPrompt="1"/>
          </p:nvPr>
        </p:nvSpPr>
        <p:spPr>
          <a:xfrm>
            <a:off x="1712000" y="1883933"/>
            <a:ext cx="8768000" cy="24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6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873" name="Google Shape;2873;p135"/>
          <p:cNvSpPr txBox="1">
            <a:spLocks noGrp="1"/>
          </p:cNvSpPr>
          <p:nvPr>
            <p:ph type="subTitle" idx="1"/>
          </p:nvPr>
        </p:nvSpPr>
        <p:spPr>
          <a:xfrm>
            <a:off x="1712000" y="4318867"/>
            <a:ext cx="8768000" cy="6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874" name="Google Shape;2874;p135"/>
          <p:cNvSpPr/>
          <p:nvPr/>
        </p:nvSpPr>
        <p:spPr>
          <a:xfrm>
            <a:off x="2128007" y="-616667"/>
            <a:ext cx="79360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75" name="Google Shape;2875;p135"/>
          <p:cNvSpPr/>
          <p:nvPr/>
        </p:nvSpPr>
        <p:spPr>
          <a:xfrm rot="-347">
            <a:off x="2128001" y="6145168"/>
            <a:ext cx="79360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4012209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2876"/>
        <p:cNvGrpSpPr/>
        <p:nvPr/>
      </p:nvGrpSpPr>
      <p:grpSpPr>
        <a:xfrm>
          <a:off x="0" y="0"/>
          <a:ext cx="0" cy="0"/>
          <a:chOff x="0" y="0"/>
          <a:chExt cx="0" cy="0"/>
        </a:xfrm>
      </p:grpSpPr>
    </p:spTree>
    <p:extLst>
      <p:ext uri="{BB962C8B-B14F-4D97-AF65-F5344CB8AC3E}">
        <p14:creationId xmlns:p14="http://schemas.microsoft.com/office/powerpoint/2010/main" val="1878909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7"/>
        <p:cNvGrpSpPr/>
        <p:nvPr/>
      </p:nvGrpSpPr>
      <p:grpSpPr>
        <a:xfrm>
          <a:off x="0" y="0"/>
          <a:ext cx="0" cy="0"/>
          <a:chOff x="0" y="0"/>
          <a:chExt cx="0" cy="0"/>
        </a:xfrm>
      </p:grpSpPr>
      <p:sp>
        <p:nvSpPr>
          <p:cNvPr id="2878" name="Google Shape;2878;p137"/>
          <p:cNvSpPr txBox="1">
            <a:spLocks noGrp="1"/>
          </p:cNvSpPr>
          <p:nvPr>
            <p:ph type="title"/>
          </p:nvPr>
        </p:nvSpPr>
        <p:spPr>
          <a:xfrm>
            <a:off x="2030284" y="2730100"/>
            <a:ext cx="378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79" name="Google Shape;2879;p137"/>
          <p:cNvSpPr txBox="1">
            <a:spLocks noGrp="1"/>
          </p:cNvSpPr>
          <p:nvPr>
            <p:ph type="title" idx="2" hasCustomPrompt="1"/>
          </p:nvPr>
        </p:nvSpPr>
        <p:spPr>
          <a:xfrm>
            <a:off x="3453299" y="1939200"/>
            <a:ext cx="938400" cy="7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80" name="Google Shape;2880;p137"/>
          <p:cNvSpPr txBox="1">
            <a:spLocks noGrp="1"/>
          </p:cNvSpPr>
          <p:nvPr>
            <p:ph type="subTitle" idx="1"/>
          </p:nvPr>
        </p:nvSpPr>
        <p:spPr>
          <a:xfrm>
            <a:off x="2030284" y="3207333"/>
            <a:ext cx="378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881" name="Google Shape;2881;p137"/>
          <p:cNvSpPr txBox="1">
            <a:spLocks noGrp="1"/>
          </p:cNvSpPr>
          <p:nvPr>
            <p:ph type="title" idx="3"/>
          </p:nvPr>
        </p:nvSpPr>
        <p:spPr>
          <a:xfrm>
            <a:off x="6377323" y="2730100"/>
            <a:ext cx="378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82" name="Google Shape;2882;p137"/>
          <p:cNvSpPr txBox="1">
            <a:spLocks noGrp="1"/>
          </p:cNvSpPr>
          <p:nvPr>
            <p:ph type="title" idx="4" hasCustomPrompt="1"/>
          </p:nvPr>
        </p:nvSpPr>
        <p:spPr>
          <a:xfrm>
            <a:off x="7800328" y="1939200"/>
            <a:ext cx="938400" cy="7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83" name="Google Shape;2883;p137"/>
          <p:cNvSpPr txBox="1">
            <a:spLocks noGrp="1"/>
          </p:cNvSpPr>
          <p:nvPr>
            <p:ph type="subTitle" idx="5"/>
          </p:nvPr>
        </p:nvSpPr>
        <p:spPr>
          <a:xfrm>
            <a:off x="6377323" y="3207333"/>
            <a:ext cx="378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884" name="Google Shape;2884;p137"/>
          <p:cNvSpPr txBox="1">
            <a:spLocks noGrp="1"/>
          </p:cNvSpPr>
          <p:nvPr>
            <p:ph type="title" idx="6"/>
          </p:nvPr>
        </p:nvSpPr>
        <p:spPr>
          <a:xfrm>
            <a:off x="2030284" y="4919533"/>
            <a:ext cx="378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85" name="Google Shape;2885;p137"/>
          <p:cNvSpPr txBox="1">
            <a:spLocks noGrp="1"/>
          </p:cNvSpPr>
          <p:nvPr>
            <p:ph type="title" idx="7" hasCustomPrompt="1"/>
          </p:nvPr>
        </p:nvSpPr>
        <p:spPr>
          <a:xfrm>
            <a:off x="3453299" y="4128633"/>
            <a:ext cx="938400" cy="7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86" name="Google Shape;2886;p137"/>
          <p:cNvSpPr txBox="1">
            <a:spLocks noGrp="1"/>
          </p:cNvSpPr>
          <p:nvPr>
            <p:ph type="subTitle" idx="8"/>
          </p:nvPr>
        </p:nvSpPr>
        <p:spPr>
          <a:xfrm>
            <a:off x="2030284" y="5396767"/>
            <a:ext cx="378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887" name="Google Shape;2887;p137"/>
          <p:cNvSpPr txBox="1">
            <a:spLocks noGrp="1"/>
          </p:cNvSpPr>
          <p:nvPr>
            <p:ph type="title" idx="9"/>
          </p:nvPr>
        </p:nvSpPr>
        <p:spPr>
          <a:xfrm>
            <a:off x="6377323" y="4919533"/>
            <a:ext cx="378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88" name="Google Shape;2888;p137"/>
          <p:cNvSpPr txBox="1">
            <a:spLocks noGrp="1"/>
          </p:cNvSpPr>
          <p:nvPr>
            <p:ph type="title" idx="13" hasCustomPrompt="1"/>
          </p:nvPr>
        </p:nvSpPr>
        <p:spPr>
          <a:xfrm>
            <a:off x="7800328" y="4128633"/>
            <a:ext cx="938400" cy="7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89" name="Google Shape;2889;p137"/>
          <p:cNvSpPr txBox="1">
            <a:spLocks noGrp="1"/>
          </p:cNvSpPr>
          <p:nvPr>
            <p:ph type="subTitle" idx="14"/>
          </p:nvPr>
        </p:nvSpPr>
        <p:spPr>
          <a:xfrm>
            <a:off x="6377323" y="5396767"/>
            <a:ext cx="378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890" name="Google Shape;2890;p137"/>
          <p:cNvSpPr txBox="1">
            <a:spLocks noGrp="1"/>
          </p:cNvSpPr>
          <p:nvPr>
            <p:ph type="title" idx="15"/>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1" name="Google Shape;2891;p137"/>
          <p:cNvSpPr/>
          <p:nvPr/>
        </p:nvSpPr>
        <p:spPr>
          <a:xfrm rot="5400000">
            <a:off x="-2750533" y="2742133"/>
            <a:ext cx="53816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892" name="Google Shape;2892;p137"/>
          <p:cNvSpPr/>
          <p:nvPr/>
        </p:nvSpPr>
        <p:spPr>
          <a:xfrm rot="5400000">
            <a:off x="9560933" y="2742133"/>
            <a:ext cx="53816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8742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93"/>
        <p:cNvGrpSpPr/>
        <p:nvPr/>
      </p:nvGrpSpPr>
      <p:grpSpPr>
        <a:xfrm>
          <a:off x="0" y="0"/>
          <a:ext cx="0" cy="0"/>
          <a:chOff x="0" y="0"/>
          <a:chExt cx="0" cy="0"/>
        </a:xfrm>
      </p:grpSpPr>
      <p:sp>
        <p:nvSpPr>
          <p:cNvPr id="2894" name="Google Shape;2894;p138"/>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5" name="Google Shape;2895;p138"/>
          <p:cNvSpPr/>
          <p:nvPr/>
        </p:nvSpPr>
        <p:spPr>
          <a:xfrm>
            <a:off x="-1061700" y="-616667"/>
            <a:ext cx="29368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896" name="Google Shape;2896;p138"/>
          <p:cNvSpPr/>
          <p:nvPr/>
        </p:nvSpPr>
        <p:spPr>
          <a:xfrm rot="5400000">
            <a:off x="10440933" y="-616667"/>
            <a:ext cx="29368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655526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97"/>
        <p:cNvGrpSpPr/>
        <p:nvPr/>
      </p:nvGrpSpPr>
      <p:grpSpPr>
        <a:xfrm>
          <a:off x="0" y="0"/>
          <a:ext cx="0" cy="0"/>
          <a:chOff x="0" y="0"/>
          <a:chExt cx="0" cy="0"/>
        </a:xfrm>
      </p:grpSpPr>
      <p:sp>
        <p:nvSpPr>
          <p:cNvPr id="2898" name="Google Shape;2898;p139"/>
          <p:cNvSpPr txBox="1">
            <a:spLocks noGrp="1"/>
          </p:cNvSpPr>
          <p:nvPr>
            <p:ph type="title"/>
          </p:nvPr>
        </p:nvSpPr>
        <p:spPr>
          <a:xfrm>
            <a:off x="950967" y="1959600"/>
            <a:ext cx="3997200" cy="208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9" name="Google Shape;2899;p139"/>
          <p:cNvSpPr txBox="1">
            <a:spLocks noGrp="1"/>
          </p:cNvSpPr>
          <p:nvPr>
            <p:ph type="subTitle" idx="1"/>
          </p:nvPr>
        </p:nvSpPr>
        <p:spPr>
          <a:xfrm>
            <a:off x="1541167" y="4001567"/>
            <a:ext cx="3406800" cy="89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0" name="Google Shape;2900;p139"/>
          <p:cNvSpPr/>
          <p:nvPr/>
        </p:nvSpPr>
        <p:spPr>
          <a:xfrm>
            <a:off x="950967" y="-282716"/>
            <a:ext cx="38712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01" name="Google Shape;2901;p139"/>
          <p:cNvSpPr/>
          <p:nvPr/>
        </p:nvSpPr>
        <p:spPr>
          <a:xfrm>
            <a:off x="7318167" y="5804717"/>
            <a:ext cx="38712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3948239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902"/>
        <p:cNvGrpSpPr/>
        <p:nvPr/>
      </p:nvGrpSpPr>
      <p:grpSpPr>
        <a:xfrm>
          <a:off x="0" y="0"/>
          <a:ext cx="0" cy="0"/>
          <a:chOff x="0" y="0"/>
          <a:chExt cx="0" cy="0"/>
        </a:xfrm>
      </p:grpSpPr>
      <p:sp>
        <p:nvSpPr>
          <p:cNvPr id="2903" name="Google Shape;2903;p140"/>
          <p:cNvSpPr txBox="1">
            <a:spLocks noGrp="1"/>
          </p:cNvSpPr>
          <p:nvPr>
            <p:ph type="title"/>
          </p:nvPr>
        </p:nvSpPr>
        <p:spPr>
          <a:xfrm>
            <a:off x="7243833" y="1935817"/>
            <a:ext cx="3997200" cy="2089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04" name="Google Shape;2904;p140"/>
          <p:cNvSpPr txBox="1">
            <a:spLocks noGrp="1"/>
          </p:cNvSpPr>
          <p:nvPr>
            <p:ph type="subTitle" idx="1"/>
          </p:nvPr>
        </p:nvSpPr>
        <p:spPr>
          <a:xfrm>
            <a:off x="7243833" y="4025417"/>
            <a:ext cx="3406800" cy="8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5" name="Google Shape;2905;p140"/>
          <p:cNvSpPr/>
          <p:nvPr/>
        </p:nvSpPr>
        <p:spPr>
          <a:xfrm>
            <a:off x="7369833" y="-282716"/>
            <a:ext cx="38712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06" name="Google Shape;2906;p140"/>
          <p:cNvSpPr/>
          <p:nvPr/>
        </p:nvSpPr>
        <p:spPr>
          <a:xfrm>
            <a:off x="950967" y="5804717"/>
            <a:ext cx="38712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304210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07"/>
        <p:cNvGrpSpPr/>
        <p:nvPr/>
      </p:nvGrpSpPr>
      <p:grpSpPr>
        <a:xfrm>
          <a:off x="0" y="0"/>
          <a:ext cx="0" cy="0"/>
          <a:chOff x="0" y="0"/>
          <a:chExt cx="0" cy="0"/>
        </a:xfrm>
      </p:grpSpPr>
      <p:sp>
        <p:nvSpPr>
          <p:cNvPr id="2908" name="Google Shape;2908;p141"/>
          <p:cNvSpPr txBox="1">
            <a:spLocks noGrp="1"/>
          </p:cNvSpPr>
          <p:nvPr>
            <p:ph type="title"/>
          </p:nvPr>
        </p:nvSpPr>
        <p:spPr>
          <a:xfrm>
            <a:off x="3053367" y="3806817"/>
            <a:ext cx="6085200" cy="8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909" name="Google Shape;2909;p141"/>
          <p:cNvSpPr txBox="1">
            <a:spLocks noGrp="1"/>
          </p:cNvSpPr>
          <p:nvPr>
            <p:ph type="subTitle" idx="1"/>
          </p:nvPr>
        </p:nvSpPr>
        <p:spPr>
          <a:xfrm>
            <a:off x="1944167" y="2132584"/>
            <a:ext cx="8303600" cy="195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
        <p:nvSpPr>
          <p:cNvPr id="2910" name="Google Shape;2910;p141"/>
          <p:cNvSpPr/>
          <p:nvPr/>
        </p:nvSpPr>
        <p:spPr>
          <a:xfrm>
            <a:off x="4071000" y="-760667"/>
            <a:ext cx="4050000" cy="1480000"/>
          </a:xfrm>
          <a:prstGeom prst="roundRect">
            <a:avLst>
              <a:gd name="adj" fmla="val 50000"/>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11" name="Google Shape;2911;p141"/>
          <p:cNvSpPr/>
          <p:nvPr/>
        </p:nvSpPr>
        <p:spPr>
          <a:xfrm>
            <a:off x="4070967" y="6080567"/>
            <a:ext cx="4050000" cy="1480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853283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12"/>
        <p:cNvGrpSpPr/>
        <p:nvPr/>
      </p:nvGrpSpPr>
      <p:grpSpPr>
        <a:xfrm>
          <a:off x="0" y="0"/>
          <a:ext cx="0" cy="0"/>
          <a:chOff x="0" y="0"/>
          <a:chExt cx="0" cy="0"/>
        </a:xfrm>
      </p:grpSpPr>
      <p:sp>
        <p:nvSpPr>
          <p:cNvPr id="2913" name="Google Shape;2913;p142"/>
          <p:cNvSpPr txBox="1">
            <a:spLocks noGrp="1"/>
          </p:cNvSpPr>
          <p:nvPr>
            <p:ph type="subTitle" idx="1"/>
          </p:nvPr>
        </p:nvSpPr>
        <p:spPr>
          <a:xfrm>
            <a:off x="6974233" y="3298884"/>
            <a:ext cx="3289200" cy="13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4" name="Google Shape;2914;p142"/>
          <p:cNvSpPr txBox="1">
            <a:spLocks noGrp="1"/>
          </p:cNvSpPr>
          <p:nvPr>
            <p:ph type="title"/>
          </p:nvPr>
        </p:nvSpPr>
        <p:spPr>
          <a:xfrm>
            <a:off x="6974233" y="2198333"/>
            <a:ext cx="426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15" name="Google Shape;2915;p142"/>
          <p:cNvSpPr/>
          <p:nvPr/>
        </p:nvSpPr>
        <p:spPr>
          <a:xfrm>
            <a:off x="8551433" y="-616667"/>
            <a:ext cx="53792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916" name="Google Shape;2916;p142"/>
          <p:cNvSpPr/>
          <p:nvPr/>
        </p:nvSpPr>
        <p:spPr>
          <a:xfrm>
            <a:off x="8551433" y="6144767"/>
            <a:ext cx="53792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56162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17"/>
        <p:cNvGrpSpPr/>
        <p:nvPr/>
      </p:nvGrpSpPr>
      <p:grpSpPr>
        <a:xfrm>
          <a:off x="0" y="0"/>
          <a:ext cx="0" cy="0"/>
          <a:chOff x="0" y="0"/>
          <a:chExt cx="0" cy="0"/>
        </a:xfrm>
      </p:grpSpPr>
      <p:sp>
        <p:nvSpPr>
          <p:cNvPr id="2918" name="Google Shape;2918;p143"/>
          <p:cNvSpPr txBox="1">
            <a:spLocks noGrp="1"/>
          </p:cNvSpPr>
          <p:nvPr>
            <p:ph type="subTitle" idx="1"/>
          </p:nvPr>
        </p:nvSpPr>
        <p:spPr>
          <a:xfrm>
            <a:off x="1373100" y="1960867"/>
            <a:ext cx="4490800" cy="303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2133"/>
              </a:spcBef>
              <a:spcAft>
                <a:spcPts val="0"/>
              </a:spcAft>
              <a:buSzPts val="1400"/>
              <a:buChar char="■"/>
              <a:defRPr/>
            </a:lvl3pPr>
            <a:lvl4pPr lvl="3" rtl="0">
              <a:lnSpc>
                <a:spcPct val="100000"/>
              </a:lnSpc>
              <a:spcBef>
                <a:spcPts val="2133"/>
              </a:spcBef>
              <a:spcAft>
                <a:spcPts val="0"/>
              </a:spcAft>
              <a:buSzPts val="1400"/>
              <a:buChar char="●"/>
              <a:defRPr/>
            </a:lvl4pPr>
            <a:lvl5pPr lvl="4" rtl="0">
              <a:lnSpc>
                <a:spcPct val="100000"/>
              </a:lnSpc>
              <a:spcBef>
                <a:spcPts val="2133"/>
              </a:spcBef>
              <a:spcAft>
                <a:spcPts val="0"/>
              </a:spcAft>
              <a:buSzPts val="1400"/>
              <a:buChar char="○"/>
              <a:defRPr/>
            </a:lvl5pPr>
            <a:lvl6pPr lvl="5" rtl="0">
              <a:lnSpc>
                <a:spcPct val="100000"/>
              </a:lnSpc>
              <a:spcBef>
                <a:spcPts val="2133"/>
              </a:spcBef>
              <a:spcAft>
                <a:spcPts val="0"/>
              </a:spcAft>
              <a:buSzPts val="1400"/>
              <a:buChar char="■"/>
              <a:defRPr/>
            </a:lvl6pPr>
            <a:lvl7pPr lvl="6" rtl="0">
              <a:lnSpc>
                <a:spcPct val="100000"/>
              </a:lnSpc>
              <a:spcBef>
                <a:spcPts val="2133"/>
              </a:spcBef>
              <a:spcAft>
                <a:spcPts val="0"/>
              </a:spcAft>
              <a:buSzPts val="1400"/>
              <a:buChar char="●"/>
              <a:defRPr/>
            </a:lvl7pPr>
            <a:lvl8pPr lvl="7" rtl="0">
              <a:lnSpc>
                <a:spcPct val="100000"/>
              </a:lnSpc>
              <a:spcBef>
                <a:spcPts val="2133"/>
              </a:spcBef>
              <a:spcAft>
                <a:spcPts val="0"/>
              </a:spcAft>
              <a:buSzPts val="1400"/>
              <a:buChar char="○"/>
              <a:defRPr/>
            </a:lvl8pPr>
            <a:lvl9pPr lvl="8" rtl="0">
              <a:lnSpc>
                <a:spcPct val="100000"/>
              </a:lnSpc>
              <a:spcBef>
                <a:spcPts val="2133"/>
              </a:spcBef>
              <a:spcAft>
                <a:spcPts val="2133"/>
              </a:spcAft>
              <a:buSzPts val="1400"/>
              <a:buChar char="■"/>
              <a:defRPr/>
            </a:lvl9pPr>
          </a:lstStyle>
          <a:p>
            <a:endParaRPr/>
          </a:p>
        </p:txBody>
      </p:sp>
      <p:sp>
        <p:nvSpPr>
          <p:cNvPr id="2919" name="Google Shape;2919;p143"/>
          <p:cNvSpPr txBox="1">
            <a:spLocks noGrp="1"/>
          </p:cNvSpPr>
          <p:nvPr>
            <p:ph type="subTitle" idx="2"/>
          </p:nvPr>
        </p:nvSpPr>
        <p:spPr>
          <a:xfrm>
            <a:off x="6328100" y="3475133"/>
            <a:ext cx="4490800" cy="1518800"/>
          </a:xfrm>
          <a:prstGeom prst="rect">
            <a:avLst/>
          </a:prstGeom>
        </p:spPr>
        <p:txBody>
          <a:bodyPr spcFirstLastPara="1" wrap="square" lIns="91425" tIns="91425" rIns="91425" bIns="91425" anchor="t" anchorCtr="0">
            <a:noAutofit/>
          </a:bodyPr>
          <a:lstStyle>
            <a:lvl1pPr lvl="0" rtl="0">
              <a:lnSpc>
                <a:spcPct val="100000"/>
              </a:lnSpc>
              <a:spcBef>
                <a:spcPts val="1067"/>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2133"/>
              </a:spcBef>
              <a:spcAft>
                <a:spcPts val="0"/>
              </a:spcAft>
              <a:buSzPts val="1400"/>
              <a:buChar char="■"/>
              <a:defRPr/>
            </a:lvl3pPr>
            <a:lvl4pPr lvl="3" rtl="0">
              <a:lnSpc>
                <a:spcPct val="100000"/>
              </a:lnSpc>
              <a:spcBef>
                <a:spcPts val="2133"/>
              </a:spcBef>
              <a:spcAft>
                <a:spcPts val="0"/>
              </a:spcAft>
              <a:buSzPts val="1400"/>
              <a:buChar char="●"/>
              <a:defRPr/>
            </a:lvl4pPr>
            <a:lvl5pPr lvl="4" rtl="0">
              <a:lnSpc>
                <a:spcPct val="100000"/>
              </a:lnSpc>
              <a:spcBef>
                <a:spcPts val="2133"/>
              </a:spcBef>
              <a:spcAft>
                <a:spcPts val="0"/>
              </a:spcAft>
              <a:buSzPts val="1400"/>
              <a:buChar char="○"/>
              <a:defRPr/>
            </a:lvl5pPr>
            <a:lvl6pPr lvl="5" rtl="0">
              <a:lnSpc>
                <a:spcPct val="100000"/>
              </a:lnSpc>
              <a:spcBef>
                <a:spcPts val="2133"/>
              </a:spcBef>
              <a:spcAft>
                <a:spcPts val="0"/>
              </a:spcAft>
              <a:buSzPts val="1400"/>
              <a:buChar char="■"/>
              <a:defRPr/>
            </a:lvl6pPr>
            <a:lvl7pPr lvl="6" rtl="0">
              <a:lnSpc>
                <a:spcPct val="100000"/>
              </a:lnSpc>
              <a:spcBef>
                <a:spcPts val="2133"/>
              </a:spcBef>
              <a:spcAft>
                <a:spcPts val="0"/>
              </a:spcAft>
              <a:buSzPts val="1400"/>
              <a:buChar char="●"/>
              <a:defRPr/>
            </a:lvl7pPr>
            <a:lvl8pPr lvl="7" rtl="0">
              <a:lnSpc>
                <a:spcPct val="100000"/>
              </a:lnSpc>
              <a:spcBef>
                <a:spcPts val="2133"/>
              </a:spcBef>
              <a:spcAft>
                <a:spcPts val="0"/>
              </a:spcAft>
              <a:buSzPts val="1400"/>
              <a:buChar char="○"/>
              <a:defRPr/>
            </a:lvl8pPr>
            <a:lvl9pPr lvl="8" rtl="0">
              <a:lnSpc>
                <a:spcPct val="100000"/>
              </a:lnSpc>
              <a:spcBef>
                <a:spcPts val="2133"/>
              </a:spcBef>
              <a:spcAft>
                <a:spcPts val="2133"/>
              </a:spcAft>
              <a:buSzPts val="1400"/>
              <a:buChar char="■"/>
              <a:defRPr/>
            </a:lvl9pPr>
          </a:lstStyle>
          <a:p>
            <a:endParaRPr/>
          </a:p>
        </p:txBody>
      </p:sp>
      <p:sp>
        <p:nvSpPr>
          <p:cNvPr id="2920" name="Google Shape;2920;p143"/>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1" name="Google Shape;2921;p143"/>
          <p:cNvSpPr/>
          <p:nvPr/>
        </p:nvSpPr>
        <p:spPr>
          <a:xfrm rot="5400000">
            <a:off x="-1563333" y="3903767"/>
            <a:ext cx="31460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22" name="Google Shape;2922;p143"/>
          <p:cNvSpPr/>
          <p:nvPr/>
        </p:nvSpPr>
        <p:spPr>
          <a:xfrm rot="5400000">
            <a:off x="10609333" y="1624333"/>
            <a:ext cx="31460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870692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923"/>
        <p:cNvGrpSpPr/>
        <p:nvPr/>
      </p:nvGrpSpPr>
      <p:grpSpPr>
        <a:xfrm>
          <a:off x="0" y="0"/>
          <a:ext cx="0" cy="0"/>
          <a:chOff x="0" y="0"/>
          <a:chExt cx="0" cy="0"/>
        </a:xfrm>
      </p:grpSpPr>
      <p:sp>
        <p:nvSpPr>
          <p:cNvPr id="2924" name="Google Shape;2924;p144"/>
          <p:cNvSpPr txBox="1">
            <a:spLocks noGrp="1"/>
          </p:cNvSpPr>
          <p:nvPr>
            <p:ph type="title"/>
          </p:nvPr>
        </p:nvSpPr>
        <p:spPr>
          <a:xfrm>
            <a:off x="960000" y="3712751"/>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25" name="Google Shape;2925;p144"/>
          <p:cNvSpPr txBox="1">
            <a:spLocks noGrp="1"/>
          </p:cNvSpPr>
          <p:nvPr>
            <p:ph type="subTitle" idx="1"/>
          </p:nvPr>
        </p:nvSpPr>
        <p:spPr>
          <a:xfrm>
            <a:off x="960000" y="4190011"/>
            <a:ext cx="31152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6" name="Google Shape;2926;p144"/>
          <p:cNvSpPr txBox="1">
            <a:spLocks noGrp="1"/>
          </p:cNvSpPr>
          <p:nvPr>
            <p:ph type="title" idx="2"/>
          </p:nvPr>
        </p:nvSpPr>
        <p:spPr>
          <a:xfrm>
            <a:off x="4538400" y="3712751"/>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27" name="Google Shape;2927;p144"/>
          <p:cNvSpPr txBox="1">
            <a:spLocks noGrp="1"/>
          </p:cNvSpPr>
          <p:nvPr>
            <p:ph type="subTitle" idx="3"/>
          </p:nvPr>
        </p:nvSpPr>
        <p:spPr>
          <a:xfrm>
            <a:off x="4538400" y="4190011"/>
            <a:ext cx="31152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8" name="Google Shape;2928;p144"/>
          <p:cNvSpPr txBox="1">
            <a:spLocks noGrp="1"/>
          </p:cNvSpPr>
          <p:nvPr>
            <p:ph type="title" idx="4"/>
          </p:nvPr>
        </p:nvSpPr>
        <p:spPr>
          <a:xfrm>
            <a:off x="8116800" y="3712751"/>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29" name="Google Shape;2929;p144"/>
          <p:cNvSpPr txBox="1">
            <a:spLocks noGrp="1"/>
          </p:cNvSpPr>
          <p:nvPr>
            <p:ph type="subTitle" idx="5"/>
          </p:nvPr>
        </p:nvSpPr>
        <p:spPr>
          <a:xfrm>
            <a:off x="8116800" y="4190011"/>
            <a:ext cx="31152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0" name="Google Shape;2930;p144"/>
          <p:cNvSpPr txBox="1">
            <a:spLocks noGrp="1"/>
          </p:cNvSpPr>
          <p:nvPr>
            <p:ph type="title" idx="6"/>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1" name="Google Shape;2931;p144"/>
          <p:cNvSpPr/>
          <p:nvPr/>
        </p:nvSpPr>
        <p:spPr>
          <a:xfrm>
            <a:off x="-1738633" y="-616667"/>
            <a:ext cx="53792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932" name="Google Shape;2932;p144"/>
          <p:cNvSpPr/>
          <p:nvPr/>
        </p:nvSpPr>
        <p:spPr>
          <a:xfrm>
            <a:off x="8551433" y="6144767"/>
            <a:ext cx="53792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25742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33"/>
        <p:cNvGrpSpPr/>
        <p:nvPr/>
      </p:nvGrpSpPr>
      <p:grpSpPr>
        <a:xfrm>
          <a:off x="0" y="0"/>
          <a:ext cx="0" cy="0"/>
          <a:chOff x="0" y="0"/>
          <a:chExt cx="0" cy="0"/>
        </a:xfrm>
      </p:grpSpPr>
      <p:sp>
        <p:nvSpPr>
          <p:cNvPr id="2934" name="Google Shape;2934;p145"/>
          <p:cNvSpPr txBox="1">
            <a:spLocks noGrp="1"/>
          </p:cNvSpPr>
          <p:nvPr>
            <p:ph type="title"/>
          </p:nvPr>
        </p:nvSpPr>
        <p:spPr>
          <a:xfrm>
            <a:off x="1805833" y="2381633"/>
            <a:ext cx="3643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5" name="Google Shape;2935;p145"/>
          <p:cNvSpPr txBox="1">
            <a:spLocks noGrp="1"/>
          </p:cNvSpPr>
          <p:nvPr>
            <p:ph type="subTitle" idx="1"/>
          </p:nvPr>
        </p:nvSpPr>
        <p:spPr>
          <a:xfrm>
            <a:off x="1805833" y="2858867"/>
            <a:ext cx="364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6" name="Google Shape;2936;p145"/>
          <p:cNvSpPr txBox="1">
            <a:spLocks noGrp="1"/>
          </p:cNvSpPr>
          <p:nvPr>
            <p:ph type="title" idx="2"/>
          </p:nvPr>
        </p:nvSpPr>
        <p:spPr>
          <a:xfrm>
            <a:off x="6742977" y="2381633"/>
            <a:ext cx="3643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7" name="Google Shape;2937;p145"/>
          <p:cNvSpPr txBox="1">
            <a:spLocks noGrp="1"/>
          </p:cNvSpPr>
          <p:nvPr>
            <p:ph type="subTitle" idx="3"/>
          </p:nvPr>
        </p:nvSpPr>
        <p:spPr>
          <a:xfrm>
            <a:off x="6742977" y="2858867"/>
            <a:ext cx="364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8" name="Google Shape;2938;p145"/>
          <p:cNvSpPr txBox="1">
            <a:spLocks noGrp="1"/>
          </p:cNvSpPr>
          <p:nvPr>
            <p:ph type="title" idx="4"/>
          </p:nvPr>
        </p:nvSpPr>
        <p:spPr>
          <a:xfrm>
            <a:off x="1805833" y="4292833"/>
            <a:ext cx="3643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9" name="Google Shape;2939;p145"/>
          <p:cNvSpPr txBox="1">
            <a:spLocks noGrp="1"/>
          </p:cNvSpPr>
          <p:nvPr>
            <p:ph type="subTitle" idx="5"/>
          </p:nvPr>
        </p:nvSpPr>
        <p:spPr>
          <a:xfrm>
            <a:off x="1805833" y="4770067"/>
            <a:ext cx="364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0" name="Google Shape;2940;p145"/>
          <p:cNvSpPr txBox="1">
            <a:spLocks noGrp="1"/>
          </p:cNvSpPr>
          <p:nvPr>
            <p:ph type="title" idx="6"/>
          </p:nvPr>
        </p:nvSpPr>
        <p:spPr>
          <a:xfrm>
            <a:off x="6742977" y="4292833"/>
            <a:ext cx="3643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41" name="Google Shape;2941;p145"/>
          <p:cNvSpPr txBox="1">
            <a:spLocks noGrp="1"/>
          </p:cNvSpPr>
          <p:nvPr>
            <p:ph type="subTitle" idx="7"/>
          </p:nvPr>
        </p:nvSpPr>
        <p:spPr>
          <a:xfrm>
            <a:off x="6742977" y="4770067"/>
            <a:ext cx="364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2" name="Google Shape;2942;p145"/>
          <p:cNvSpPr txBox="1">
            <a:spLocks noGrp="1"/>
          </p:cNvSpPr>
          <p:nvPr>
            <p:ph type="title" idx="8"/>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43" name="Google Shape;2943;p145"/>
          <p:cNvSpPr/>
          <p:nvPr/>
        </p:nvSpPr>
        <p:spPr>
          <a:xfrm>
            <a:off x="-984633" y="719333"/>
            <a:ext cx="38712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44" name="Google Shape;2944;p145"/>
          <p:cNvSpPr/>
          <p:nvPr/>
        </p:nvSpPr>
        <p:spPr>
          <a:xfrm>
            <a:off x="9305433" y="719333"/>
            <a:ext cx="38712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335731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945"/>
        <p:cNvGrpSpPr/>
        <p:nvPr/>
      </p:nvGrpSpPr>
      <p:grpSpPr>
        <a:xfrm>
          <a:off x="0" y="0"/>
          <a:ext cx="0" cy="0"/>
          <a:chOff x="0" y="0"/>
          <a:chExt cx="0" cy="0"/>
        </a:xfrm>
      </p:grpSpPr>
      <p:sp>
        <p:nvSpPr>
          <p:cNvPr id="2946" name="Google Shape;2946;p146"/>
          <p:cNvSpPr txBox="1">
            <a:spLocks noGrp="1"/>
          </p:cNvSpPr>
          <p:nvPr>
            <p:ph type="title"/>
          </p:nvPr>
        </p:nvSpPr>
        <p:spPr>
          <a:xfrm>
            <a:off x="1464684" y="2601351"/>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47" name="Google Shape;2947;p146"/>
          <p:cNvSpPr txBox="1">
            <a:spLocks noGrp="1"/>
          </p:cNvSpPr>
          <p:nvPr>
            <p:ph type="subTitle" idx="1"/>
          </p:nvPr>
        </p:nvSpPr>
        <p:spPr>
          <a:xfrm>
            <a:off x="1464684" y="3078584"/>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8" name="Google Shape;2948;p146"/>
          <p:cNvSpPr txBox="1">
            <a:spLocks noGrp="1"/>
          </p:cNvSpPr>
          <p:nvPr>
            <p:ph type="title" idx="2"/>
          </p:nvPr>
        </p:nvSpPr>
        <p:spPr>
          <a:xfrm>
            <a:off x="4710001" y="2601351"/>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49" name="Google Shape;2949;p146"/>
          <p:cNvSpPr txBox="1">
            <a:spLocks noGrp="1"/>
          </p:cNvSpPr>
          <p:nvPr>
            <p:ph type="subTitle" idx="3"/>
          </p:nvPr>
        </p:nvSpPr>
        <p:spPr>
          <a:xfrm>
            <a:off x="4710007" y="3078584"/>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0" name="Google Shape;2950;p146"/>
          <p:cNvSpPr txBox="1">
            <a:spLocks noGrp="1"/>
          </p:cNvSpPr>
          <p:nvPr>
            <p:ph type="title" idx="4"/>
          </p:nvPr>
        </p:nvSpPr>
        <p:spPr>
          <a:xfrm>
            <a:off x="1464684" y="4919533"/>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1" name="Google Shape;2951;p146"/>
          <p:cNvSpPr txBox="1">
            <a:spLocks noGrp="1"/>
          </p:cNvSpPr>
          <p:nvPr>
            <p:ph type="subTitle" idx="5"/>
          </p:nvPr>
        </p:nvSpPr>
        <p:spPr>
          <a:xfrm>
            <a:off x="1464684" y="5396767"/>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2" name="Google Shape;2952;p146"/>
          <p:cNvSpPr txBox="1">
            <a:spLocks noGrp="1"/>
          </p:cNvSpPr>
          <p:nvPr>
            <p:ph type="title" idx="6"/>
          </p:nvPr>
        </p:nvSpPr>
        <p:spPr>
          <a:xfrm>
            <a:off x="4710001" y="4919533"/>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3" name="Google Shape;2953;p146"/>
          <p:cNvSpPr txBox="1">
            <a:spLocks noGrp="1"/>
          </p:cNvSpPr>
          <p:nvPr>
            <p:ph type="subTitle" idx="7"/>
          </p:nvPr>
        </p:nvSpPr>
        <p:spPr>
          <a:xfrm>
            <a:off x="4710001" y="5396767"/>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4" name="Google Shape;2954;p146"/>
          <p:cNvSpPr txBox="1">
            <a:spLocks noGrp="1"/>
          </p:cNvSpPr>
          <p:nvPr>
            <p:ph type="title" idx="8"/>
          </p:nvPr>
        </p:nvSpPr>
        <p:spPr>
          <a:xfrm>
            <a:off x="7955329" y="2601351"/>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5" name="Google Shape;2955;p146"/>
          <p:cNvSpPr txBox="1">
            <a:spLocks noGrp="1"/>
          </p:cNvSpPr>
          <p:nvPr>
            <p:ph type="subTitle" idx="9"/>
          </p:nvPr>
        </p:nvSpPr>
        <p:spPr>
          <a:xfrm>
            <a:off x="7955329" y="3078584"/>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6" name="Google Shape;2956;p146"/>
          <p:cNvSpPr txBox="1">
            <a:spLocks noGrp="1"/>
          </p:cNvSpPr>
          <p:nvPr>
            <p:ph type="title" idx="13"/>
          </p:nvPr>
        </p:nvSpPr>
        <p:spPr>
          <a:xfrm>
            <a:off x="7955329" y="4919533"/>
            <a:ext cx="2772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7" name="Google Shape;2957;p146"/>
          <p:cNvSpPr txBox="1">
            <a:spLocks noGrp="1"/>
          </p:cNvSpPr>
          <p:nvPr>
            <p:ph type="subTitle" idx="14"/>
          </p:nvPr>
        </p:nvSpPr>
        <p:spPr>
          <a:xfrm>
            <a:off x="7955329" y="5396767"/>
            <a:ext cx="2772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8" name="Google Shape;2958;p146"/>
          <p:cNvSpPr txBox="1">
            <a:spLocks noGrp="1"/>
          </p:cNvSpPr>
          <p:nvPr>
            <p:ph type="title" idx="15"/>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59" name="Google Shape;2959;p146"/>
          <p:cNvSpPr/>
          <p:nvPr/>
        </p:nvSpPr>
        <p:spPr>
          <a:xfrm rot="5400000">
            <a:off x="-1563333" y="1624333"/>
            <a:ext cx="31460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60" name="Google Shape;2960;p146"/>
          <p:cNvSpPr/>
          <p:nvPr/>
        </p:nvSpPr>
        <p:spPr>
          <a:xfrm rot="5400000">
            <a:off x="10609333" y="3903767"/>
            <a:ext cx="31460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23726864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61"/>
        <p:cNvGrpSpPr/>
        <p:nvPr/>
      </p:nvGrpSpPr>
      <p:grpSpPr>
        <a:xfrm>
          <a:off x="0" y="0"/>
          <a:ext cx="0" cy="0"/>
          <a:chOff x="0" y="0"/>
          <a:chExt cx="0" cy="0"/>
        </a:xfrm>
      </p:grpSpPr>
      <p:sp>
        <p:nvSpPr>
          <p:cNvPr id="2962" name="Google Shape;2962;p147"/>
          <p:cNvSpPr txBox="1">
            <a:spLocks noGrp="1"/>
          </p:cNvSpPr>
          <p:nvPr>
            <p:ph type="title" hasCustomPrompt="1"/>
          </p:nvPr>
        </p:nvSpPr>
        <p:spPr>
          <a:xfrm>
            <a:off x="1535485" y="1918533"/>
            <a:ext cx="2850800" cy="69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963" name="Google Shape;2963;p147"/>
          <p:cNvSpPr txBox="1">
            <a:spLocks noGrp="1"/>
          </p:cNvSpPr>
          <p:nvPr>
            <p:ph type="subTitle" idx="1"/>
          </p:nvPr>
        </p:nvSpPr>
        <p:spPr>
          <a:xfrm>
            <a:off x="1535200" y="2358803"/>
            <a:ext cx="2850800" cy="5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4" name="Google Shape;2964;p147"/>
          <p:cNvSpPr txBox="1">
            <a:spLocks noGrp="1"/>
          </p:cNvSpPr>
          <p:nvPr>
            <p:ph type="title" idx="2" hasCustomPrompt="1"/>
          </p:nvPr>
        </p:nvSpPr>
        <p:spPr>
          <a:xfrm>
            <a:off x="7806100" y="2581300"/>
            <a:ext cx="2850800" cy="6908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965" name="Google Shape;2965;p147"/>
          <p:cNvSpPr txBox="1">
            <a:spLocks noGrp="1"/>
          </p:cNvSpPr>
          <p:nvPr>
            <p:ph type="subTitle" idx="3"/>
          </p:nvPr>
        </p:nvSpPr>
        <p:spPr>
          <a:xfrm>
            <a:off x="7806100" y="3021556"/>
            <a:ext cx="2850800" cy="5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6" name="Google Shape;2966;p147"/>
          <p:cNvSpPr txBox="1">
            <a:spLocks noGrp="1"/>
          </p:cNvSpPr>
          <p:nvPr>
            <p:ph type="title" idx="4" hasCustomPrompt="1"/>
          </p:nvPr>
        </p:nvSpPr>
        <p:spPr>
          <a:xfrm>
            <a:off x="7806159" y="3906832"/>
            <a:ext cx="2850800" cy="6908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967" name="Google Shape;2967;p147"/>
          <p:cNvSpPr txBox="1">
            <a:spLocks noGrp="1"/>
          </p:cNvSpPr>
          <p:nvPr>
            <p:ph type="subTitle" idx="5"/>
          </p:nvPr>
        </p:nvSpPr>
        <p:spPr>
          <a:xfrm>
            <a:off x="7806155" y="4347067"/>
            <a:ext cx="2850800" cy="5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8" name="Google Shape;2968;p147"/>
          <p:cNvSpPr txBox="1">
            <a:spLocks noGrp="1"/>
          </p:cNvSpPr>
          <p:nvPr>
            <p:ph type="title" idx="6" hasCustomPrompt="1"/>
          </p:nvPr>
        </p:nvSpPr>
        <p:spPr>
          <a:xfrm>
            <a:off x="1535339" y="3244072"/>
            <a:ext cx="2850800" cy="69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969" name="Google Shape;2969;p147"/>
          <p:cNvSpPr txBox="1">
            <a:spLocks noGrp="1"/>
          </p:cNvSpPr>
          <p:nvPr>
            <p:ph type="subTitle" idx="7"/>
          </p:nvPr>
        </p:nvSpPr>
        <p:spPr>
          <a:xfrm>
            <a:off x="1535200" y="3684317"/>
            <a:ext cx="2850800" cy="5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0" name="Google Shape;2970;p147"/>
          <p:cNvSpPr txBox="1">
            <a:spLocks noGrp="1"/>
          </p:cNvSpPr>
          <p:nvPr>
            <p:ph type="title" idx="8"/>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1" name="Google Shape;2971;p147"/>
          <p:cNvSpPr/>
          <p:nvPr/>
        </p:nvSpPr>
        <p:spPr>
          <a:xfrm>
            <a:off x="-610749" y="-282716"/>
            <a:ext cx="3871200" cy="1336000"/>
          </a:xfrm>
          <a:prstGeom prst="roundRect">
            <a:avLst>
              <a:gd name="adj" fmla="val 50000"/>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72" name="Google Shape;2972;p147"/>
          <p:cNvSpPr/>
          <p:nvPr/>
        </p:nvSpPr>
        <p:spPr>
          <a:xfrm>
            <a:off x="8931517" y="5804717"/>
            <a:ext cx="38712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73" name="Google Shape;2973;p147"/>
          <p:cNvSpPr txBox="1">
            <a:spLocks noGrp="1"/>
          </p:cNvSpPr>
          <p:nvPr>
            <p:ph type="title" idx="9" hasCustomPrompt="1"/>
          </p:nvPr>
        </p:nvSpPr>
        <p:spPr>
          <a:xfrm>
            <a:off x="1535272" y="4569605"/>
            <a:ext cx="2850800" cy="69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974" name="Google Shape;2974;p147"/>
          <p:cNvSpPr txBox="1">
            <a:spLocks noGrp="1"/>
          </p:cNvSpPr>
          <p:nvPr>
            <p:ph type="subTitle" idx="13"/>
          </p:nvPr>
        </p:nvSpPr>
        <p:spPr>
          <a:xfrm>
            <a:off x="1535133" y="5009851"/>
            <a:ext cx="2850800" cy="5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95434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75"/>
        <p:cNvGrpSpPr/>
        <p:nvPr/>
      </p:nvGrpSpPr>
      <p:grpSpPr>
        <a:xfrm>
          <a:off x="0" y="0"/>
          <a:ext cx="0" cy="0"/>
          <a:chOff x="0" y="0"/>
          <a:chExt cx="0" cy="0"/>
        </a:xfrm>
      </p:grpSpPr>
      <p:sp>
        <p:nvSpPr>
          <p:cNvPr id="2976" name="Google Shape;2976;p148"/>
          <p:cNvSpPr txBox="1">
            <a:spLocks noGrp="1"/>
          </p:cNvSpPr>
          <p:nvPr>
            <p:ph type="ctrTitle"/>
          </p:nvPr>
        </p:nvSpPr>
        <p:spPr>
          <a:xfrm>
            <a:off x="2847200" y="750981"/>
            <a:ext cx="6497600" cy="13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977" name="Google Shape;2977;p148"/>
          <p:cNvSpPr txBox="1">
            <a:spLocks noGrp="1"/>
          </p:cNvSpPr>
          <p:nvPr>
            <p:ph type="subTitle" idx="1"/>
          </p:nvPr>
        </p:nvSpPr>
        <p:spPr>
          <a:xfrm>
            <a:off x="3922367" y="2009500"/>
            <a:ext cx="4266800" cy="17460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978" name="Google Shape;2978;p148"/>
          <p:cNvSpPr txBox="1"/>
          <p:nvPr/>
        </p:nvSpPr>
        <p:spPr>
          <a:xfrm>
            <a:off x="3406800" y="4823700"/>
            <a:ext cx="5378400" cy="620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333">
                <a:solidFill>
                  <a:srgbClr val="191919"/>
                </a:solidFill>
                <a:latin typeface="Arial"/>
                <a:ea typeface="Arial"/>
                <a:cs typeface="Arial"/>
                <a:sym typeface="Arial"/>
              </a:rPr>
              <a:t>CREDITS: This presentation template was created by </a:t>
            </a:r>
            <a:r>
              <a:rPr lang="en" sz="1333" b="1">
                <a:solidFill>
                  <a:srgbClr val="191919"/>
                </a:solidFill>
                <a:uFill>
                  <a:noFill/>
                </a:uFill>
                <a:latin typeface="Arial"/>
                <a:ea typeface="Arial"/>
                <a:cs typeface="Arial"/>
                <a:sym typeface="Arial"/>
                <a:hlinkClick r:id="rId2">
                  <a:extLst>
                    <a:ext uri="{A12FA001-AC4F-418D-AE19-62706E023703}">
                      <ahyp:hlinkClr xmlns:ahyp="http://schemas.microsoft.com/office/drawing/2018/hyperlinkcolor" val="tx"/>
                    </a:ext>
                  </a:extLst>
                </a:hlinkClick>
              </a:rPr>
              <a:t>Slidesgo</a:t>
            </a:r>
            <a:r>
              <a:rPr lang="en" sz="1333">
                <a:solidFill>
                  <a:srgbClr val="191919"/>
                </a:solidFill>
                <a:latin typeface="Arial"/>
                <a:ea typeface="Arial"/>
                <a:cs typeface="Arial"/>
                <a:sym typeface="Arial"/>
              </a:rPr>
              <a:t>, and includes icons by </a:t>
            </a:r>
            <a:r>
              <a:rPr lang="en" sz="1333" b="1">
                <a:solidFill>
                  <a:srgbClr val="191919"/>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Flaticon</a:t>
            </a:r>
            <a:r>
              <a:rPr lang="en" sz="1333">
                <a:solidFill>
                  <a:srgbClr val="191919"/>
                </a:solidFill>
                <a:latin typeface="Arial"/>
                <a:ea typeface="Arial"/>
                <a:cs typeface="Arial"/>
                <a:sym typeface="Arial"/>
              </a:rPr>
              <a:t> and infographics &amp; images by </a:t>
            </a:r>
            <a:r>
              <a:rPr lang="en" sz="1333" b="1">
                <a:solidFill>
                  <a:srgbClr val="191919"/>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Freepik</a:t>
            </a:r>
            <a:endParaRPr sz="1333" b="1">
              <a:solidFill>
                <a:srgbClr val="191919"/>
              </a:solidFill>
              <a:latin typeface="Arial"/>
              <a:ea typeface="Arial"/>
              <a:cs typeface="Arial"/>
              <a:sym typeface="Arial"/>
            </a:endParaRPr>
          </a:p>
        </p:txBody>
      </p:sp>
      <p:sp>
        <p:nvSpPr>
          <p:cNvPr id="2979" name="Google Shape;2979;p148"/>
          <p:cNvSpPr/>
          <p:nvPr/>
        </p:nvSpPr>
        <p:spPr>
          <a:xfrm rot="5400000">
            <a:off x="-1265633" y="258217"/>
            <a:ext cx="57692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980" name="Google Shape;2980;p148"/>
          <p:cNvSpPr/>
          <p:nvPr/>
        </p:nvSpPr>
        <p:spPr>
          <a:xfrm rot="5400000">
            <a:off x="7688433" y="5263784"/>
            <a:ext cx="5769200" cy="1336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981" name="Google Shape;2981;p148"/>
          <p:cNvSpPr txBox="1">
            <a:spLocks noGrp="1"/>
          </p:cNvSpPr>
          <p:nvPr>
            <p:ph type="subTitle" idx="2"/>
          </p:nvPr>
        </p:nvSpPr>
        <p:spPr>
          <a:xfrm>
            <a:off x="3806200" y="5628133"/>
            <a:ext cx="4579600" cy="498400"/>
          </a:xfrm>
          <a:prstGeom prst="rect">
            <a:avLst/>
          </a:prstGeom>
        </p:spPr>
        <p:txBody>
          <a:bodyPr spcFirstLastPara="1" wrap="square" lIns="91425" tIns="91425" rIns="91425" bIns="91425" anchor="t" anchorCtr="0">
            <a:noAutofit/>
          </a:bodyPr>
          <a:lstStyle>
            <a:lvl1pPr lvl="0" algn="ctr" rtl="0">
              <a:spcBef>
                <a:spcPts val="400"/>
              </a:spcBef>
              <a:spcAft>
                <a:spcPts val="0"/>
              </a:spcAft>
              <a:buSzPts val="1000"/>
              <a:buNone/>
              <a:defRPr sz="1333">
                <a:solidFill>
                  <a:srgbClr val="191919"/>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87041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82"/>
        <p:cNvGrpSpPr/>
        <p:nvPr/>
      </p:nvGrpSpPr>
      <p:grpSpPr>
        <a:xfrm>
          <a:off x="0" y="0"/>
          <a:ext cx="0" cy="0"/>
          <a:chOff x="0" y="0"/>
          <a:chExt cx="0" cy="0"/>
        </a:xfrm>
      </p:grpSpPr>
      <p:sp>
        <p:nvSpPr>
          <p:cNvPr id="2983" name="Google Shape;2983;p149"/>
          <p:cNvSpPr/>
          <p:nvPr/>
        </p:nvSpPr>
        <p:spPr>
          <a:xfrm>
            <a:off x="-753467" y="-616667"/>
            <a:ext cx="7878800" cy="1336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984" name="Google Shape;2984;p149"/>
          <p:cNvSpPr/>
          <p:nvPr/>
        </p:nvSpPr>
        <p:spPr>
          <a:xfrm>
            <a:off x="5066600" y="6144767"/>
            <a:ext cx="7878800" cy="1336000"/>
          </a:xfrm>
          <a:prstGeom prst="roundRect">
            <a:avLst>
              <a:gd name="adj" fmla="val 5000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4299294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85"/>
        <p:cNvGrpSpPr/>
        <p:nvPr/>
      </p:nvGrpSpPr>
      <p:grpSpPr>
        <a:xfrm>
          <a:off x="0" y="0"/>
          <a:ext cx="0" cy="0"/>
          <a:chOff x="0" y="0"/>
          <a:chExt cx="0" cy="0"/>
        </a:xfrm>
      </p:grpSpPr>
      <p:sp>
        <p:nvSpPr>
          <p:cNvPr id="2986" name="Google Shape;2986;p150"/>
          <p:cNvSpPr/>
          <p:nvPr/>
        </p:nvSpPr>
        <p:spPr>
          <a:xfrm>
            <a:off x="-1078400" y="719333"/>
            <a:ext cx="4050000" cy="1480000"/>
          </a:xfrm>
          <a:prstGeom prst="roundRect">
            <a:avLst>
              <a:gd name="adj" fmla="val 50000"/>
            </a:avLst>
          </a:prstGeom>
          <a:noFill/>
          <a:ln w="381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
        <p:nvSpPr>
          <p:cNvPr id="2987" name="Google Shape;2987;p150"/>
          <p:cNvSpPr/>
          <p:nvPr/>
        </p:nvSpPr>
        <p:spPr>
          <a:xfrm>
            <a:off x="9216033" y="4664767"/>
            <a:ext cx="4050000" cy="1480000"/>
          </a:xfrm>
          <a:prstGeom prst="roundRect">
            <a:avLst>
              <a:gd name="adj" fmla="val 50000"/>
            </a:avLst>
          </a:prstGeom>
          <a:no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solidFill>
                <a:schemeClr val="accent1"/>
              </a:solidFill>
            </a:endParaRPr>
          </a:p>
        </p:txBody>
      </p:sp>
    </p:spTree>
    <p:extLst>
      <p:ext uri="{BB962C8B-B14F-4D97-AF65-F5344CB8AC3E}">
        <p14:creationId xmlns:p14="http://schemas.microsoft.com/office/powerpoint/2010/main" val="131557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5.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9495407"/>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2" r:id="rId5"/>
    <p:sldLayoutId id="2147483773" r:id="rId6"/>
    <p:sldLayoutId id="2147483774" r:id="rId7"/>
    <p:sldLayoutId id="2147483775" r:id="rId8"/>
    <p:sldLayoutId id="21474837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8"/>
        <p:cNvGrpSpPr/>
        <p:nvPr/>
      </p:nvGrpSpPr>
      <p:grpSpPr>
        <a:xfrm>
          <a:off x="0" y="0"/>
          <a:ext cx="0" cy="0"/>
          <a:chOff x="0" y="0"/>
          <a:chExt cx="0" cy="0"/>
        </a:xfrm>
      </p:grpSpPr>
      <p:sp>
        <p:nvSpPr>
          <p:cNvPr id="2989" name="Google Shape;2989;p15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ra"/>
              <a:buNone/>
              <a:defRPr sz="3500">
                <a:solidFill>
                  <a:schemeClr val="dk1"/>
                </a:solidFill>
                <a:latin typeface="Lora"/>
                <a:ea typeface="Lora"/>
                <a:cs typeface="Lora"/>
                <a:sym typeface="Lor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2990" name="Google Shape;2990;p15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1pPr>
            <a:lvl2pPr marL="914400" lvl="1"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2pPr>
            <a:lvl3pPr marL="1371600" lvl="2"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3pPr>
            <a:lvl4pPr marL="1828800" lvl="3"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4pPr>
            <a:lvl5pPr marL="2286000" lvl="4"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5pPr>
            <a:lvl6pPr marL="2743200" lvl="5"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6pPr>
            <a:lvl7pPr marL="3200400" lvl="6"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7pPr>
            <a:lvl8pPr marL="3657600" lvl="7"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8pPr>
            <a:lvl9pPr marL="4114800" lvl="8" indent="-317500" rtl="0">
              <a:lnSpc>
                <a:spcPct val="100000"/>
              </a:lnSpc>
              <a:spcBef>
                <a:spcPts val="1600"/>
              </a:spcBef>
              <a:spcAft>
                <a:spcPts val="1600"/>
              </a:spcAft>
              <a:buClr>
                <a:schemeClr val="dk1"/>
              </a:buClr>
              <a:buSzPts val="1400"/>
              <a:buFont typeface="Arial"/>
              <a:buChar char="■"/>
              <a:defRPr>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91674416"/>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33"/>
        <p:cNvGrpSpPr/>
        <p:nvPr/>
      </p:nvGrpSpPr>
      <p:grpSpPr>
        <a:xfrm>
          <a:off x="0" y="0"/>
          <a:ext cx="0" cy="0"/>
          <a:chOff x="0" y="0"/>
          <a:chExt cx="0" cy="0"/>
        </a:xfrm>
      </p:grpSpPr>
      <p:sp>
        <p:nvSpPr>
          <p:cNvPr id="2434" name="Google Shape;2434;p94"/>
          <p:cNvSpPr txBox="1">
            <a:spLocks noGrp="1"/>
          </p:cNvSpPr>
          <p:nvPr>
            <p:ph type="title"/>
          </p:nvPr>
        </p:nvSpPr>
        <p:spPr>
          <a:xfrm>
            <a:off x="1370100" y="602167"/>
            <a:ext cx="95304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1pPr>
            <a:lvl2pPr lvl="1"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2pPr>
            <a:lvl3pPr lvl="2"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3pPr>
            <a:lvl4pPr lvl="3"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4pPr>
            <a:lvl5pPr lvl="4"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5pPr>
            <a:lvl6pPr lvl="5"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6pPr>
            <a:lvl7pPr lvl="6"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7pPr>
            <a:lvl8pPr lvl="7"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8pPr>
            <a:lvl9pPr lvl="8" rtl="0">
              <a:spcBef>
                <a:spcPts val="0"/>
              </a:spcBef>
              <a:spcAft>
                <a:spcPts val="0"/>
              </a:spcAft>
              <a:buClr>
                <a:schemeClr val="dk1"/>
              </a:buClr>
              <a:buSzPts val="3300"/>
              <a:buFont typeface="Arial"/>
              <a:buNone/>
              <a:defRPr sz="3300">
                <a:solidFill>
                  <a:schemeClr val="dk1"/>
                </a:solidFill>
                <a:latin typeface="Arial"/>
                <a:ea typeface="Arial"/>
                <a:cs typeface="Arial"/>
                <a:sym typeface="Arial"/>
              </a:defRPr>
            </a:lvl9pPr>
          </a:lstStyle>
          <a:p>
            <a:endParaRPr/>
          </a:p>
        </p:txBody>
      </p:sp>
      <p:sp>
        <p:nvSpPr>
          <p:cNvPr id="2435" name="Google Shape;2435;p94"/>
          <p:cNvSpPr txBox="1">
            <a:spLocks noGrp="1"/>
          </p:cNvSpPr>
          <p:nvPr>
            <p:ph type="body" idx="1"/>
          </p:nvPr>
        </p:nvSpPr>
        <p:spPr>
          <a:xfrm>
            <a:off x="1370100" y="1536633"/>
            <a:ext cx="95304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1pPr>
            <a:lvl2pPr marL="914400" lvl="1"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2pPr>
            <a:lvl3pPr marL="1371600" lvl="2"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3pPr>
            <a:lvl4pPr marL="1828800" lvl="3"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4pPr>
            <a:lvl5pPr marL="2286000" lvl="4"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5pPr>
            <a:lvl6pPr marL="2743200" lvl="5"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6pPr>
            <a:lvl7pPr marL="3200400" lvl="6"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7pPr>
            <a:lvl8pPr marL="3657600" lvl="7"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8pPr>
            <a:lvl9pPr marL="4114800" lvl="8"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87234284"/>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822"/>
        <p:cNvGrpSpPr/>
        <p:nvPr/>
      </p:nvGrpSpPr>
      <p:grpSpPr>
        <a:xfrm>
          <a:off x="0" y="0"/>
          <a:ext cx="0" cy="0"/>
          <a:chOff x="0" y="0"/>
          <a:chExt cx="0" cy="0"/>
        </a:xfrm>
      </p:grpSpPr>
      <p:sp>
        <p:nvSpPr>
          <p:cNvPr id="2823" name="Google Shape;2823;p125"/>
          <p:cNvSpPr txBox="1">
            <a:spLocks noGrp="1"/>
          </p:cNvSpPr>
          <p:nvPr>
            <p:ph type="title"/>
          </p:nvPr>
        </p:nvSpPr>
        <p:spPr>
          <a:xfrm>
            <a:off x="950967" y="719333"/>
            <a:ext cx="10290000" cy="63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1pPr>
            <a:lvl2pPr lvl="1"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2pPr>
            <a:lvl3pPr lvl="2"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3pPr>
            <a:lvl4pPr lvl="3"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4pPr>
            <a:lvl5pPr lvl="4"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5pPr>
            <a:lvl6pPr lvl="5"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6pPr>
            <a:lvl7pPr lvl="6"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7pPr>
            <a:lvl8pPr lvl="7"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8pPr>
            <a:lvl9pPr lvl="8" rtl="0">
              <a:spcBef>
                <a:spcPts val="0"/>
              </a:spcBef>
              <a:spcAft>
                <a:spcPts val="0"/>
              </a:spcAft>
              <a:buClr>
                <a:schemeClr val="dk1"/>
              </a:buClr>
              <a:buSzPts val="3500"/>
              <a:buFont typeface="Arial"/>
              <a:buNone/>
              <a:defRPr sz="3500">
                <a:solidFill>
                  <a:schemeClr val="dk1"/>
                </a:solidFill>
                <a:latin typeface="Arial"/>
                <a:ea typeface="Arial"/>
                <a:cs typeface="Arial"/>
                <a:sym typeface="Arial"/>
              </a:defRPr>
            </a:lvl9pPr>
          </a:lstStyle>
          <a:p>
            <a:endParaRPr/>
          </a:p>
        </p:txBody>
      </p:sp>
      <p:sp>
        <p:nvSpPr>
          <p:cNvPr id="2824" name="Google Shape;2824;p125"/>
          <p:cNvSpPr txBox="1">
            <a:spLocks noGrp="1"/>
          </p:cNvSpPr>
          <p:nvPr>
            <p:ph type="body" idx="1"/>
          </p:nvPr>
        </p:nvSpPr>
        <p:spPr>
          <a:xfrm>
            <a:off x="950967" y="1536633"/>
            <a:ext cx="102432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rial"/>
              <a:buChar char="●"/>
              <a:defRPr>
                <a:solidFill>
                  <a:schemeClr val="dk1"/>
                </a:solidFill>
                <a:latin typeface="Arial"/>
                <a:ea typeface="Arial"/>
                <a:cs typeface="Arial"/>
                <a:sym typeface="Arial"/>
              </a:defRPr>
            </a:lvl1pPr>
            <a:lvl2pPr marL="914400" lvl="1"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2pPr>
            <a:lvl3pPr marL="1371600" lvl="2"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3pPr>
            <a:lvl4pPr marL="1828800" lvl="3"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4pPr>
            <a:lvl5pPr marL="2286000" lvl="4"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5pPr>
            <a:lvl6pPr marL="2743200" lvl="5"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6pPr>
            <a:lvl7pPr marL="3200400" lvl="6"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7pPr>
            <a:lvl8pPr marL="3657600" lvl="7" indent="-317500" rtl="0">
              <a:lnSpc>
                <a:spcPct val="100000"/>
              </a:lnSpc>
              <a:spcBef>
                <a:spcPts val="1600"/>
              </a:spcBef>
              <a:spcAft>
                <a:spcPts val="0"/>
              </a:spcAft>
              <a:buClr>
                <a:schemeClr val="dk1"/>
              </a:buClr>
              <a:buSzPts val="1400"/>
              <a:buFont typeface="Arial"/>
              <a:buChar char="○"/>
              <a:defRPr>
                <a:solidFill>
                  <a:schemeClr val="dk1"/>
                </a:solidFill>
                <a:latin typeface="Arial"/>
                <a:ea typeface="Arial"/>
                <a:cs typeface="Arial"/>
                <a:sym typeface="Arial"/>
              </a:defRPr>
            </a:lvl8pPr>
            <a:lvl9pPr marL="4114800" lvl="8" indent="-317500" rtl="0">
              <a:lnSpc>
                <a:spcPct val="100000"/>
              </a:lnSpc>
              <a:spcBef>
                <a:spcPts val="1600"/>
              </a:spcBef>
              <a:spcAft>
                <a:spcPts val="1600"/>
              </a:spcAft>
              <a:buClr>
                <a:schemeClr val="dk1"/>
              </a:buClr>
              <a:buSzPts val="1400"/>
              <a:buFont typeface="Arial"/>
              <a:buChar char="■"/>
              <a:defRPr>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37176669"/>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drive.google.com/file/d/1JRT8mJygSz9tWdvOGU0JJ1pKQmK4FiqO/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drive.google.com/file/d/1o_WK4SIxumu4eX7SmrJoGtS9jzEQ1sNy/view"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s://education.nsw.gov.au/teaching-and-learning/curriculum/department-approved-courses/performing-arts#Teaching2"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hyperlink" Target="http://drive.google.com/file/d/1GErE3moSPvHJTQPQs6Sm-5W4hVoAP55q/view" TargetMode="Externa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84.xml"/><Relationship Id="rId6" Type="http://schemas.openxmlformats.org/officeDocument/2006/relationships/slide" Target="slide51.xml"/><Relationship Id="rId5" Type="http://schemas.openxmlformats.org/officeDocument/2006/relationships/slide" Target="slide47.xml"/><Relationship Id="rId4" Type="http://schemas.openxmlformats.org/officeDocument/2006/relationships/slide" Target="slide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8.xml"/><Relationship Id="rId5" Type="http://schemas.openxmlformats.org/officeDocument/2006/relationships/image" Target="../media/image53.jpe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drive.google.com/file/d/1kqsxqaEIhLac4VLfDVtE3fPZeKaJ7fr0/view" TargetMode="External"/><Relationship Id="rId7" Type="http://schemas.openxmlformats.org/officeDocument/2006/relationships/hyperlink" Target="http://drive.google.com/file/d/1v48NjLg8A46qaYRU-R6PlKeHT7JkZoOs/view" TargetMode="External"/><Relationship Id="rId2" Type="http://schemas.openxmlformats.org/officeDocument/2006/relationships/notesSlide" Target="../notesSlides/notesSlide45.xml"/><Relationship Id="rId1" Type="http://schemas.openxmlformats.org/officeDocument/2006/relationships/slideLayout" Target="../slideLayouts/slideLayout78.xml"/><Relationship Id="rId6" Type="http://schemas.openxmlformats.org/officeDocument/2006/relationships/image" Target="../media/image55.jpeg"/><Relationship Id="rId5" Type="http://schemas.openxmlformats.org/officeDocument/2006/relationships/hyperlink" Target="http://drive.google.com/file/d/15iy9SRSe78ebJja6d5-2_jTNPAT34Oe3/view" TargetMode="Externa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1932302"/>
            <a:ext cx="6255979" cy="2342663"/>
          </a:xfrm>
        </p:spPr>
        <p:txBody>
          <a:bodyPr/>
          <a:lstStyle/>
          <a:p>
            <a:r>
              <a:rPr lang="en-US" sz="4000" dirty="0">
                <a:effectLst/>
                <a:latin typeface="+mj-lt"/>
                <a:ea typeface="Times New Roman" panose="02020603050405020304" pitchFamily="18" charset="0"/>
              </a:rPr>
              <a:t>Assessment task 1 Performing arts </a:t>
            </a:r>
            <a:r>
              <a:rPr lang="en-US" sz="4000" dirty="0">
                <a:latin typeface="+mj-lt"/>
                <a:ea typeface="Times New Roman" panose="02020603050405020304" pitchFamily="18" charset="0"/>
              </a:rPr>
              <a:t>e</a:t>
            </a:r>
            <a:r>
              <a:rPr lang="en-US" sz="4000" dirty="0">
                <a:effectLst/>
                <a:latin typeface="+mj-lt"/>
                <a:ea typeface="Times New Roman" panose="02020603050405020304" pitchFamily="18" charset="0"/>
              </a:rPr>
              <a:t>ssentials </a:t>
            </a:r>
            <a:r>
              <a:rPr lang="en-US" sz="4000" dirty="0">
                <a:latin typeface="+mj-lt"/>
                <a:ea typeface="Times New Roman" panose="02020603050405020304" pitchFamily="18" charset="0"/>
              </a:rPr>
              <a:t>p</a:t>
            </a:r>
            <a:r>
              <a:rPr lang="en-US" sz="4000" dirty="0">
                <a:effectLst/>
                <a:latin typeface="+mj-lt"/>
                <a:ea typeface="Times New Roman" panose="02020603050405020304" pitchFamily="18" charset="0"/>
              </a:rPr>
              <a:t>ortfolio with student work samples</a:t>
            </a:r>
            <a:endParaRPr lang="en-AU" sz="4000"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Performing arts – illustration of practice</a:t>
            </a:r>
          </a:p>
        </p:txBody>
      </p:sp>
      <p:pic>
        <p:nvPicPr>
          <p:cNvPr id="4" name="Picture 3">
            <a:extLst>
              <a:ext uri="{FF2B5EF4-FFF2-40B4-BE49-F238E27FC236}">
                <a16:creationId xmlns:a16="http://schemas.microsoft.com/office/drawing/2014/main" id="{126FA832-9D68-B95E-5C27-A5A74D379D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3308" r="27355"/>
          <a:stretch>
            <a:fillRect/>
          </a:stretch>
        </p:blipFill>
        <p:spPr>
          <a:xfrm>
            <a:off x="7116866" y="0"/>
            <a:ext cx="5075134" cy="6858000"/>
          </a:xfrm>
          <a:prstGeom prst="rect">
            <a:avLst/>
          </a:prstGeo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1"/>
        <p:cNvGrpSpPr/>
        <p:nvPr/>
      </p:nvGrpSpPr>
      <p:grpSpPr>
        <a:xfrm>
          <a:off x="0" y="0"/>
          <a:ext cx="0" cy="0"/>
          <a:chOff x="0" y="0"/>
          <a:chExt cx="0" cy="0"/>
        </a:xfrm>
      </p:grpSpPr>
      <p:sp>
        <p:nvSpPr>
          <p:cNvPr id="5582" name="Google Shape;5582;p201"/>
          <p:cNvSpPr txBox="1">
            <a:spLocks noGrp="1"/>
          </p:cNvSpPr>
          <p:nvPr>
            <p:ph type="title"/>
          </p:nvPr>
        </p:nvSpPr>
        <p:spPr>
          <a:xfrm>
            <a:off x="950967" y="4315767"/>
            <a:ext cx="6774800" cy="1122400"/>
          </a:xfrm>
          <a:prstGeom prst="rect">
            <a:avLst/>
          </a:prstGeom>
        </p:spPr>
        <p:txBody>
          <a:bodyPr spcFirstLastPara="1" wrap="square" lIns="121900" tIns="121900" rIns="121900" bIns="121900" anchor="ctr" anchorCtr="0">
            <a:noAutofit/>
          </a:bodyPr>
          <a:lstStyle/>
          <a:p>
            <a:r>
              <a:rPr lang="en"/>
              <a:t>Space </a:t>
            </a:r>
            <a:r>
              <a:rPr lang="en-US" sz="6667" b="0" i="0" u="none" strike="noStrike" cap="none">
                <a:solidFill>
                  <a:schemeClr val="dk1">
                    <a:alpha val="0"/>
                  </a:schemeClr>
                </a:solidFill>
                <a:effectLst/>
                <a:sym typeface="Lora"/>
              </a:rPr>
              <a:t>(1)</a:t>
            </a:r>
            <a:endParaRPr>
              <a:solidFill>
                <a:schemeClr val="dk1">
                  <a:alpha val="0"/>
                </a:schemeClr>
              </a:solidFill>
            </a:endParaRPr>
          </a:p>
        </p:txBody>
      </p:sp>
      <p:sp>
        <p:nvSpPr>
          <p:cNvPr id="5583" name="Google Shape;5583;p201"/>
          <p:cNvSpPr txBox="1">
            <a:spLocks noGrp="1"/>
          </p:cNvSpPr>
          <p:nvPr>
            <p:ph type="title" idx="2"/>
          </p:nvPr>
        </p:nvSpPr>
        <p:spPr>
          <a:xfrm>
            <a:off x="1052567" y="2630800"/>
            <a:ext cx="1741600" cy="1431200"/>
          </a:xfrm>
          <a:prstGeom prst="rect">
            <a:avLst/>
          </a:prstGeom>
        </p:spPr>
        <p:txBody>
          <a:bodyPr spcFirstLastPara="1" wrap="square" lIns="121900" tIns="121900" rIns="121900" bIns="121900" anchor="b" anchorCtr="0">
            <a:noAutofit/>
          </a:bodyPr>
          <a:lstStyle/>
          <a:p>
            <a:r>
              <a:rPr lang="en"/>
              <a:t>02</a:t>
            </a:r>
            <a:endParaRPr/>
          </a:p>
        </p:txBody>
      </p:sp>
      <p:grpSp>
        <p:nvGrpSpPr>
          <p:cNvPr id="5584" name="Google Shape;5584;p201">
            <a:extLst>
              <a:ext uri="{C183D7F6-B498-43B3-948B-1728B52AA6E4}">
                <adec:decorative xmlns:adec="http://schemas.microsoft.com/office/drawing/2017/decorative" val="1"/>
              </a:ext>
            </a:extLst>
          </p:cNvPr>
          <p:cNvGrpSpPr/>
          <p:nvPr/>
        </p:nvGrpSpPr>
        <p:grpSpPr>
          <a:xfrm>
            <a:off x="8921569" y="4494533"/>
            <a:ext cx="1454684" cy="1978835"/>
            <a:chOff x="7425169" y="1876323"/>
            <a:chExt cx="712056" cy="968624"/>
          </a:xfrm>
        </p:grpSpPr>
        <p:sp>
          <p:nvSpPr>
            <p:cNvPr id="5585" name="Google Shape;5585;p201"/>
            <p:cNvSpPr/>
            <p:nvPr/>
          </p:nvSpPr>
          <p:spPr>
            <a:xfrm>
              <a:off x="7437232" y="1876323"/>
              <a:ext cx="699994" cy="968624"/>
            </a:xfrm>
            <a:custGeom>
              <a:avLst/>
              <a:gdLst/>
              <a:ahLst/>
              <a:cxnLst/>
              <a:rect l="l" t="t" r="r" b="b"/>
              <a:pathLst>
                <a:path w="20716" h="28666" extrusionOk="0">
                  <a:moveTo>
                    <a:pt x="16675" y="349"/>
                  </a:moveTo>
                  <a:cubicBezTo>
                    <a:pt x="17956" y="3023"/>
                    <a:pt x="19236" y="5690"/>
                    <a:pt x="20512" y="8351"/>
                  </a:cubicBezTo>
                  <a:cubicBezTo>
                    <a:pt x="18438" y="10030"/>
                    <a:pt x="16371" y="11701"/>
                    <a:pt x="14310" y="13370"/>
                  </a:cubicBezTo>
                  <a:cubicBezTo>
                    <a:pt x="14297" y="13363"/>
                    <a:pt x="14294" y="13363"/>
                    <a:pt x="14291" y="13362"/>
                  </a:cubicBezTo>
                  <a:cubicBezTo>
                    <a:pt x="14290" y="13359"/>
                    <a:pt x="14286" y="13356"/>
                    <a:pt x="14286" y="13353"/>
                  </a:cubicBezTo>
                  <a:cubicBezTo>
                    <a:pt x="14286" y="13343"/>
                    <a:pt x="14285" y="13333"/>
                    <a:pt x="14286" y="13322"/>
                  </a:cubicBezTo>
                  <a:cubicBezTo>
                    <a:pt x="15081" y="9002"/>
                    <a:pt x="15878" y="4682"/>
                    <a:pt x="16675" y="349"/>
                  </a:cubicBezTo>
                  <a:close/>
                  <a:moveTo>
                    <a:pt x="16424" y="311"/>
                  </a:moveTo>
                  <a:lnTo>
                    <a:pt x="16424" y="311"/>
                  </a:lnTo>
                  <a:cubicBezTo>
                    <a:pt x="16415" y="342"/>
                    <a:pt x="16407" y="372"/>
                    <a:pt x="16396" y="401"/>
                  </a:cubicBezTo>
                  <a:cubicBezTo>
                    <a:pt x="15415" y="2989"/>
                    <a:pt x="14433" y="5578"/>
                    <a:pt x="13452" y="8166"/>
                  </a:cubicBezTo>
                  <a:cubicBezTo>
                    <a:pt x="13430" y="8223"/>
                    <a:pt x="13408" y="8281"/>
                    <a:pt x="13391" y="8340"/>
                  </a:cubicBezTo>
                  <a:cubicBezTo>
                    <a:pt x="13376" y="8386"/>
                    <a:pt x="13382" y="8433"/>
                    <a:pt x="13433" y="8453"/>
                  </a:cubicBezTo>
                  <a:cubicBezTo>
                    <a:pt x="13445" y="8457"/>
                    <a:pt x="13455" y="8459"/>
                    <a:pt x="13465" y="8459"/>
                  </a:cubicBezTo>
                  <a:cubicBezTo>
                    <a:pt x="13500" y="8459"/>
                    <a:pt x="13524" y="8434"/>
                    <a:pt x="13541" y="8399"/>
                  </a:cubicBezTo>
                  <a:cubicBezTo>
                    <a:pt x="13558" y="8365"/>
                    <a:pt x="13572" y="8329"/>
                    <a:pt x="13586" y="8294"/>
                  </a:cubicBezTo>
                  <a:cubicBezTo>
                    <a:pt x="14307" y="6386"/>
                    <a:pt x="15027" y="4479"/>
                    <a:pt x="15748" y="2570"/>
                  </a:cubicBezTo>
                  <a:cubicBezTo>
                    <a:pt x="15956" y="2020"/>
                    <a:pt x="16162" y="1471"/>
                    <a:pt x="16368" y="921"/>
                  </a:cubicBezTo>
                  <a:cubicBezTo>
                    <a:pt x="16382" y="884"/>
                    <a:pt x="16399" y="847"/>
                    <a:pt x="16430" y="815"/>
                  </a:cubicBezTo>
                  <a:lnTo>
                    <a:pt x="16430" y="815"/>
                  </a:lnTo>
                  <a:cubicBezTo>
                    <a:pt x="15649" y="5047"/>
                    <a:pt x="14868" y="9278"/>
                    <a:pt x="14084" y="13521"/>
                  </a:cubicBezTo>
                  <a:cubicBezTo>
                    <a:pt x="13306" y="13532"/>
                    <a:pt x="12538" y="13541"/>
                    <a:pt x="11755" y="13552"/>
                  </a:cubicBezTo>
                  <a:cubicBezTo>
                    <a:pt x="11774" y="13493"/>
                    <a:pt x="11786" y="13451"/>
                    <a:pt x="11800" y="13410"/>
                  </a:cubicBezTo>
                  <a:cubicBezTo>
                    <a:pt x="12212" y="12201"/>
                    <a:pt x="12624" y="10991"/>
                    <a:pt x="13035" y="9781"/>
                  </a:cubicBezTo>
                  <a:cubicBezTo>
                    <a:pt x="13083" y="9643"/>
                    <a:pt x="13123" y="9501"/>
                    <a:pt x="13161" y="9359"/>
                  </a:cubicBezTo>
                  <a:cubicBezTo>
                    <a:pt x="13175" y="9311"/>
                    <a:pt x="13174" y="9260"/>
                    <a:pt x="13180" y="9212"/>
                  </a:cubicBezTo>
                  <a:cubicBezTo>
                    <a:pt x="13164" y="9206"/>
                    <a:pt x="13151" y="9203"/>
                    <a:pt x="13140" y="9203"/>
                  </a:cubicBezTo>
                  <a:cubicBezTo>
                    <a:pt x="13101" y="9203"/>
                    <a:pt x="13087" y="9236"/>
                    <a:pt x="13075" y="9264"/>
                  </a:cubicBezTo>
                  <a:cubicBezTo>
                    <a:pt x="13036" y="9345"/>
                    <a:pt x="13001" y="9427"/>
                    <a:pt x="12970" y="9510"/>
                  </a:cubicBezTo>
                  <a:cubicBezTo>
                    <a:pt x="12757" y="10109"/>
                    <a:pt x="12544" y="10707"/>
                    <a:pt x="12336" y="11308"/>
                  </a:cubicBezTo>
                  <a:cubicBezTo>
                    <a:pt x="12098" y="11988"/>
                    <a:pt x="11867" y="12672"/>
                    <a:pt x="11632" y="13354"/>
                  </a:cubicBezTo>
                  <a:cubicBezTo>
                    <a:pt x="11621" y="13385"/>
                    <a:pt x="11609" y="13417"/>
                    <a:pt x="11598" y="13445"/>
                  </a:cubicBezTo>
                  <a:cubicBezTo>
                    <a:pt x="11590" y="13446"/>
                    <a:pt x="11587" y="13447"/>
                    <a:pt x="11584" y="13447"/>
                  </a:cubicBezTo>
                  <a:cubicBezTo>
                    <a:pt x="11583" y="13447"/>
                    <a:pt x="11582" y="13447"/>
                    <a:pt x="11581" y="13447"/>
                  </a:cubicBezTo>
                  <a:cubicBezTo>
                    <a:pt x="11578" y="13447"/>
                    <a:pt x="11573" y="13445"/>
                    <a:pt x="11572" y="13444"/>
                  </a:cubicBezTo>
                  <a:cubicBezTo>
                    <a:pt x="10501" y="11512"/>
                    <a:pt x="9430" y="9581"/>
                    <a:pt x="8359" y="7649"/>
                  </a:cubicBezTo>
                  <a:cubicBezTo>
                    <a:pt x="8351" y="7635"/>
                    <a:pt x="8345" y="7618"/>
                    <a:pt x="8335" y="7596"/>
                  </a:cubicBezTo>
                  <a:cubicBezTo>
                    <a:pt x="11031" y="5168"/>
                    <a:pt x="13724" y="2741"/>
                    <a:pt x="16424" y="311"/>
                  </a:cubicBezTo>
                  <a:close/>
                  <a:moveTo>
                    <a:pt x="3259" y="12027"/>
                  </a:moveTo>
                  <a:cubicBezTo>
                    <a:pt x="4735" y="13538"/>
                    <a:pt x="6210" y="15049"/>
                    <a:pt x="7687" y="16560"/>
                  </a:cubicBezTo>
                  <a:cubicBezTo>
                    <a:pt x="7630" y="16607"/>
                    <a:pt x="6189" y="17138"/>
                    <a:pt x="5963" y="17194"/>
                  </a:cubicBezTo>
                  <a:cubicBezTo>
                    <a:pt x="5059" y="15478"/>
                    <a:pt x="4153" y="13757"/>
                    <a:pt x="3246" y="12036"/>
                  </a:cubicBezTo>
                  <a:cubicBezTo>
                    <a:pt x="3250" y="12033"/>
                    <a:pt x="3255" y="12030"/>
                    <a:pt x="3259" y="12027"/>
                  </a:cubicBezTo>
                  <a:close/>
                  <a:moveTo>
                    <a:pt x="2903" y="11751"/>
                  </a:moveTo>
                  <a:cubicBezTo>
                    <a:pt x="2923" y="11785"/>
                    <a:pt x="2938" y="11806"/>
                    <a:pt x="2951" y="11829"/>
                  </a:cubicBezTo>
                  <a:cubicBezTo>
                    <a:pt x="3886" y="13607"/>
                    <a:pt x="4821" y="15387"/>
                    <a:pt x="5757" y="17165"/>
                  </a:cubicBezTo>
                  <a:cubicBezTo>
                    <a:pt x="5766" y="17183"/>
                    <a:pt x="5775" y="17203"/>
                    <a:pt x="5786" y="17220"/>
                  </a:cubicBezTo>
                  <a:cubicBezTo>
                    <a:pt x="5829" y="17280"/>
                    <a:pt x="5820" y="17337"/>
                    <a:pt x="5784" y="17402"/>
                  </a:cubicBezTo>
                  <a:cubicBezTo>
                    <a:pt x="5591" y="17754"/>
                    <a:pt x="5402" y="18108"/>
                    <a:pt x="5210" y="18463"/>
                  </a:cubicBezTo>
                  <a:cubicBezTo>
                    <a:pt x="5040" y="18776"/>
                    <a:pt x="4871" y="19091"/>
                    <a:pt x="4701" y="19406"/>
                  </a:cubicBezTo>
                  <a:cubicBezTo>
                    <a:pt x="4686" y="19433"/>
                    <a:pt x="4667" y="19461"/>
                    <a:pt x="4641" y="19506"/>
                  </a:cubicBezTo>
                  <a:cubicBezTo>
                    <a:pt x="3520" y="17503"/>
                    <a:pt x="2408" y="15513"/>
                    <a:pt x="1289" y="13510"/>
                  </a:cubicBezTo>
                  <a:cubicBezTo>
                    <a:pt x="1824" y="12925"/>
                    <a:pt x="2361" y="12342"/>
                    <a:pt x="2903" y="11751"/>
                  </a:cubicBezTo>
                  <a:close/>
                  <a:moveTo>
                    <a:pt x="1238" y="13793"/>
                  </a:moveTo>
                  <a:cubicBezTo>
                    <a:pt x="2333" y="15754"/>
                    <a:pt x="3429" y="17717"/>
                    <a:pt x="4528" y="19685"/>
                  </a:cubicBezTo>
                  <a:cubicBezTo>
                    <a:pt x="3895" y="20262"/>
                    <a:pt x="3269" y="20833"/>
                    <a:pt x="2630" y="21415"/>
                  </a:cubicBezTo>
                  <a:cubicBezTo>
                    <a:pt x="1818" y="21179"/>
                    <a:pt x="1009" y="20941"/>
                    <a:pt x="185" y="20702"/>
                  </a:cubicBezTo>
                  <a:cubicBezTo>
                    <a:pt x="529" y="18395"/>
                    <a:pt x="874" y="16095"/>
                    <a:pt x="1216" y="13796"/>
                  </a:cubicBezTo>
                  <a:cubicBezTo>
                    <a:pt x="1224" y="13794"/>
                    <a:pt x="1230" y="13794"/>
                    <a:pt x="1238" y="13793"/>
                  </a:cubicBezTo>
                  <a:close/>
                  <a:moveTo>
                    <a:pt x="8297" y="7871"/>
                  </a:moveTo>
                  <a:cubicBezTo>
                    <a:pt x="9363" y="9805"/>
                    <a:pt x="10428" y="11737"/>
                    <a:pt x="11493" y="13666"/>
                  </a:cubicBezTo>
                  <a:cubicBezTo>
                    <a:pt x="10658" y="17751"/>
                    <a:pt x="9823" y="21832"/>
                    <a:pt x="8988" y="25911"/>
                  </a:cubicBezTo>
                  <a:lnTo>
                    <a:pt x="8990" y="25911"/>
                  </a:lnTo>
                  <a:cubicBezTo>
                    <a:pt x="8982" y="25912"/>
                    <a:pt x="8976" y="25912"/>
                    <a:pt x="8970" y="25912"/>
                  </a:cubicBezTo>
                  <a:cubicBezTo>
                    <a:pt x="8964" y="25875"/>
                    <a:pt x="8956" y="25836"/>
                    <a:pt x="8951" y="25799"/>
                  </a:cubicBezTo>
                  <a:cubicBezTo>
                    <a:pt x="8814" y="24566"/>
                    <a:pt x="8677" y="23335"/>
                    <a:pt x="8539" y="22102"/>
                  </a:cubicBezTo>
                  <a:cubicBezTo>
                    <a:pt x="8405" y="20896"/>
                    <a:pt x="8272" y="19691"/>
                    <a:pt x="8138" y="18486"/>
                  </a:cubicBezTo>
                  <a:cubicBezTo>
                    <a:pt x="8068" y="17876"/>
                    <a:pt x="7994" y="17265"/>
                    <a:pt x="7923" y="16654"/>
                  </a:cubicBezTo>
                  <a:cubicBezTo>
                    <a:pt x="7920" y="16631"/>
                    <a:pt x="7920" y="16606"/>
                    <a:pt x="7922" y="16583"/>
                  </a:cubicBezTo>
                  <a:cubicBezTo>
                    <a:pt x="7984" y="15052"/>
                    <a:pt x="8045" y="13521"/>
                    <a:pt x="8107" y="11990"/>
                  </a:cubicBezTo>
                  <a:cubicBezTo>
                    <a:pt x="8161" y="10644"/>
                    <a:pt x="8215" y="9298"/>
                    <a:pt x="8269" y="7953"/>
                  </a:cubicBezTo>
                  <a:cubicBezTo>
                    <a:pt x="8271" y="7926"/>
                    <a:pt x="8275" y="7900"/>
                    <a:pt x="8278" y="7874"/>
                  </a:cubicBezTo>
                  <a:cubicBezTo>
                    <a:pt x="8285" y="7872"/>
                    <a:pt x="8291" y="7872"/>
                    <a:pt x="8297" y="7871"/>
                  </a:cubicBezTo>
                  <a:close/>
                  <a:moveTo>
                    <a:pt x="20359" y="8693"/>
                  </a:moveTo>
                  <a:cubicBezTo>
                    <a:pt x="20366" y="8697"/>
                    <a:pt x="20370" y="8701"/>
                    <a:pt x="20376" y="8704"/>
                  </a:cubicBezTo>
                  <a:cubicBezTo>
                    <a:pt x="17463" y="14538"/>
                    <a:pt x="14550" y="20370"/>
                    <a:pt x="11637" y="26202"/>
                  </a:cubicBezTo>
                  <a:cubicBezTo>
                    <a:pt x="11630" y="26201"/>
                    <a:pt x="11624" y="26199"/>
                    <a:pt x="11618" y="26196"/>
                  </a:cubicBezTo>
                  <a:cubicBezTo>
                    <a:pt x="11624" y="26162"/>
                    <a:pt x="11627" y="26127"/>
                    <a:pt x="11635" y="26091"/>
                  </a:cubicBezTo>
                  <a:cubicBezTo>
                    <a:pt x="12110" y="23822"/>
                    <a:pt x="12589" y="21554"/>
                    <a:pt x="13064" y="19285"/>
                  </a:cubicBezTo>
                  <a:cubicBezTo>
                    <a:pt x="13422" y="17574"/>
                    <a:pt x="13776" y="15862"/>
                    <a:pt x="14131" y="14149"/>
                  </a:cubicBezTo>
                  <a:cubicBezTo>
                    <a:pt x="14157" y="14026"/>
                    <a:pt x="14183" y="13901"/>
                    <a:pt x="14203" y="13776"/>
                  </a:cubicBezTo>
                  <a:cubicBezTo>
                    <a:pt x="14214" y="13695"/>
                    <a:pt x="14249" y="13638"/>
                    <a:pt x="14313" y="13587"/>
                  </a:cubicBezTo>
                  <a:cubicBezTo>
                    <a:pt x="14972" y="13056"/>
                    <a:pt x="15628" y="12525"/>
                    <a:pt x="16285" y="11993"/>
                  </a:cubicBezTo>
                  <a:cubicBezTo>
                    <a:pt x="17617" y="10913"/>
                    <a:pt x="18949" y="9832"/>
                    <a:pt x="20281" y="8754"/>
                  </a:cubicBezTo>
                  <a:cubicBezTo>
                    <a:pt x="20305" y="8732"/>
                    <a:pt x="20333" y="8713"/>
                    <a:pt x="20359" y="8693"/>
                  </a:cubicBezTo>
                  <a:close/>
                  <a:moveTo>
                    <a:pt x="13740" y="13712"/>
                  </a:moveTo>
                  <a:cubicBezTo>
                    <a:pt x="13910" y="13712"/>
                    <a:pt x="14027" y="13714"/>
                    <a:pt x="14049" y="13718"/>
                  </a:cubicBezTo>
                  <a:cubicBezTo>
                    <a:pt x="13143" y="18046"/>
                    <a:pt x="12237" y="22375"/>
                    <a:pt x="11328" y="26718"/>
                  </a:cubicBezTo>
                  <a:cubicBezTo>
                    <a:pt x="10572" y="26637"/>
                    <a:pt x="9819" y="26556"/>
                    <a:pt x="9052" y="26474"/>
                  </a:cubicBezTo>
                  <a:cubicBezTo>
                    <a:pt x="9920" y="22227"/>
                    <a:pt x="10786" y="17992"/>
                    <a:pt x="11652" y="13759"/>
                  </a:cubicBezTo>
                  <a:cubicBezTo>
                    <a:pt x="11706" y="13739"/>
                    <a:pt x="13102" y="13712"/>
                    <a:pt x="13740" y="13712"/>
                  </a:cubicBezTo>
                  <a:close/>
                  <a:moveTo>
                    <a:pt x="4547" y="19910"/>
                  </a:moveTo>
                  <a:cubicBezTo>
                    <a:pt x="4554" y="19911"/>
                    <a:pt x="4559" y="19911"/>
                    <a:pt x="4562" y="19911"/>
                  </a:cubicBezTo>
                  <a:cubicBezTo>
                    <a:pt x="4565" y="19911"/>
                    <a:pt x="4567" y="19911"/>
                    <a:pt x="4568" y="19912"/>
                  </a:cubicBezTo>
                  <a:cubicBezTo>
                    <a:pt x="4571" y="19913"/>
                    <a:pt x="4573" y="19916"/>
                    <a:pt x="4574" y="19919"/>
                  </a:cubicBezTo>
                  <a:cubicBezTo>
                    <a:pt x="4581" y="19943"/>
                    <a:pt x="4588" y="19966"/>
                    <a:pt x="4591" y="19989"/>
                  </a:cubicBezTo>
                  <a:cubicBezTo>
                    <a:pt x="4976" y="22682"/>
                    <a:pt x="5358" y="25375"/>
                    <a:pt x="5727" y="28073"/>
                  </a:cubicBezTo>
                  <a:cubicBezTo>
                    <a:pt x="4726" y="25907"/>
                    <a:pt x="3724" y="23742"/>
                    <a:pt x="2721" y="21571"/>
                  </a:cubicBezTo>
                  <a:cubicBezTo>
                    <a:pt x="3334" y="21014"/>
                    <a:pt x="3943" y="20460"/>
                    <a:pt x="4547" y="19910"/>
                  </a:cubicBezTo>
                  <a:close/>
                  <a:moveTo>
                    <a:pt x="256" y="20890"/>
                  </a:moveTo>
                  <a:lnTo>
                    <a:pt x="256" y="20890"/>
                  </a:lnTo>
                  <a:cubicBezTo>
                    <a:pt x="1032" y="21115"/>
                    <a:pt x="1784" y="21335"/>
                    <a:pt x="2529" y="21552"/>
                  </a:cubicBezTo>
                  <a:cubicBezTo>
                    <a:pt x="3576" y="23824"/>
                    <a:pt x="4619" y="26086"/>
                    <a:pt x="5662" y="28350"/>
                  </a:cubicBezTo>
                  <a:cubicBezTo>
                    <a:pt x="5656" y="28355"/>
                    <a:pt x="5650" y="28360"/>
                    <a:pt x="5644" y="28364"/>
                  </a:cubicBezTo>
                  <a:cubicBezTo>
                    <a:pt x="5618" y="28350"/>
                    <a:pt x="5590" y="28338"/>
                    <a:pt x="5562" y="28324"/>
                  </a:cubicBezTo>
                  <a:cubicBezTo>
                    <a:pt x="4957" y="27992"/>
                    <a:pt x="4352" y="27661"/>
                    <a:pt x="3747" y="27326"/>
                  </a:cubicBezTo>
                  <a:cubicBezTo>
                    <a:pt x="3709" y="27304"/>
                    <a:pt x="3675" y="27264"/>
                    <a:pt x="3653" y="27224"/>
                  </a:cubicBezTo>
                  <a:cubicBezTo>
                    <a:pt x="2627" y="25315"/>
                    <a:pt x="1602" y="23404"/>
                    <a:pt x="577" y="21495"/>
                  </a:cubicBezTo>
                  <a:cubicBezTo>
                    <a:pt x="491" y="21332"/>
                    <a:pt x="401" y="21168"/>
                    <a:pt x="313" y="21004"/>
                  </a:cubicBezTo>
                  <a:cubicBezTo>
                    <a:pt x="298" y="20975"/>
                    <a:pt x="284" y="20944"/>
                    <a:pt x="256" y="20890"/>
                  </a:cubicBezTo>
                  <a:close/>
                  <a:moveTo>
                    <a:pt x="7766" y="16736"/>
                  </a:moveTo>
                  <a:cubicBezTo>
                    <a:pt x="7947" y="18367"/>
                    <a:pt x="8127" y="19989"/>
                    <a:pt x="8308" y="21612"/>
                  </a:cubicBezTo>
                  <a:cubicBezTo>
                    <a:pt x="8490" y="23236"/>
                    <a:pt x="8670" y="24861"/>
                    <a:pt x="8852" y="26497"/>
                  </a:cubicBezTo>
                  <a:cubicBezTo>
                    <a:pt x="7894" y="27148"/>
                    <a:pt x="6945" y="27792"/>
                    <a:pt x="5985" y="28442"/>
                  </a:cubicBezTo>
                  <a:cubicBezTo>
                    <a:pt x="5976" y="28400"/>
                    <a:pt x="5965" y="28372"/>
                    <a:pt x="5962" y="28343"/>
                  </a:cubicBezTo>
                  <a:cubicBezTo>
                    <a:pt x="5821" y="27360"/>
                    <a:pt x="5682" y="26377"/>
                    <a:pt x="5544" y="25394"/>
                  </a:cubicBezTo>
                  <a:cubicBezTo>
                    <a:pt x="5409" y="24452"/>
                    <a:pt x="5274" y="23509"/>
                    <a:pt x="5138" y="22568"/>
                  </a:cubicBezTo>
                  <a:cubicBezTo>
                    <a:pt x="5013" y="21694"/>
                    <a:pt x="4889" y="20819"/>
                    <a:pt x="4756" y="19947"/>
                  </a:cubicBezTo>
                  <a:cubicBezTo>
                    <a:pt x="4735" y="19802"/>
                    <a:pt x="4756" y="19686"/>
                    <a:pt x="4826" y="19558"/>
                  </a:cubicBezTo>
                  <a:cubicBezTo>
                    <a:pt x="5210" y="18859"/>
                    <a:pt x="5584" y="18157"/>
                    <a:pt x="5960" y="17453"/>
                  </a:cubicBezTo>
                  <a:cubicBezTo>
                    <a:pt x="5991" y="17396"/>
                    <a:pt x="6030" y="17358"/>
                    <a:pt x="6093" y="17336"/>
                  </a:cubicBezTo>
                  <a:cubicBezTo>
                    <a:pt x="6627" y="17145"/>
                    <a:pt x="7159" y="16950"/>
                    <a:pt x="7692" y="16757"/>
                  </a:cubicBezTo>
                  <a:cubicBezTo>
                    <a:pt x="7710" y="16749"/>
                    <a:pt x="7730" y="16746"/>
                    <a:pt x="7766" y="16736"/>
                  </a:cubicBezTo>
                  <a:close/>
                  <a:moveTo>
                    <a:pt x="16620" y="0"/>
                  </a:moveTo>
                  <a:cubicBezTo>
                    <a:pt x="16570" y="0"/>
                    <a:pt x="16535" y="31"/>
                    <a:pt x="16501" y="59"/>
                  </a:cubicBezTo>
                  <a:cubicBezTo>
                    <a:pt x="16300" y="225"/>
                    <a:pt x="16095" y="387"/>
                    <a:pt x="15901" y="562"/>
                  </a:cubicBezTo>
                  <a:cubicBezTo>
                    <a:pt x="14262" y="2026"/>
                    <a:pt x="12623" y="3494"/>
                    <a:pt x="10985" y="4962"/>
                  </a:cubicBezTo>
                  <a:cubicBezTo>
                    <a:pt x="10072" y="5780"/>
                    <a:pt x="9161" y="6602"/>
                    <a:pt x="8244" y="7419"/>
                  </a:cubicBezTo>
                  <a:cubicBezTo>
                    <a:pt x="8147" y="7505"/>
                    <a:pt x="8105" y="7592"/>
                    <a:pt x="8102" y="7717"/>
                  </a:cubicBezTo>
                  <a:cubicBezTo>
                    <a:pt x="8082" y="8260"/>
                    <a:pt x="8055" y="8801"/>
                    <a:pt x="8033" y="9345"/>
                  </a:cubicBezTo>
                  <a:cubicBezTo>
                    <a:pt x="7971" y="10834"/>
                    <a:pt x="7911" y="12325"/>
                    <a:pt x="7851" y="13814"/>
                  </a:cubicBezTo>
                  <a:cubicBezTo>
                    <a:pt x="7817" y="14629"/>
                    <a:pt x="7784" y="15442"/>
                    <a:pt x="7751" y="16256"/>
                  </a:cubicBezTo>
                  <a:cubicBezTo>
                    <a:pt x="7749" y="16282"/>
                    <a:pt x="7743" y="16307"/>
                    <a:pt x="7735" y="16350"/>
                  </a:cubicBezTo>
                  <a:cubicBezTo>
                    <a:pt x="7695" y="16310"/>
                    <a:pt x="7666" y="16283"/>
                    <a:pt x="7636" y="16254"/>
                  </a:cubicBezTo>
                  <a:cubicBezTo>
                    <a:pt x="6474" y="15069"/>
                    <a:pt x="5314" y="13884"/>
                    <a:pt x="4150" y="12700"/>
                  </a:cubicBezTo>
                  <a:cubicBezTo>
                    <a:pt x="3810" y="12354"/>
                    <a:pt x="3466" y="12013"/>
                    <a:pt x="3122" y="11672"/>
                  </a:cubicBezTo>
                  <a:cubicBezTo>
                    <a:pt x="3067" y="11616"/>
                    <a:pt x="3005" y="11570"/>
                    <a:pt x="2932" y="11508"/>
                  </a:cubicBezTo>
                  <a:cubicBezTo>
                    <a:pt x="2874" y="11556"/>
                    <a:pt x="2824" y="11587"/>
                    <a:pt x="2784" y="11629"/>
                  </a:cubicBezTo>
                  <a:cubicBezTo>
                    <a:pt x="2665" y="11752"/>
                    <a:pt x="2550" y="11879"/>
                    <a:pt x="2434" y="12005"/>
                  </a:cubicBezTo>
                  <a:cubicBezTo>
                    <a:pt x="2006" y="12471"/>
                    <a:pt x="1579" y="12938"/>
                    <a:pt x="1153" y="13405"/>
                  </a:cubicBezTo>
                  <a:cubicBezTo>
                    <a:pt x="1122" y="13439"/>
                    <a:pt x="1096" y="13482"/>
                    <a:pt x="1080" y="13527"/>
                  </a:cubicBezTo>
                  <a:cubicBezTo>
                    <a:pt x="1063" y="13578"/>
                    <a:pt x="1060" y="13634"/>
                    <a:pt x="1053" y="13689"/>
                  </a:cubicBezTo>
                  <a:cubicBezTo>
                    <a:pt x="874" y="14881"/>
                    <a:pt x="696" y="16074"/>
                    <a:pt x="519" y="17266"/>
                  </a:cubicBezTo>
                  <a:cubicBezTo>
                    <a:pt x="349" y="18401"/>
                    <a:pt x="182" y="19537"/>
                    <a:pt x="11" y="20671"/>
                  </a:cubicBezTo>
                  <a:cubicBezTo>
                    <a:pt x="0" y="20750"/>
                    <a:pt x="9" y="20816"/>
                    <a:pt x="48" y="20887"/>
                  </a:cubicBezTo>
                  <a:cubicBezTo>
                    <a:pt x="1182" y="23000"/>
                    <a:pt x="2317" y="25111"/>
                    <a:pt x="3448" y="27227"/>
                  </a:cubicBezTo>
                  <a:cubicBezTo>
                    <a:pt x="3520" y="27361"/>
                    <a:pt x="3616" y="27454"/>
                    <a:pt x="3747" y="27525"/>
                  </a:cubicBezTo>
                  <a:cubicBezTo>
                    <a:pt x="4412" y="27884"/>
                    <a:pt x="5076" y="28246"/>
                    <a:pt x="5736" y="28613"/>
                  </a:cubicBezTo>
                  <a:cubicBezTo>
                    <a:pt x="5798" y="28646"/>
                    <a:pt x="5854" y="28665"/>
                    <a:pt x="5909" y="28665"/>
                  </a:cubicBezTo>
                  <a:cubicBezTo>
                    <a:pt x="5966" y="28665"/>
                    <a:pt x="6020" y="28645"/>
                    <a:pt x="6076" y="28597"/>
                  </a:cubicBezTo>
                  <a:cubicBezTo>
                    <a:pt x="6095" y="28582"/>
                    <a:pt x="6116" y="28571"/>
                    <a:pt x="6136" y="28557"/>
                  </a:cubicBezTo>
                  <a:cubicBezTo>
                    <a:pt x="6602" y="28241"/>
                    <a:pt x="7068" y="27926"/>
                    <a:pt x="7534" y="27610"/>
                  </a:cubicBezTo>
                  <a:cubicBezTo>
                    <a:pt x="7982" y="27306"/>
                    <a:pt x="8428" y="27003"/>
                    <a:pt x="8874" y="26701"/>
                  </a:cubicBezTo>
                  <a:cubicBezTo>
                    <a:pt x="8918" y="26671"/>
                    <a:pt x="8960" y="26647"/>
                    <a:pt x="9014" y="26647"/>
                  </a:cubicBezTo>
                  <a:cubicBezTo>
                    <a:pt x="9021" y="26647"/>
                    <a:pt x="9028" y="26647"/>
                    <a:pt x="9036" y="26648"/>
                  </a:cubicBezTo>
                  <a:cubicBezTo>
                    <a:pt x="9226" y="26671"/>
                    <a:pt x="9417" y="26690"/>
                    <a:pt x="9609" y="26710"/>
                  </a:cubicBezTo>
                  <a:cubicBezTo>
                    <a:pt x="10174" y="26770"/>
                    <a:pt x="10737" y="26832"/>
                    <a:pt x="11300" y="26889"/>
                  </a:cubicBezTo>
                  <a:cubicBezTo>
                    <a:pt x="11346" y="26894"/>
                    <a:pt x="11380" y="26897"/>
                    <a:pt x="11408" y="26897"/>
                  </a:cubicBezTo>
                  <a:cubicBezTo>
                    <a:pt x="11492" y="26897"/>
                    <a:pt x="11508" y="26864"/>
                    <a:pt x="11573" y="26733"/>
                  </a:cubicBezTo>
                  <a:cubicBezTo>
                    <a:pt x="14410" y="21054"/>
                    <a:pt x="17248" y="15376"/>
                    <a:pt x="20085" y="9697"/>
                  </a:cubicBezTo>
                  <a:cubicBezTo>
                    <a:pt x="20281" y="9303"/>
                    <a:pt x="20474" y="8908"/>
                    <a:pt x="20671" y="8516"/>
                  </a:cubicBezTo>
                  <a:cubicBezTo>
                    <a:pt x="20711" y="8434"/>
                    <a:pt x="20716" y="8362"/>
                    <a:pt x="20668" y="8281"/>
                  </a:cubicBezTo>
                  <a:lnTo>
                    <a:pt x="20670" y="8281"/>
                  </a:lnTo>
                  <a:cubicBezTo>
                    <a:pt x="20634" y="8223"/>
                    <a:pt x="20608" y="8159"/>
                    <a:pt x="20577" y="8098"/>
                  </a:cubicBezTo>
                  <a:cubicBezTo>
                    <a:pt x="19614" y="6087"/>
                    <a:pt x="18652" y="4076"/>
                    <a:pt x="17688" y="2066"/>
                  </a:cubicBezTo>
                  <a:cubicBezTo>
                    <a:pt x="17384" y="1432"/>
                    <a:pt x="17072" y="801"/>
                    <a:pt x="16763" y="168"/>
                  </a:cubicBezTo>
                  <a:cubicBezTo>
                    <a:pt x="16736" y="110"/>
                    <a:pt x="16700" y="56"/>
                    <a:pt x="16674" y="11"/>
                  </a:cubicBezTo>
                  <a:cubicBezTo>
                    <a:pt x="16654" y="3"/>
                    <a:pt x="16636" y="0"/>
                    <a:pt x="16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6" name="Google Shape;5586;p201"/>
            <p:cNvSpPr/>
            <p:nvPr/>
          </p:nvSpPr>
          <p:spPr>
            <a:xfrm>
              <a:off x="7425169" y="2055238"/>
              <a:ext cx="219669" cy="126814"/>
            </a:xfrm>
            <a:custGeom>
              <a:avLst/>
              <a:gdLst/>
              <a:ahLst/>
              <a:cxnLst/>
              <a:rect l="l" t="t" r="r" b="b"/>
              <a:pathLst>
                <a:path w="6501" h="3753" extrusionOk="0">
                  <a:moveTo>
                    <a:pt x="6283" y="0"/>
                  </a:moveTo>
                  <a:cubicBezTo>
                    <a:pt x="6118" y="722"/>
                    <a:pt x="5768" y="1315"/>
                    <a:pt x="5205" y="1772"/>
                  </a:cubicBezTo>
                  <a:cubicBezTo>
                    <a:pt x="4638" y="2230"/>
                    <a:pt x="3987" y="2469"/>
                    <a:pt x="3257" y="2474"/>
                  </a:cubicBezTo>
                  <a:cubicBezTo>
                    <a:pt x="3251" y="2474"/>
                    <a:pt x="3246" y="2474"/>
                    <a:pt x="3240" y="2474"/>
                  </a:cubicBezTo>
                  <a:cubicBezTo>
                    <a:pt x="2632" y="2474"/>
                    <a:pt x="2070" y="2306"/>
                    <a:pt x="1561" y="1974"/>
                  </a:cubicBezTo>
                  <a:cubicBezTo>
                    <a:pt x="876" y="1528"/>
                    <a:pt x="439" y="898"/>
                    <a:pt x="224" y="110"/>
                  </a:cubicBezTo>
                  <a:lnTo>
                    <a:pt x="224" y="110"/>
                  </a:lnTo>
                  <a:cubicBezTo>
                    <a:pt x="1" y="1218"/>
                    <a:pt x="457" y="2577"/>
                    <a:pt x="1667" y="3306"/>
                  </a:cubicBezTo>
                  <a:cubicBezTo>
                    <a:pt x="2164" y="3606"/>
                    <a:pt x="2715" y="3753"/>
                    <a:pt x="3263" y="3753"/>
                  </a:cubicBezTo>
                  <a:cubicBezTo>
                    <a:pt x="3999" y="3753"/>
                    <a:pt x="4730" y="3488"/>
                    <a:pt x="5319" y="2971"/>
                  </a:cubicBezTo>
                  <a:cubicBezTo>
                    <a:pt x="6336" y="2079"/>
                    <a:pt x="6501" y="759"/>
                    <a:pt x="628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87" name="Google Shape;5587;p201">
            <a:extLst>
              <a:ext uri="{C183D7F6-B498-43B3-948B-1728B52AA6E4}">
                <adec:decorative xmlns:adec="http://schemas.microsoft.com/office/drawing/2017/decorative" val="1"/>
              </a:ext>
            </a:extLst>
          </p:cNvPr>
          <p:cNvSpPr/>
          <p:nvPr/>
        </p:nvSpPr>
        <p:spPr>
          <a:xfrm rot="2250017" flipH="1">
            <a:off x="-81697" y="-422987"/>
            <a:ext cx="1536903" cy="2677780"/>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8" name="Google Shape;5588;p201">
            <a:extLst>
              <a:ext uri="{C183D7F6-B498-43B3-948B-1728B52AA6E4}">
                <adec:decorative xmlns:adec="http://schemas.microsoft.com/office/drawing/2017/decorative" val="1"/>
              </a:ext>
            </a:extLst>
          </p:cNvPr>
          <p:cNvSpPr/>
          <p:nvPr/>
        </p:nvSpPr>
        <p:spPr>
          <a:xfrm rot="-522981">
            <a:off x="11179342" y="3359767"/>
            <a:ext cx="1536932" cy="2677912"/>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89" name="Google Shape;5589;p201">
            <a:extLst>
              <a:ext uri="{C183D7F6-B498-43B3-948B-1728B52AA6E4}">
                <adec:decorative xmlns:adec="http://schemas.microsoft.com/office/drawing/2017/decorative" val="1"/>
              </a:ext>
            </a:extLst>
          </p:cNvPr>
          <p:cNvGrpSpPr/>
          <p:nvPr/>
        </p:nvGrpSpPr>
        <p:grpSpPr>
          <a:xfrm rot="-5400000" flipH="1">
            <a:off x="9477831" y="493834"/>
            <a:ext cx="1979128" cy="1925025"/>
            <a:chOff x="6587025" y="1915625"/>
            <a:chExt cx="890750" cy="866400"/>
          </a:xfrm>
        </p:grpSpPr>
        <p:sp>
          <p:nvSpPr>
            <p:cNvPr id="5590" name="Google Shape;5590;p201"/>
            <p:cNvSpPr/>
            <p:nvPr/>
          </p:nvSpPr>
          <p:spPr>
            <a:xfrm>
              <a:off x="7078875" y="2619750"/>
              <a:ext cx="25" cy="75"/>
            </a:xfrm>
            <a:custGeom>
              <a:avLst/>
              <a:gdLst/>
              <a:ahLst/>
              <a:cxnLst/>
              <a:rect l="l" t="t" r="r" b="b"/>
              <a:pathLst>
                <a:path w="1" h="3" extrusionOk="0">
                  <a:moveTo>
                    <a:pt x="0" y="2"/>
                  </a:move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1" name="Google Shape;5591;p201"/>
            <p:cNvSpPr/>
            <p:nvPr/>
          </p:nvSpPr>
          <p:spPr>
            <a:xfrm>
              <a:off x="7076375" y="2619750"/>
              <a:ext cx="5075" cy="75"/>
            </a:xfrm>
            <a:custGeom>
              <a:avLst/>
              <a:gdLst/>
              <a:ahLst/>
              <a:cxnLst/>
              <a:rect l="l" t="t" r="r" b="b"/>
              <a:pathLst>
                <a:path w="203" h="3" extrusionOk="0">
                  <a:moveTo>
                    <a:pt x="0" y="1"/>
                  </a:moveTo>
                  <a:lnTo>
                    <a:pt x="0" y="2"/>
                  </a:lnTo>
                  <a:lnTo>
                    <a:pt x="20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2" name="Google Shape;5592;p201"/>
            <p:cNvSpPr/>
            <p:nvPr/>
          </p:nvSpPr>
          <p:spPr>
            <a:xfrm>
              <a:off x="7072975" y="2592950"/>
              <a:ext cx="100" cy="325"/>
            </a:xfrm>
            <a:custGeom>
              <a:avLst/>
              <a:gdLst/>
              <a:ahLst/>
              <a:cxnLst/>
              <a:rect l="l" t="t" r="r" b="b"/>
              <a:pathLst>
                <a:path w="4" h="13" extrusionOk="0">
                  <a:moveTo>
                    <a:pt x="0" y="0"/>
                  </a:moveTo>
                  <a:cubicBezTo>
                    <a:pt x="0" y="0"/>
                    <a:pt x="0" y="0"/>
                    <a:pt x="0" y="2"/>
                  </a:cubicBezTo>
                  <a:cubicBezTo>
                    <a:pt x="2" y="5"/>
                    <a:pt x="2" y="8"/>
                    <a:pt x="3" y="12"/>
                  </a:cubicBezTo>
                  <a:lnTo>
                    <a:pt x="3" y="12"/>
                  </a:lnTo>
                  <a:cubicBezTo>
                    <a:pt x="2" y="8"/>
                    <a:pt x="2" y="5"/>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3" name="Google Shape;5593;p201"/>
            <p:cNvSpPr/>
            <p:nvPr/>
          </p:nvSpPr>
          <p:spPr>
            <a:xfrm>
              <a:off x="7070200" y="2587850"/>
              <a:ext cx="5250" cy="6125"/>
            </a:xfrm>
            <a:custGeom>
              <a:avLst/>
              <a:gdLst/>
              <a:ahLst/>
              <a:cxnLst/>
              <a:rect l="l" t="t" r="r" b="b"/>
              <a:pathLst>
                <a:path w="210" h="245" extrusionOk="0">
                  <a:moveTo>
                    <a:pt x="173" y="0"/>
                  </a:moveTo>
                  <a:lnTo>
                    <a:pt x="40" y="133"/>
                  </a:lnTo>
                  <a:lnTo>
                    <a:pt x="0" y="187"/>
                  </a:lnTo>
                  <a:lnTo>
                    <a:pt x="17" y="244"/>
                  </a:lnTo>
                  <a:lnTo>
                    <a:pt x="120" y="213"/>
                  </a:lnTo>
                  <a:lnTo>
                    <a:pt x="210" y="187"/>
                  </a:lnTo>
                  <a:lnTo>
                    <a:pt x="190" y="190"/>
                  </a:lnTo>
                  <a:lnTo>
                    <a:pt x="210" y="184"/>
                  </a:lnTo>
                  <a:lnTo>
                    <a:pt x="17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4" name="Google Shape;5594;p201"/>
            <p:cNvSpPr/>
            <p:nvPr/>
          </p:nvSpPr>
          <p:spPr>
            <a:xfrm>
              <a:off x="7153875" y="2090200"/>
              <a:ext cx="100" cy="800"/>
            </a:xfrm>
            <a:custGeom>
              <a:avLst/>
              <a:gdLst/>
              <a:ahLst/>
              <a:cxnLst/>
              <a:rect l="l" t="t" r="r" b="b"/>
              <a:pathLst>
                <a:path w="4" h="32" extrusionOk="0">
                  <a:moveTo>
                    <a:pt x="4" y="1"/>
                  </a:moveTo>
                  <a:cubicBezTo>
                    <a:pt x="1" y="9"/>
                    <a:pt x="2" y="17"/>
                    <a:pt x="1" y="25"/>
                  </a:cubicBezTo>
                  <a:lnTo>
                    <a:pt x="1" y="25"/>
                  </a:lnTo>
                  <a:lnTo>
                    <a:pt x="4" y="1"/>
                  </a:lnTo>
                  <a:close/>
                  <a:moveTo>
                    <a:pt x="1" y="25"/>
                  </a:moveTo>
                  <a:lnTo>
                    <a:pt x="1" y="32"/>
                  </a:lnTo>
                  <a:cubicBezTo>
                    <a:pt x="1" y="30"/>
                    <a:pt x="1" y="27"/>
                    <a:pt x="1" y="2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5" name="Google Shape;5595;p201"/>
            <p:cNvSpPr/>
            <p:nvPr/>
          </p:nvSpPr>
          <p:spPr>
            <a:xfrm>
              <a:off x="7151375" y="2089550"/>
              <a:ext cx="5100" cy="1775"/>
            </a:xfrm>
            <a:custGeom>
              <a:avLst/>
              <a:gdLst/>
              <a:ahLst/>
              <a:cxnLst/>
              <a:rect l="l" t="t" r="r" b="b"/>
              <a:pathLst>
                <a:path w="204" h="71" extrusionOk="0">
                  <a:moveTo>
                    <a:pt x="6" y="1"/>
                  </a:moveTo>
                  <a:cubicBezTo>
                    <a:pt x="2" y="18"/>
                    <a:pt x="0" y="33"/>
                    <a:pt x="0" y="44"/>
                  </a:cubicBezTo>
                  <a:lnTo>
                    <a:pt x="101" y="58"/>
                  </a:lnTo>
                  <a:lnTo>
                    <a:pt x="0" y="48"/>
                  </a:lnTo>
                  <a:lnTo>
                    <a:pt x="0" y="48"/>
                  </a:lnTo>
                  <a:lnTo>
                    <a:pt x="201" y="69"/>
                  </a:lnTo>
                  <a:lnTo>
                    <a:pt x="201" y="70"/>
                  </a:lnTo>
                  <a:lnTo>
                    <a:pt x="204" y="41"/>
                  </a:lnTo>
                  <a:lnTo>
                    <a:pt x="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6" name="Google Shape;5596;p201"/>
            <p:cNvSpPr/>
            <p:nvPr/>
          </p:nvSpPr>
          <p:spPr>
            <a:xfrm>
              <a:off x="7007875" y="2357700"/>
              <a:ext cx="250" cy="300"/>
            </a:xfrm>
            <a:custGeom>
              <a:avLst/>
              <a:gdLst/>
              <a:ahLst/>
              <a:cxnLst/>
              <a:rect l="l" t="t" r="r" b="b"/>
              <a:pathLst>
                <a:path w="10" h="12" extrusionOk="0">
                  <a:moveTo>
                    <a:pt x="1" y="1"/>
                  </a:moveTo>
                  <a:cubicBezTo>
                    <a:pt x="1" y="1"/>
                    <a:pt x="1" y="2"/>
                    <a:pt x="1" y="2"/>
                  </a:cubicBezTo>
                  <a:cubicBezTo>
                    <a:pt x="4" y="5"/>
                    <a:pt x="7" y="8"/>
                    <a:pt x="10" y="11"/>
                  </a:cubicBezTo>
                  <a:cubicBezTo>
                    <a:pt x="7" y="8"/>
                    <a:pt x="4" y="5"/>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7" name="Google Shape;5597;p201"/>
            <p:cNvSpPr/>
            <p:nvPr/>
          </p:nvSpPr>
          <p:spPr>
            <a:xfrm>
              <a:off x="7005325" y="2353775"/>
              <a:ext cx="5075" cy="6000"/>
            </a:xfrm>
            <a:custGeom>
              <a:avLst/>
              <a:gdLst/>
              <a:ahLst/>
              <a:cxnLst/>
              <a:rect l="l" t="t" r="r" b="b"/>
              <a:pathLst>
                <a:path w="203" h="240" extrusionOk="0">
                  <a:moveTo>
                    <a:pt x="92" y="0"/>
                  </a:moveTo>
                  <a:lnTo>
                    <a:pt x="1" y="125"/>
                  </a:lnTo>
                  <a:lnTo>
                    <a:pt x="12" y="210"/>
                  </a:lnTo>
                  <a:lnTo>
                    <a:pt x="39" y="239"/>
                  </a:lnTo>
                  <a:lnTo>
                    <a:pt x="109" y="162"/>
                  </a:lnTo>
                  <a:lnTo>
                    <a:pt x="203" y="159"/>
                  </a:lnTo>
                  <a:lnTo>
                    <a:pt x="113" y="158"/>
                  </a:lnTo>
                  <a:lnTo>
                    <a:pt x="177" y="90"/>
                  </a:lnTo>
                  <a:lnTo>
                    <a:pt x="175" y="90"/>
                  </a:lnTo>
                  <a:lnTo>
                    <a:pt x="177" y="88"/>
                  </a:lnTo>
                  <a:lnTo>
                    <a:pt x="9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8" name="Google Shape;5598;p201"/>
            <p:cNvSpPr/>
            <p:nvPr/>
          </p:nvSpPr>
          <p:spPr>
            <a:xfrm>
              <a:off x="6797600" y="2514275"/>
              <a:ext cx="100" cy="450"/>
            </a:xfrm>
            <a:custGeom>
              <a:avLst/>
              <a:gdLst/>
              <a:ahLst/>
              <a:cxnLst/>
              <a:rect l="l" t="t" r="r" b="b"/>
              <a:pathLst>
                <a:path w="4" h="18" extrusionOk="0">
                  <a:moveTo>
                    <a:pt x="1" y="0"/>
                  </a:moveTo>
                  <a:cubicBezTo>
                    <a:pt x="2" y="7"/>
                    <a:pt x="2" y="11"/>
                    <a:pt x="4" y="17"/>
                  </a:cubicBezTo>
                  <a:cubicBezTo>
                    <a:pt x="4" y="11"/>
                    <a:pt x="2" y="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9" name="Google Shape;5599;p201"/>
            <p:cNvSpPr/>
            <p:nvPr/>
          </p:nvSpPr>
          <p:spPr>
            <a:xfrm>
              <a:off x="6794600" y="2511100"/>
              <a:ext cx="5525" cy="5625"/>
            </a:xfrm>
            <a:custGeom>
              <a:avLst/>
              <a:gdLst/>
              <a:ahLst/>
              <a:cxnLst/>
              <a:rect l="l" t="t" r="r" b="b"/>
              <a:pathLst>
                <a:path w="221" h="225" extrusionOk="0">
                  <a:moveTo>
                    <a:pt x="213" y="1"/>
                  </a:moveTo>
                  <a:lnTo>
                    <a:pt x="108" y="27"/>
                  </a:lnTo>
                  <a:lnTo>
                    <a:pt x="0" y="72"/>
                  </a:lnTo>
                  <a:lnTo>
                    <a:pt x="26" y="171"/>
                  </a:lnTo>
                  <a:lnTo>
                    <a:pt x="124" y="144"/>
                  </a:lnTo>
                  <a:lnTo>
                    <a:pt x="145" y="225"/>
                  </a:lnTo>
                  <a:lnTo>
                    <a:pt x="125" y="144"/>
                  </a:lnTo>
                  <a:lnTo>
                    <a:pt x="221" y="110"/>
                  </a:ln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0" name="Google Shape;5600;p201"/>
            <p:cNvSpPr/>
            <p:nvPr/>
          </p:nvSpPr>
          <p:spPr>
            <a:xfrm>
              <a:off x="6662525" y="2706525"/>
              <a:ext cx="575" cy="325"/>
            </a:xfrm>
            <a:custGeom>
              <a:avLst/>
              <a:gdLst/>
              <a:ahLst/>
              <a:cxnLst/>
              <a:rect l="l" t="t" r="r" b="b"/>
              <a:pathLst>
                <a:path w="23" h="13" extrusionOk="0">
                  <a:moveTo>
                    <a:pt x="0" y="1"/>
                  </a:moveTo>
                  <a:lnTo>
                    <a:pt x="0" y="1"/>
                  </a:lnTo>
                  <a:cubicBezTo>
                    <a:pt x="7" y="5"/>
                    <a:pt x="14" y="8"/>
                    <a:pt x="22" y="13"/>
                  </a:cubicBezTo>
                  <a:cubicBezTo>
                    <a:pt x="22" y="13"/>
                    <a:pt x="22" y="11"/>
                    <a:pt x="22" y="11"/>
                  </a:cubicBezTo>
                  <a:cubicBezTo>
                    <a:pt x="14" y="8"/>
                    <a:pt x="8" y="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1" name="Google Shape;5601;p201"/>
            <p:cNvSpPr/>
            <p:nvPr/>
          </p:nvSpPr>
          <p:spPr>
            <a:xfrm>
              <a:off x="6661225" y="2704250"/>
              <a:ext cx="4875" cy="6625"/>
            </a:xfrm>
            <a:custGeom>
              <a:avLst/>
              <a:gdLst/>
              <a:ahLst/>
              <a:cxnLst/>
              <a:rect l="l" t="t" r="r" b="b"/>
              <a:pathLst>
                <a:path w="195" h="265" extrusionOk="0">
                  <a:moveTo>
                    <a:pt x="97" y="1"/>
                  </a:moveTo>
                  <a:lnTo>
                    <a:pt x="45" y="98"/>
                  </a:lnTo>
                  <a:lnTo>
                    <a:pt x="0" y="178"/>
                  </a:lnTo>
                  <a:lnTo>
                    <a:pt x="145" y="264"/>
                  </a:lnTo>
                  <a:lnTo>
                    <a:pt x="194" y="50"/>
                  </a:lnTo>
                  <a:lnTo>
                    <a:pt x="120" y="13"/>
                  </a:lnTo>
                  <a:lnTo>
                    <a:pt x="105" y="5"/>
                  </a:lnTo>
                  <a:lnTo>
                    <a:pt x="85" y="36"/>
                  </a:lnTo>
                  <a:lnTo>
                    <a:pt x="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2" name="Google Shape;5602;p201"/>
            <p:cNvSpPr/>
            <p:nvPr/>
          </p:nvSpPr>
          <p:spPr>
            <a:xfrm>
              <a:off x="7331675" y="1993675"/>
              <a:ext cx="32125" cy="24950"/>
            </a:xfrm>
            <a:custGeom>
              <a:avLst/>
              <a:gdLst/>
              <a:ahLst/>
              <a:cxnLst/>
              <a:rect l="l" t="t" r="r" b="b"/>
              <a:pathLst>
                <a:path w="1285" h="998" extrusionOk="0">
                  <a:moveTo>
                    <a:pt x="796" y="206"/>
                  </a:moveTo>
                  <a:cubicBezTo>
                    <a:pt x="815" y="210"/>
                    <a:pt x="835" y="215"/>
                    <a:pt x="855" y="220"/>
                  </a:cubicBezTo>
                  <a:cubicBezTo>
                    <a:pt x="906" y="232"/>
                    <a:pt x="955" y="243"/>
                    <a:pt x="996" y="261"/>
                  </a:cubicBezTo>
                  <a:cubicBezTo>
                    <a:pt x="1020" y="274"/>
                    <a:pt x="1053" y="295"/>
                    <a:pt x="1063" y="332"/>
                  </a:cubicBezTo>
                  <a:cubicBezTo>
                    <a:pt x="1073" y="365"/>
                    <a:pt x="1063" y="403"/>
                    <a:pt x="1037" y="440"/>
                  </a:cubicBezTo>
                  <a:cubicBezTo>
                    <a:pt x="1023" y="462"/>
                    <a:pt x="1008" y="484"/>
                    <a:pt x="994" y="494"/>
                  </a:cubicBezTo>
                  <a:lnTo>
                    <a:pt x="931" y="544"/>
                  </a:lnTo>
                  <a:cubicBezTo>
                    <a:pt x="838" y="615"/>
                    <a:pt x="742" y="689"/>
                    <a:pt x="645" y="752"/>
                  </a:cubicBezTo>
                  <a:cubicBezTo>
                    <a:pt x="611" y="774"/>
                    <a:pt x="559" y="789"/>
                    <a:pt x="497" y="794"/>
                  </a:cubicBezTo>
                  <a:cubicBezTo>
                    <a:pt x="489" y="794"/>
                    <a:pt x="482" y="795"/>
                    <a:pt x="474" y="795"/>
                  </a:cubicBezTo>
                  <a:cubicBezTo>
                    <a:pt x="383" y="795"/>
                    <a:pt x="304" y="744"/>
                    <a:pt x="264" y="658"/>
                  </a:cubicBezTo>
                  <a:cubicBezTo>
                    <a:pt x="221" y="564"/>
                    <a:pt x="239" y="453"/>
                    <a:pt x="312" y="383"/>
                  </a:cubicBezTo>
                  <a:lnTo>
                    <a:pt x="312" y="382"/>
                  </a:lnTo>
                  <a:cubicBezTo>
                    <a:pt x="346" y="348"/>
                    <a:pt x="394" y="317"/>
                    <a:pt x="454" y="288"/>
                  </a:cubicBezTo>
                  <a:cubicBezTo>
                    <a:pt x="529" y="252"/>
                    <a:pt x="650" y="223"/>
                    <a:pt x="796" y="206"/>
                  </a:cubicBezTo>
                  <a:close/>
                  <a:moveTo>
                    <a:pt x="812" y="1"/>
                  </a:moveTo>
                  <a:lnTo>
                    <a:pt x="793" y="4"/>
                  </a:lnTo>
                  <a:cubicBezTo>
                    <a:pt x="668" y="16"/>
                    <a:pt x="492" y="45"/>
                    <a:pt x="366" y="105"/>
                  </a:cubicBezTo>
                  <a:cubicBezTo>
                    <a:pt x="286" y="144"/>
                    <a:pt x="221" y="189"/>
                    <a:pt x="170" y="238"/>
                  </a:cubicBezTo>
                  <a:cubicBezTo>
                    <a:pt x="37" y="369"/>
                    <a:pt x="0" y="572"/>
                    <a:pt x="80" y="743"/>
                  </a:cubicBezTo>
                  <a:cubicBezTo>
                    <a:pt x="154" y="900"/>
                    <a:pt x="307" y="997"/>
                    <a:pt x="477" y="997"/>
                  </a:cubicBezTo>
                  <a:cubicBezTo>
                    <a:pt x="489" y="997"/>
                    <a:pt x="502" y="996"/>
                    <a:pt x="516" y="994"/>
                  </a:cubicBezTo>
                  <a:cubicBezTo>
                    <a:pt x="582" y="990"/>
                    <a:pt x="676" y="971"/>
                    <a:pt x="755" y="922"/>
                  </a:cubicBezTo>
                  <a:cubicBezTo>
                    <a:pt x="860" y="854"/>
                    <a:pt x="958" y="777"/>
                    <a:pt x="1054" y="703"/>
                  </a:cubicBezTo>
                  <a:lnTo>
                    <a:pt x="1117" y="655"/>
                  </a:lnTo>
                  <a:cubicBezTo>
                    <a:pt x="1154" y="626"/>
                    <a:pt x="1182" y="589"/>
                    <a:pt x="1205" y="553"/>
                  </a:cubicBezTo>
                  <a:cubicBezTo>
                    <a:pt x="1264" y="467"/>
                    <a:pt x="1284" y="368"/>
                    <a:pt x="1258" y="278"/>
                  </a:cubicBezTo>
                  <a:cubicBezTo>
                    <a:pt x="1235" y="192"/>
                    <a:pt x="1171" y="121"/>
                    <a:pt x="1080" y="78"/>
                  </a:cubicBezTo>
                  <a:cubicBezTo>
                    <a:pt x="1020" y="50"/>
                    <a:pt x="958" y="36"/>
                    <a:pt x="900" y="24"/>
                  </a:cubicBezTo>
                  <a:cubicBezTo>
                    <a:pt x="877" y="17"/>
                    <a:pt x="852" y="13"/>
                    <a:pt x="830" y="7"/>
                  </a:cubicBezTo>
                  <a:lnTo>
                    <a:pt x="81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3" name="Google Shape;5603;p201"/>
            <p:cNvSpPr/>
            <p:nvPr/>
          </p:nvSpPr>
          <p:spPr>
            <a:xfrm>
              <a:off x="6587025" y="1915625"/>
              <a:ext cx="890750" cy="866400"/>
            </a:xfrm>
            <a:custGeom>
              <a:avLst/>
              <a:gdLst/>
              <a:ahLst/>
              <a:cxnLst/>
              <a:rect l="l" t="t" r="r" b="b"/>
              <a:pathLst>
                <a:path w="35630" h="34656" extrusionOk="0">
                  <a:moveTo>
                    <a:pt x="30306" y="842"/>
                  </a:moveTo>
                  <a:cubicBezTo>
                    <a:pt x="30323" y="842"/>
                    <a:pt x="30342" y="843"/>
                    <a:pt x="30362" y="849"/>
                  </a:cubicBezTo>
                  <a:cubicBezTo>
                    <a:pt x="30419" y="862"/>
                    <a:pt x="30467" y="882"/>
                    <a:pt x="30498" y="906"/>
                  </a:cubicBezTo>
                  <a:cubicBezTo>
                    <a:pt x="30635" y="1021"/>
                    <a:pt x="30734" y="1112"/>
                    <a:pt x="30820" y="1203"/>
                  </a:cubicBezTo>
                  <a:cubicBezTo>
                    <a:pt x="30849" y="1235"/>
                    <a:pt x="30866" y="1267"/>
                    <a:pt x="30860" y="1288"/>
                  </a:cubicBezTo>
                  <a:cubicBezTo>
                    <a:pt x="30856" y="1305"/>
                    <a:pt x="30831" y="1329"/>
                    <a:pt x="30772" y="1348"/>
                  </a:cubicBezTo>
                  <a:cubicBezTo>
                    <a:pt x="30752" y="1354"/>
                    <a:pt x="30732" y="1360"/>
                    <a:pt x="30712" y="1362"/>
                  </a:cubicBezTo>
                  <a:cubicBezTo>
                    <a:pt x="30674" y="1366"/>
                    <a:pt x="30635" y="1368"/>
                    <a:pt x="30590" y="1369"/>
                  </a:cubicBezTo>
                  <a:lnTo>
                    <a:pt x="30538" y="1374"/>
                  </a:lnTo>
                  <a:lnTo>
                    <a:pt x="30479" y="1366"/>
                  </a:lnTo>
                  <a:cubicBezTo>
                    <a:pt x="30423" y="1360"/>
                    <a:pt x="30365" y="1352"/>
                    <a:pt x="30306" y="1337"/>
                  </a:cubicBezTo>
                  <a:cubicBezTo>
                    <a:pt x="30238" y="1323"/>
                    <a:pt x="30180" y="1289"/>
                    <a:pt x="30133" y="1237"/>
                  </a:cubicBezTo>
                  <a:cubicBezTo>
                    <a:pt x="30065" y="1158"/>
                    <a:pt x="30053" y="1047"/>
                    <a:pt x="30101" y="959"/>
                  </a:cubicBezTo>
                  <a:cubicBezTo>
                    <a:pt x="30141" y="886"/>
                    <a:pt x="30221" y="842"/>
                    <a:pt x="30306" y="842"/>
                  </a:cubicBezTo>
                  <a:close/>
                  <a:moveTo>
                    <a:pt x="28627" y="201"/>
                  </a:moveTo>
                  <a:cubicBezTo>
                    <a:pt x="28720" y="201"/>
                    <a:pt x="28815" y="206"/>
                    <a:pt x="28911" y="215"/>
                  </a:cubicBezTo>
                  <a:cubicBezTo>
                    <a:pt x="29226" y="244"/>
                    <a:pt x="29547" y="325"/>
                    <a:pt x="29923" y="465"/>
                  </a:cubicBezTo>
                  <a:cubicBezTo>
                    <a:pt x="30075" y="522"/>
                    <a:pt x="30223" y="581"/>
                    <a:pt x="30363" y="644"/>
                  </a:cubicBezTo>
                  <a:cubicBezTo>
                    <a:pt x="30343" y="641"/>
                    <a:pt x="30323" y="640"/>
                    <a:pt x="30302" y="640"/>
                  </a:cubicBezTo>
                  <a:cubicBezTo>
                    <a:pt x="30147" y="640"/>
                    <a:pt x="30001" y="722"/>
                    <a:pt x="29925" y="860"/>
                  </a:cubicBezTo>
                  <a:cubicBezTo>
                    <a:pt x="29834" y="1022"/>
                    <a:pt x="29856" y="1226"/>
                    <a:pt x="29982" y="1369"/>
                  </a:cubicBezTo>
                  <a:cubicBezTo>
                    <a:pt x="30056" y="1454"/>
                    <a:pt x="30153" y="1513"/>
                    <a:pt x="30263" y="1536"/>
                  </a:cubicBezTo>
                  <a:cubicBezTo>
                    <a:pt x="30328" y="1550"/>
                    <a:pt x="30393" y="1558"/>
                    <a:pt x="30451" y="1565"/>
                  </a:cubicBezTo>
                  <a:lnTo>
                    <a:pt x="30530" y="1578"/>
                  </a:lnTo>
                  <a:lnTo>
                    <a:pt x="30603" y="1571"/>
                  </a:lnTo>
                  <a:cubicBezTo>
                    <a:pt x="30652" y="1570"/>
                    <a:pt x="30692" y="1567"/>
                    <a:pt x="30734" y="1562"/>
                  </a:cubicBezTo>
                  <a:cubicBezTo>
                    <a:pt x="30766" y="1561"/>
                    <a:pt x="30802" y="1550"/>
                    <a:pt x="30834" y="1541"/>
                  </a:cubicBezTo>
                  <a:cubicBezTo>
                    <a:pt x="30953" y="1504"/>
                    <a:pt x="31032" y="1431"/>
                    <a:pt x="31056" y="1340"/>
                  </a:cubicBezTo>
                  <a:cubicBezTo>
                    <a:pt x="31081" y="1249"/>
                    <a:pt x="31050" y="1152"/>
                    <a:pt x="30970" y="1065"/>
                  </a:cubicBezTo>
                  <a:cubicBezTo>
                    <a:pt x="30886" y="976"/>
                    <a:pt x="30794" y="889"/>
                    <a:pt x="30667" y="786"/>
                  </a:cubicBezTo>
                  <a:lnTo>
                    <a:pt x="30667" y="786"/>
                  </a:lnTo>
                  <a:cubicBezTo>
                    <a:pt x="31030" y="963"/>
                    <a:pt x="31362" y="1164"/>
                    <a:pt x="31669" y="1388"/>
                  </a:cubicBezTo>
                  <a:cubicBezTo>
                    <a:pt x="31805" y="1485"/>
                    <a:pt x="31928" y="1593"/>
                    <a:pt x="32041" y="1704"/>
                  </a:cubicBezTo>
                  <a:cubicBezTo>
                    <a:pt x="32249" y="1911"/>
                    <a:pt x="32326" y="2161"/>
                    <a:pt x="32269" y="2453"/>
                  </a:cubicBezTo>
                  <a:cubicBezTo>
                    <a:pt x="32201" y="2817"/>
                    <a:pt x="32039" y="3092"/>
                    <a:pt x="31779" y="3295"/>
                  </a:cubicBezTo>
                  <a:cubicBezTo>
                    <a:pt x="31644" y="3399"/>
                    <a:pt x="31513" y="3484"/>
                    <a:pt x="31388" y="3547"/>
                  </a:cubicBezTo>
                  <a:cubicBezTo>
                    <a:pt x="31070" y="3704"/>
                    <a:pt x="30757" y="3907"/>
                    <a:pt x="30427" y="4161"/>
                  </a:cubicBezTo>
                  <a:cubicBezTo>
                    <a:pt x="30132" y="4388"/>
                    <a:pt x="29802" y="4561"/>
                    <a:pt x="29450" y="4672"/>
                  </a:cubicBezTo>
                  <a:cubicBezTo>
                    <a:pt x="29312" y="4717"/>
                    <a:pt x="29164" y="4740"/>
                    <a:pt x="29001" y="4745"/>
                  </a:cubicBezTo>
                  <a:cubicBezTo>
                    <a:pt x="28968" y="4746"/>
                    <a:pt x="28935" y="4746"/>
                    <a:pt x="28902" y="4746"/>
                  </a:cubicBezTo>
                  <a:cubicBezTo>
                    <a:pt x="28615" y="4746"/>
                    <a:pt x="28327" y="4704"/>
                    <a:pt x="28025" y="4616"/>
                  </a:cubicBezTo>
                  <a:cubicBezTo>
                    <a:pt x="27684" y="4521"/>
                    <a:pt x="27331" y="4471"/>
                    <a:pt x="26973" y="4471"/>
                  </a:cubicBezTo>
                  <a:cubicBezTo>
                    <a:pt x="26764" y="4471"/>
                    <a:pt x="26554" y="4488"/>
                    <a:pt x="26341" y="4521"/>
                  </a:cubicBezTo>
                  <a:lnTo>
                    <a:pt x="26329" y="4476"/>
                  </a:lnTo>
                  <a:cubicBezTo>
                    <a:pt x="26281" y="4282"/>
                    <a:pt x="26281" y="4099"/>
                    <a:pt x="26329" y="3916"/>
                  </a:cubicBezTo>
                  <a:cubicBezTo>
                    <a:pt x="26386" y="3701"/>
                    <a:pt x="26503" y="3499"/>
                    <a:pt x="26690" y="3295"/>
                  </a:cubicBezTo>
                  <a:lnTo>
                    <a:pt x="26720" y="3266"/>
                  </a:lnTo>
                  <a:cubicBezTo>
                    <a:pt x="26743" y="3241"/>
                    <a:pt x="26764" y="3217"/>
                    <a:pt x="26784" y="3190"/>
                  </a:cubicBezTo>
                  <a:cubicBezTo>
                    <a:pt x="26846" y="3116"/>
                    <a:pt x="26868" y="3031"/>
                    <a:pt x="26846" y="2956"/>
                  </a:cubicBezTo>
                  <a:cubicBezTo>
                    <a:pt x="26823" y="2883"/>
                    <a:pt x="26758" y="2825"/>
                    <a:pt x="26667" y="2794"/>
                  </a:cubicBezTo>
                  <a:cubicBezTo>
                    <a:pt x="26618" y="2777"/>
                    <a:pt x="26565" y="2764"/>
                    <a:pt x="26511" y="2752"/>
                  </a:cubicBezTo>
                  <a:cubicBezTo>
                    <a:pt x="26482" y="2746"/>
                    <a:pt x="26451" y="2738"/>
                    <a:pt x="26423" y="2729"/>
                  </a:cubicBezTo>
                  <a:cubicBezTo>
                    <a:pt x="26247" y="2681"/>
                    <a:pt x="26124" y="2624"/>
                    <a:pt x="26027" y="2544"/>
                  </a:cubicBezTo>
                  <a:cubicBezTo>
                    <a:pt x="25848" y="2400"/>
                    <a:pt x="25780" y="2220"/>
                    <a:pt x="25815" y="1997"/>
                  </a:cubicBezTo>
                  <a:cubicBezTo>
                    <a:pt x="25824" y="1945"/>
                    <a:pt x="25841" y="1889"/>
                    <a:pt x="25860" y="1831"/>
                  </a:cubicBezTo>
                  <a:cubicBezTo>
                    <a:pt x="25869" y="1805"/>
                    <a:pt x="25877" y="1778"/>
                    <a:pt x="25885" y="1752"/>
                  </a:cubicBezTo>
                  <a:cubicBezTo>
                    <a:pt x="25891" y="1732"/>
                    <a:pt x="25899" y="1712"/>
                    <a:pt x="25905" y="1690"/>
                  </a:cubicBezTo>
                  <a:lnTo>
                    <a:pt x="25917" y="1653"/>
                  </a:lnTo>
                  <a:cubicBezTo>
                    <a:pt x="26013" y="1588"/>
                    <a:pt x="26099" y="1513"/>
                    <a:pt x="26189" y="1437"/>
                  </a:cubicBezTo>
                  <a:cubicBezTo>
                    <a:pt x="26274" y="1363"/>
                    <a:pt x="26357" y="1289"/>
                    <a:pt x="26439" y="1213"/>
                  </a:cubicBezTo>
                  <a:cubicBezTo>
                    <a:pt x="26520" y="1144"/>
                    <a:pt x="26601" y="1070"/>
                    <a:pt x="26683" y="999"/>
                  </a:cubicBezTo>
                  <a:cubicBezTo>
                    <a:pt x="26912" y="801"/>
                    <a:pt x="27179" y="624"/>
                    <a:pt x="27476" y="474"/>
                  </a:cubicBezTo>
                  <a:cubicBezTo>
                    <a:pt x="27835" y="291"/>
                    <a:pt x="28214" y="201"/>
                    <a:pt x="28627" y="201"/>
                  </a:cubicBezTo>
                  <a:close/>
                  <a:moveTo>
                    <a:pt x="25440" y="1996"/>
                  </a:moveTo>
                  <a:cubicBezTo>
                    <a:pt x="25399" y="2321"/>
                    <a:pt x="25507" y="2598"/>
                    <a:pt x="25761" y="2820"/>
                  </a:cubicBezTo>
                  <a:cubicBezTo>
                    <a:pt x="25909" y="2950"/>
                    <a:pt x="26090" y="3039"/>
                    <a:pt x="26345" y="3106"/>
                  </a:cubicBezTo>
                  <a:lnTo>
                    <a:pt x="26346" y="3109"/>
                  </a:lnTo>
                  <a:cubicBezTo>
                    <a:pt x="26326" y="3133"/>
                    <a:pt x="26306" y="3163"/>
                    <a:pt x="26286" y="3190"/>
                  </a:cubicBezTo>
                  <a:cubicBezTo>
                    <a:pt x="26221" y="3278"/>
                    <a:pt x="26152" y="3369"/>
                    <a:pt x="26095" y="3470"/>
                  </a:cubicBezTo>
                  <a:cubicBezTo>
                    <a:pt x="25903" y="3812"/>
                    <a:pt x="25857" y="4186"/>
                    <a:pt x="25959" y="4581"/>
                  </a:cubicBezTo>
                  <a:cubicBezTo>
                    <a:pt x="25968" y="4613"/>
                    <a:pt x="25980" y="4646"/>
                    <a:pt x="25994" y="4680"/>
                  </a:cubicBezTo>
                  <a:cubicBezTo>
                    <a:pt x="25983" y="4692"/>
                    <a:pt x="25974" y="4706"/>
                    <a:pt x="25963" y="4720"/>
                  </a:cubicBezTo>
                  <a:cubicBezTo>
                    <a:pt x="25874" y="4848"/>
                    <a:pt x="25792" y="4979"/>
                    <a:pt x="25715" y="5113"/>
                  </a:cubicBezTo>
                  <a:cubicBezTo>
                    <a:pt x="25503" y="4961"/>
                    <a:pt x="25375" y="4765"/>
                    <a:pt x="25321" y="4515"/>
                  </a:cubicBezTo>
                  <a:cubicBezTo>
                    <a:pt x="25278" y="4303"/>
                    <a:pt x="25289" y="4081"/>
                    <a:pt x="25358" y="3817"/>
                  </a:cubicBezTo>
                  <a:cubicBezTo>
                    <a:pt x="25363" y="3800"/>
                    <a:pt x="25366" y="3782"/>
                    <a:pt x="25372" y="3763"/>
                  </a:cubicBezTo>
                  <a:cubicBezTo>
                    <a:pt x="25383" y="3735"/>
                    <a:pt x="25391" y="3704"/>
                    <a:pt x="25397" y="3672"/>
                  </a:cubicBezTo>
                  <a:cubicBezTo>
                    <a:pt x="25428" y="3539"/>
                    <a:pt x="25371" y="3430"/>
                    <a:pt x="25246" y="3377"/>
                  </a:cubicBezTo>
                  <a:cubicBezTo>
                    <a:pt x="25210" y="3362"/>
                    <a:pt x="25172" y="3352"/>
                    <a:pt x="25128" y="3343"/>
                  </a:cubicBezTo>
                  <a:lnTo>
                    <a:pt x="25006" y="3317"/>
                  </a:lnTo>
                  <a:cubicBezTo>
                    <a:pt x="24929" y="3300"/>
                    <a:pt x="24855" y="3285"/>
                    <a:pt x="24781" y="3265"/>
                  </a:cubicBezTo>
                  <a:cubicBezTo>
                    <a:pt x="24604" y="3215"/>
                    <a:pt x="24480" y="3144"/>
                    <a:pt x="24391" y="3041"/>
                  </a:cubicBezTo>
                  <a:cubicBezTo>
                    <a:pt x="24701" y="2653"/>
                    <a:pt x="25051" y="2303"/>
                    <a:pt x="25440" y="1996"/>
                  </a:cubicBezTo>
                  <a:close/>
                  <a:moveTo>
                    <a:pt x="24165" y="3345"/>
                  </a:moveTo>
                  <a:cubicBezTo>
                    <a:pt x="24172" y="3351"/>
                    <a:pt x="24178" y="3357"/>
                    <a:pt x="24184" y="3365"/>
                  </a:cubicBezTo>
                  <a:cubicBezTo>
                    <a:pt x="24283" y="3464"/>
                    <a:pt x="24398" y="3535"/>
                    <a:pt x="24527" y="3578"/>
                  </a:cubicBezTo>
                  <a:cubicBezTo>
                    <a:pt x="24633" y="3612"/>
                    <a:pt x="24739" y="3640"/>
                    <a:pt x="24846" y="3669"/>
                  </a:cubicBezTo>
                  <a:lnTo>
                    <a:pt x="24986" y="3704"/>
                  </a:lnTo>
                  <a:cubicBezTo>
                    <a:pt x="24922" y="3937"/>
                    <a:pt x="24900" y="4183"/>
                    <a:pt x="24922" y="4431"/>
                  </a:cubicBezTo>
                  <a:cubicBezTo>
                    <a:pt x="24956" y="4829"/>
                    <a:pt x="25141" y="5160"/>
                    <a:pt x="25476" y="5416"/>
                  </a:cubicBezTo>
                  <a:cubicBezTo>
                    <a:pt x="25490" y="5428"/>
                    <a:pt x="25510" y="5442"/>
                    <a:pt x="25534" y="5458"/>
                  </a:cubicBezTo>
                  <a:cubicBezTo>
                    <a:pt x="25372" y="5794"/>
                    <a:pt x="25249" y="6154"/>
                    <a:pt x="25162" y="6522"/>
                  </a:cubicBezTo>
                  <a:cubicBezTo>
                    <a:pt x="24226" y="6507"/>
                    <a:pt x="23556" y="6221"/>
                    <a:pt x="23060" y="5627"/>
                  </a:cubicBezTo>
                  <a:cubicBezTo>
                    <a:pt x="23278" y="4899"/>
                    <a:pt x="23602" y="4203"/>
                    <a:pt x="24026" y="3548"/>
                  </a:cubicBezTo>
                  <a:lnTo>
                    <a:pt x="24028" y="3548"/>
                  </a:lnTo>
                  <a:cubicBezTo>
                    <a:pt x="24073" y="3481"/>
                    <a:pt x="24119" y="3411"/>
                    <a:pt x="24165" y="3345"/>
                  </a:cubicBezTo>
                  <a:close/>
                  <a:moveTo>
                    <a:pt x="22945" y="6058"/>
                  </a:moveTo>
                  <a:cubicBezTo>
                    <a:pt x="22996" y="6115"/>
                    <a:pt x="23045" y="6161"/>
                    <a:pt x="23094" y="6203"/>
                  </a:cubicBezTo>
                  <a:cubicBezTo>
                    <a:pt x="23641" y="6667"/>
                    <a:pt x="24292" y="6896"/>
                    <a:pt x="25090" y="6902"/>
                  </a:cubicBezTo>
                  <a:cubicBezTo>
                    <a:pt x="25082" y="6956"/>
                    <a:pt x="25073" y="7009"/>
                    <a:pt x="25068" y="7063"/>
                  </a:cubicBezTo>
                  <a:cubicBezTo>
                    <a:pt x="25045" y="7223"/>
                    <a:pt x="25033" y="7385"/>
                    <a:pt x="25025" y="7547"/>
                  </a:cubicBezTo>
                  <a:cubicBezTo>
                    <a:pt x="24908" y="7559"/>
                    <a:pt x="24794" y="7565"/>
                    <a:pt x="24682" y="7565"/>
                  </a:cubicBezTo>
                  <a:cubicBezTo>
                    <a:pt x="23974" y="7565"/>
                    <a:pt x="23353" y="7329"/>
                    <a:pt x="22798" y="6850"/>
                  </a:cubicBezTo>
                  <a:cubicBezTo>
                    <a:pt x="22833" y="6583"/>
                    <a:pt x="22883" y="6317"/>
                    <a:pt x="22945" y="6058"/>
                  </a:cubicBezTo>
                  <a:close/>
                  <a:moveTo>
                    <a:pt x="22749" y="7296"/>
                  </a:moveTo>
                  <a:cubicBezTo>
                    <a:pt x="23319" y="7730"/>
                    <a:pt x="23960" y="7948"/>
                    <a:pt x="24664" y="7948"/>
                  </a:cubicBezTo>
                  <a:cubicBezTo>
                    <a:pt x="24775" y="7948"/>
                    <a:pt x="24889" y="7942"/>
                    <a:pt x="25003" y="7931"/>
                  </a:cubicBezTo>
                  <a:cubicBezTo>
                    <a:pt x="25008" y="7931"/>
                    <a:pt x="25013" y="7931"/>
                    <a:pt x="25019" y="7930"/>
                  </a:cubicBezTo>
                  <a:cubicBezTo>
                    <a:pt x="25030" y="8577"/>
                    <a:pt x="25141" y="9245"/>
                    <a:pt x="25355" y="9947"/>
                  </a:cubicBezTo>
                  <a:cubicBezTo>
                    <a:pt x="25383" y="10040"/>
                    <a:pt x="25414" y="10134"/>
                    <a:pt x="25446" y="10229"/>
                  </a:cubicBezTo>
                  <a:cubicBezTo>
                    <a:pt x="25432" y="10236"/>
                    <a:pt x="25422" y="10243"/>
                    <a:pt x="25409" y="10249"/>
                  </a:cubicBezTo>
                  <a:cubicBezTo>
                    <a:pt x="25261" y="10349"/>
                    <a:pt x="25101" y="10396"/>
                    <a:pt x="24928" y="10396"/>
                  </a:cubicBezTo>
                  <a:cubicBezTo>
                    <a:pt x="24877" y="10396"/>
                    <a:pt x="24825" y="10392"/>
                    <a:pt x="24772" y="10384"/>
                  </a:cubicBezTo>
                  <a:cubicBezTo>
                    <a:pt x="24668" y="10367"/>
                    <a:pt x="24570" y="10342"/>
                    <a:pt x="24448" y="10313"/>
                  </a:cubicBezTo>
                  <a:cubicBezTo>
                    <a:pt x="24416" y="10305"/>
                    <a:pt x="24385" y="10301"/>
                    <a:pt x="24355" y="10301"/>
                  </a:cubicBezTo>
                  <a:cubicBezTo>
                    <a:pt x="24259" y="10301"/>
                    <a:pt x="24174" y="10341"/>
                    <a:pt x="24107" y="10422"/>
                  </a:cubicBezTo>
                  <a:cubicBezTo>
                    <a:pt x="24076" y="10459"/>
                    <a:pt x="24045" y="10496"/>
                    <a:pt x="24016" y="10535"/>
                  </a:cubicBezTo>
                  <a:lnTo>
                    <a:pt x="23989" y="10569"/>
                  </a:lnTo>
                  <a:cubicBezTo>
                    <a:pt x="23875" y="10716"/>
                    <a:pt x="23749" y="10804"/>
                    <a:pt x="23602" y="10842"/>
                  </a:cubicBezTo>
                  <a:cubicBezTo>
                    <a:pt x="23516" y="10865"/>
                    <a:pt x="23426" y="10876"/>
                    <a:pt x="23329" y="10892"/>
                  </a:cubicBezTo>
                  <a:lnTo>
                    <a:pt x="23218" y="10907"/>
                  </a:lnTo>
                  <a:cubicBezTo>
                    <a:pt x="23204" y="10908"/>
                    <a:pt x="23188" y="10912"/>
                    <a:pt x="23173" y="10913"/>
                  </a:cubicBezTo>
                  <a:cubicBezTo>
                    <a:pt x="23107" y="10689"/>
                    <a:pt x="23046" y="10464"/>
                    <a:pt x="22991" y="10242"/>
                  </a:cubicBezTo>
                  <a:cubicBezTo>
                    <a:pt x="22804" y="9458"/>
                    <a:pt x="22710" y="8674"/>
                    <a:pt x="22716" y="7907"/>
                  </a:cubicBezTo>
                  <a:cubicBezTo>
                    <a:pt x="22718" y="7715"/>
                    <a:pt x="22729" y="7512"/>
                    <a:pt x="22749" y="7296"/>
                  </a:cubicBezTo>
                  <a:close/>
                  <a:moveTo>
                    <a:pt x="25577" y="10595"/>
                  </a:moveTo>
                  <a:cubicBezTo>
                    <a:pt x="25669" y="10833"/>
                    <a:pt x="25772" y="11074"/>
                    <a:pt x="25885" y="11321"/>
                  </a:cubicBezTo>
                  <a:cubicBezTo>
                    <a:pt x="25871" y="11328"/>
                    <a:pt x="25857" y="11334"/>
                    <a:pt x="25844" y="11341"/>
                  </a:cubicBezTo>
                  <a:cubicBezTo>
                    <a:pt x="25725" y="11404"/>
                    <a:pt x="25613" y="11436"/>
                    <a:pt x="25502" y="11436"/>
                  </a:cubicBezTo>
                  <a:cubicBezTo>
                    <a:pt x="25472" y="11436"/>
                    <a:pt x="25441" y="11434"/>
                    <a:pt x="25411" y="11429"/>
                  </a:cubicBezTo>
                  <a:cubicBezTo>
                    <a:pt x="25272" y="11409"/>
                    <a:pt x="25125" y="11381"/>
                    <a:pt x="24965" y="11344"/>
                  </a:cubicBezTo>
                  <a:cubicBezTo>
                    <a:pt x="24934" y="11337"/>
                    <a:pt x="24904" y="11333"/>
                    <a:pt x="24875" y="11333"/>
                  </a:cubicBezTo>
                  <a:cubicBezTo>
                    <a:pt x="24783" y="11333"/>
                    <a:pt x="24705" y="11370"/>
                    <a:pt x="24642" y="11446"/>
                  </a:cubicBezTo>
                  <a:lnTo>
                    <a:pt x="24622" y="11467"/>
                  </a:lnTo>
                  <a:cubicBezTo>
                    <a:pt x="24602" y="11492"/>
                    <a:pt x="24582" y="11518"/>
                    <a:pt x="24562" y="11543"/>
                  </a:cubicBezTo>
                  <a:cubicBezTo>
                    <a:pt x="24304" y="11868"/>
                    <a:pt x="24000" y="12072"/>
                    <a:pt x="23633" y="12168"/>
                  </a:cubicBezTo>
                  <a:cubicBezTo>
                    <a:pt x="23628" y="12169"/>
                    <a:pt x="23625" y="12171"/>
                    <a:pt x="23619" y="12171"/>
                  </a:cubicBezTo>
                  <a:cubicBezTo>
                    <a:pt x="23497" y="11875"/>
                    <a:pt x="23386" y="11575"/>
                    <a:pt x="23287" y="11276"/>
                  </a:cubicBezTo>
                  <a:lnTo>
                    <a:pt x="23307" y="11276"/>
                  </a:lnTo>
                  <a:cubicBezTo>
                    <a:pt x="23744" y="11256"/>
                    <a:pt x="24084" y="11084"/>
                    <a:pt x="24318" y="10770"/>
                  </a:cubicBezTo>
                  <a:cubicBezTo>
                    <a:pt x="24340" y="10743"/>
                    <a:pt x="24361" y="10717"/>
                    <a:pt x="24381" y="10692"/>
                  </a:cubicBezTo>
                  <a:lnTo>
                    <a:pt x="24533" y="10723"/>
                  </a:lnTo>
                  <a:cubicBezTo>
                    <a:pt x="24622" y="10740"/>
                    <a:pt x="24712" y="10759"/>
                    <a:pt x="24800" y="10770"/>
                  </a:cubicBezTo>
                  <a:cubicBezTo>
                    <a:pt x="24849" y="10775"/>
                    <a:pt x="24897" y="10778"/>
                    <a:pt x="24946" y="10778"/>
                  </a:cubicBezTo>
                  <a:cubicBezTo>
                    <a:pt x="25163" y="10778"/>
                    <a:pt x="25372" y="10719"/>
                    <a:pt x="25565" y="10601"/>
                  </a:cubicBezTo>
                  <a:cubicBezTo>
                    <a:pt x="25570" y="10600"/>
                    <a:pt x="25573" y="10597"/>
                    <a:pt x="25577" y="10595"/>
                  </a:cubicBezTo>
                  <a:close/>
                  <a:moveTo>
                    <a:pt x="26051" y="11663"/>
                  </a:moveTo>
                  <a:cubicBezTo>
                    <a:pt x="26165" y="11896"/>
                    <a:pt x="26292" y="12132"/>
                    <a:pt x="26429" y="12379"/>
                  </a:cubicBezTo>
                  <a:cubicBezTo>
                    <a:pt x="26419" y="12384"/>
                    <a:pt x="26409" y="12392"/>
                    <a:pt x="26400" y="12398"/>
                  </a:cubicBezTo>
                  <a:cubicBezTo>
                    <a:pt x="26165" y="12560"/>
                    <a:pt x="25923" y="12639"/>
                    <a:pt x="25667" y="12639"/>
                  </a:cubicBezTo>
                  <a:cubicBezTo>
                    <a:pt x="25589" y="12639"/>
                    <a:pt x="25510" y="12631"/>
                    <a:pt x="25429" y="12617"/>
                  </a:cubicBezTo>
                  <a:cubicBezTo>
                    <a:pt x="25396" y="12611"/>
                    <a:pt x="25364" y="12608"/>
                    <a:pt x="25333" y="12608"/>
                  </a:cubicBezTo>
                  <a:cubicBezTo>
                    <a:pt x="25200" y="12608"/>
                    <a:pt x="25087" y="12663"/>
                    <a:pt x="24994" y="12776"/>
                  </a:cubicBezTo>
                  <a:cubicBezTo>
                    <a:pt x="24943" y="12838"/>
                    <a:pt x="24891" y="12898"/>
                    <a:pt x="24837" y="12958"/>
                  </a:cubicBezTo>
                  <a:cubicBezTo>
                    <a:pt x="24648" y="13165"/>
                    <a:pt x="24435" y="13268"/>
                    <a:pt x="24187" y="13273"/>
                  </a:cubicBezTo>
                  <a:cubicBezTo>
                    <a:pt x="24167" y="13274"/>
                    <a:pt x="24147" y="13276"/>
                    <a:pt x="24124" y="13277"/>
                  </a:cubicBezTo>
                  <a:lnTo>
                    <a:pt x="24124" y="13277"/>
                  </a:lnTo>
                  <a:cubicBezTo>
                    <a:pt x="23997" y="13025"/>
                    <a:pt x="23875" y="12768"/>
                    <a:pt x="23763" y="12512"/>
                  </a:cubicBezTo>
                  <a:cubicBezTo>
                    <a:pt x="23776" y="12509"/>
                    <a:pt x="23789" y="12506"/>
                    <a:pt x="23801" y="12501"/>
                  </a:cubicBezTo>
                  <a:cubicBezTo>
                    <a:pt x="23892" y="12473"/>
                    <a:pt x="23983" y="12443"/>
                    <a:pt x="24070" y="12407"/>
                  </a:cubicBezTo>
                  <a:cubicBezTo>
                    <a:pt x="24340" y="12294"/>
                    <a:pt x="24574" y="12115"/>
                    <a:pt x="24812" y="11836"/>
                  </a:cubicBezTo>
                  <a:lnTo>
                    <a:pt x="24902" y="11733"/>
                  </a:lnTo>
                  <a:lnTo>
                    <a:pt x="24973" y="11747"/>
                  </a:lnTo>
                  <a:cubicBezTo>
                    <a:pt x="25065" y="11767"/>
                    <a:pt x="25155" y="11787"/>
                    <a:pt x="25243" y="11801"/>
                  </a:cubicBezTo>
                  <a:cubicBezTo>
                    <a:pt x="25325" y="11814"/>
                    <a:pt x="25404" y="11820"/>
                    <a:pt x="25479" y="11820"/>
                  </a:cubicBezTo>
                  <a:cubicBezTo>
                    <a:pt x="25678" y="11820"/>
                    <a:pt x="25856" y="11775"/>
                    <a:pt x="26019" y="11683"/>
                  </a:cubicBezTo>
                  <a:cubicBezTo>
                    <a:pt x="26030" y="11679"/>
                    <a:pt x="26040" y="11672"/>
                    <a:pt x="26051" y="11663"/>
                  </a:cubicBezTo>
                  <a:close/>
                  <a:moveTo>
                    <a:pt x="13800" y="14019"/>
                  </a:moveTo>
                  <a:cubicBezTo>
                    <a:pt x="13916" y="14019"/>
                    <a:pt x="14034" y="14023"/>
                    <a:pt x="14152" y="14031"/>
                  </a:cubicBezTo>
                  <a:cubicBezTo>
                    <a:pt x="14643" y="14063"/>
                    <a:pt x="15125" y="14153"/>
                    <a:pt x="15592" y="14294"/>
                  </a:cubicBezTo>
                  <a:cubicBezTo>
                    <a:pt x="15413" y="14438"/>
                    <a:pt x="15251" y="14611"/>
                    <a:pt x="15095" y="14825"/>
                  </a:cubicBezTo>
                  <a:cubicBezTo>
                    <a:pt x="14797" y="15241"/>
                    <a:pt x="14626" y="15685"/>
                    <a:pt x="14588" y="16151"/>
                  </a:cubicBezTo>
                  <a:cubicBezTo>
                    <a:pt x="14285" y="16065"/>
                    <a:pt x="13976" y="16014"/>
                    <a:pt x="13663" y="16000"/>
                  </a:cubicBezTo>
                  <a:cubicBezTo>
                    <a:pt x="13614" y="15997"/>
                    <a:pt x="13567" y="15995"/>
                    <a:pt x="13521" y="15995"/>
                  </a:cubicBezTo>
                  <a:cubicBezTo>
                    <a:pt x="13384" y="15995"/>
                    <a:pt x="13248" y="16006"/>
                    <a:pt x="13114" y="16026"/>
                  </a:cubicBezTo>
                  <a:cubicBezTo>
                    <a:pt x="13104" y="16003"/>
                    <a:pt x="13092" y="15981"/>
                    <a:pt x="13080" y="15961"/>
                  </a:cubicBezTo>
                  <a:cubicBezTo>
                    <a:pt x="12925" y="15685"/>
                    <a:pt x="12824" y="15418"/>
                    <a:pt x="12760" y="15145"/>
                  </a:cubicBezTo>
                  <a:cubicBezTo>
                    <a:pt x="12674" y="14765"/>
                    <a:pt x="12689" y="14453"/>
                    <a:pt x="12811" y="14166"/>
                  </a:cubicBezTo>
                  <a:cubicBezTo>
                    <a:pt x="12817" y="14149"/>
                    <a:pt x="12820" y="14134"/>
                    <a:pt x="12825" y="14115"/>
                  </a:cubicBezTo>
                  <a:cubicBezTo>
                    <a:pt x="13140" y="14051"/>
                    <a:pt x="13465" y="14019"/>
                    <a:pt x="13800" y="14019"/>
                  </a:cubicBezTo>
                  <a:close/>
                  <a:moveTo>
                    <a:pt x="26619" y="12711"/>
                  </a:moveTo>
                  <a:cubicBezTo>
                    <a:pt x="27088" y="13507"/>
                    <a:pt x="27625" y="14256"/>
                    <a:pt x="28183" y="15004"/>
                  </a:cubicBezTo>
                  <a:cubicBezTo>
                    <a:pt x="28178" y="15011"/>
                    <a:pt x="28173" y="15017"/>
                    <a:pt x="28167" y="15021"/>
                  </a:cubicBezTo>
                  <a:cubicBezTo>
                    <a:pt x="27862" y="15409"/>
                    <a:pt x="27457" y="15741"/>
                    <a:pt x="26933" y="16035"/>
                  </a:cubicBezTo>
                  <a:cubicBezTo>
                    <a:pt x="26662" y="16190"/>
                    <a:pt x="26377" y="16284"/>
                    <a:pt x="26087" y="16319"/>
                  </a:cubicBezTo>
                  <a:cubicBezTo>
                    <a:pt x="26065" y="16321"/>
                    <a:pt x="26042" y="16327"/>
                    <a:pt x="26016" y="16333"/>
                  </a:cubicBezTo>
                  <a:cubicBezTo>
                    <a:pt x="25951" y="16238"/>
                    <a:pt x="25885" y="16143"/>
                    <a:pt x="25821" y="16048"/>
                  </a:cubicBezTo>
                  <a:cubicBezTo>
                    <a:pt x="25306" y="15287"/>
                    <a:pt x="24767" y="14480"/>
                    <a:pt x="24310" y="13632"/>
                  </a:cubicBezTo>
                  <a:cubicBezTo>
                    <a:pt x="24565" y="13615"/>
                    <a:pt x="24803" y="13510"/>
                    <a:pt x="25014" y="13314"/>
                  </a:cubicBezTo>
                  <a:cubicBezTo>
                    <a:pt x="25096" y="13240"/>
                    <a:pt x="25176" y="13152"/>
                    <a:pt x="25255" y="13055"/>
                  </a:cubicBezTo>
                  <a:cubicBezTo>
                    <a:pt x="25290" y="13013"/>
                    <a:pt x="25317" y="12995"/>
                    <a:pt x="25360" y="12995"/>
                  </a:cubicBezTo>
                  <a:cubicBezTo>
                    <a:pt x="25373" y="12995"/>
                    <a:pt x="25386" y="12997"/>
                    <a:pt x="25402" y="13000"/>
                  </a:cubicBezTo>
                  <a:cubicBezTo>
                    <a:pt x="25495" y="13016"/>
                    <a:pt x="25587" y="13024"/>
                    <a:pt x="25679" y="13024"/>
                  </a:cubicBezTo>
                  <a:cubicBezTo>
                    <a:pt x="25998" y="13024"/>
                    <a:pt x="26304" y="12926"/>
                    <a:pt x="26591" y="12733"/>
                  </a:cubicBezTo>
                  <a:cubicBezTo>
                    <a:pt x="26601" y="12726"/>
                    <a:pt x="26612" y="12720"/>
                    <a:pt x="26619" y="12711"/>
                  </a:cubicBezTo>
                  <a:close/>
                  <a:moveTo>
                    <a:pt x="16000" y="14432"/>
                  </a:moveTo>
                  <a:cubicBezTo>
                    <a:pt x="16129" y="14481"/>
                    <a:pt x="16256" y="14535"/>
                    <a:pt x="16384" y="14591"/>
                  </a:cubicBezTo>
                  <a:cubicBezTo>
                    <a:pt x="16279" y="14659"/>
                    <a:pt x="16168" y="14725"/>
                    <a:pt x="16071" y="14808"/>
                  </a:cubicBezTo>
                  <a:cubicBezTo>
                    <a:pt x="15623" y="15187"/>
                    <a:pt x="15324" y="15694"/>
                    <a:pt x="15157" y="16361"/>
                  </a:cubicBezTo>
                  <a:cubicBezTo>
                    <a:pt x="15091" y="16332"/>
                    <a:pt x="15023" y="16302"/>
                    <a:pt x="14955" y="16276"/>
                  </a:cubicBezTo>
                  <a:cubicBezTo>
                    <a:pt x="15020" y="15526"/>
                    <a:pt x="15362" y="14923"/>
                    <a:pt x="16000" y="14432"/>
                  </a:cubicBezTo>
                  <a:close/>
                  <a:moveTo>
                    <a:pt x="12405" y="14224"/>
                  </a:moveTo>
                  <a:lnTo>
                    <a:pt x="12405" y="14224"/>
                  </a:lnTo>
                  <a:cubicBezTo>
                    <a:pt x="12364" y="14355"/>
                    <a:pt x="12341" y="14492"/>
                    <a:pt x="12337" y="14632"/>
                  </a:cubicBezTo>
                  <a:cubicBezTo>
                    <a:pt x="12324" y="15114"/>
                    <a:pt x="12449" y="15585"/>
                    <a:pt x="12731" y="16109"/>
                  </a:cubicBezTo>
                  <a:cubicBezTo>
                    <a:pt x="12327" y="16228"/>
                    <a:pt x="11949" y="16446"/>
                    <a:pt x="11598" y="16756"/>
                  </a:cubicBezTo>
                  <a:cubicBezTo>
                    <a:pt x="11519" y="16617"/>
                    <a:pt x="11478" y="16488"/>
                    <a:pt x="11470" y="16359"/>
                  </a:cubicBezTo>
                  <a:cubicBezTo>
                    <a:pt x="11461" y="16281"/>
                    <a:pt x="11467" y="16202"/>
                    <a:pt x="11472" y="16117"/>
                  </a:cubicBezTo>
                  <a:lnTo>
                    <a:pt x="11473" y="16074"/>
                  </a:lnTo>
                  <a:cubicBezTo>
                    <a:pt x="11481" y="15889"/>
                    <a:pt x="11428" y="15807"/>
                    <a:pt x="11257" y="15745"/>
                  </a:cubicBezTo>
                  <a:lnTo>
                    <a:pt x="11217" y="15728"/>
                  </a:lnTo>
                  <a:cubicBezTo>
                    <a:pt x="11140" y="15700"/>
                    <a:pt x="11061" y="15671"/>
                    <a:pt x="10986" y="15637"/>
                  </a:cubicBezTo>
                  <a:cubicBezTo>
                    <a:pt x="10808" y="15554"/>
                    <a:pt x="10680" y="15435"/>
                    <a:pt x="10595" y="15278"/>
                  </a:cubicBezTo>
                  <a:lnTo>
                    <a:pt x="10595" y="15273"/>
                  </a:lnTo>
                  <a:cubicBezTo>
                    <a:pt x="10874" y="15018"/>
                    <a:pt x="11180" y="14798"/>
                    <a:pt x="11510" y="14611"/>
                  </a:cubicBezTo>
                  <a:cubicBezTo>
                    <a:pt x="11797" y="14447"/>
                    <a:pt x="12094" y="14318"/>
                    <a:pt x="12405" y="14224"/>
                  </a:cubicBezTo>
                  <a:close/>
                  <a:moveTo>
                    <a:pt x="28416" y="15318"/>
                  </a:moveTo>
                  <a:cubicBezTo>
                    <a:pt x="28420" y="15322"/>
                    <a:pt x="28422" y="15325"/>
                    <a:pt x="28426" y="15330"/>
                  </a:cubicBezTo>
                  <a:cubicBezTo>
                    <a:pt x="28553" y="15500"/>
                    <a:pt x="28683" y="15668"/>
                    <a:pt x="28817" y="15833"/>
                  </a:cubicBezTo>
                  <a:cubicBezTo>
                    <a:pt x="28261" y="16611"/>
                    <a:pt x="27471" y="17035"/>
                    <a:pt x="26758" y="17344"/>
                  </a:cubicBezTo>
                  <a:cubicBezTo>
                    <a:pt x="26585" y="17116"/>
                    <a:pt x="26414" y="16889"/>
                    <a:pt x="26249" y="16660"/>
                  </a:cubicBezTo>
                  <a:cubicBezTo>
                    <a:pt x="26527" y="16620"/>
                    <a:pt x="26795" y="16529"/>
                    <a:pt x="27056" y="16393"/>
                  </a:cubicBezTo>
                  <a:cubicBezTo>
                    <a:pt x="27581" y="16117"/>
                    <a:pt x="28027" y="15768"/>
                    <a:pt x="28385" y="15358"/>
                  </a:cubicBezTo>
                  <a:cubicBezTo>
                    <a:pt x="28396" y="15345"/>
                    <a:pt x="28406" y="15332"/>
                    <a:pt x="28416" y="15318"/>
                  </a:cubicBezTo>
                  <a:close/>
                  <a:moveTo>
                    <a:pt x="10331" y="15531"/>
                  </a:moveTo>
                  <a:cubicBezTo>
                    <a:pt x="10336" y="15545"/>
                    <a:pt x="10345" y="15557"/>
                    <a:pt x="10353" y="15566"/>
                  </a:cubicBezTo>
                  <a:cubicBezTo>
                    <a:pt x="10485" y="15771"/>
                    <a:pt x="10680" y="15918"/>
                    <a:pt x="10965" y="16032"/>
                  </a:cubicBezTo>
                  <a:lnTo>
                    <a:pt x="11094" y="16083"/>
                  </a:lnTo>
                  <a:cubicBezTo>
                    <a:pt x="11094" y="16088"/>
                    <a:pt x="11094" y="16094"/>
                    <a:pt x="11092" y="16100"/>
                  </a:cubicBezTo>
                  <a:cubicBezTo>
                    <a:pt x="11056" y="16403"/>
                    <a:pt x="11124" y="16699"/>
                    <a:pt x="11291" y="16981"/>
                  </a:cubicBezTo>
                  <a:cubicBezTo>
                    <a:pt x="11302" y="16997"/>
                    <a:pt x="11314" y="17014"/>
                    <a:pt x="11325" y="17029"/>
                  </a:cubicBezTo>
                  <a:cubicBezTo>
                    <a:pt x="11208" y="17159"/>
                    <a:pt x="11100" y="17301"/>
                    <a:pt x="10995" y="17454"/>
                  </a:cubicBezTo>
                  <a:lnTo>
                    <a:pt x="10993" y="17454"/>
                  </a:lnTo>
                  <a:cubicBezTo>
                    <a:pt x="10879" y="17296"/>
                    <a:pt x="10816" y="17131"/>
                    <a:pt x="10806" y="16946"/>
                  </a:cubicBezTo>
                  <a:cubicBezTo>
                    <a:pt x="10791" y="16665"/>
                    <a:pt x="10748" y="16613"/>
                    <a:pt x="10472" y="16543"/>
                  </a:cubicBezTo>
                  <a:cubicBezTo>
                    <a:pt x="10191" y="16474"/>
                    <a:pt x="9967" y="16359"/>
                    <a:pt x="9786" y="16200"/>
                  </a:cubicBezTo>
                  <a:cubicBezTo>
                    <a:pt x="9794" y="16190"/>
                    <a:pt x="9800" y="16179"/>
                    <a:pt x="9808" y="16170"/>
                  </a:cubicBezTo>
                  <a:cubicBezTo>
                    <a:pt x="9968" y="15941"/>
                    <a:pt x="10143" y="15727"/>
                    <a:pt x="10331" y="15531"/>
                  </a:cubicBezTo>
                  <a:close/>
                  <a:moveTo>
                    <a:pt x="16761" y="14776"/>
                  </a:moveTo>
                  <a:cubicBezTo>
                    <a:pt x="17197" y="15004"/>
                    <a:pt x="17620" y="15285"/>
                    <a:pt x="18029" y="15617"/>
                  </a:cubicBezTo>
                  <a:cubicBezTo>
                    <a:pt x="18148" y="15714"/>
                    <a:pt x="18265" y="15815"/>
                    <a:pt x="18378" y="15921"/>
                  </a:cubicBezTo>
                  <a:cubicBezTo>
                    <a:pt x="18358" y="15930"/>
                    <a:pt x="18338" y="15938"/>
                    <a:pt x="18318" y="15950"/>
                  </a:cubicBezTo>
                  <a:cubicBezTo>
                    <a:pt x="17955" y="16139"/>
                    <a:pt x="17744" y="16440"/>
                    <a:pt x="17685" y="16852"/>
                  </a:cubicBezTo>
                  <a:lnTo>
                    <a:pt x="17666" y="16977"/>
                  </a:lnTo>
                  <a:cubicBezTo>
                    <a:pt x="17463" y="16991"/>
                    <a:pt x="17291" y="17048"/>
                    <a:pt x="17145" y="17148"/>
                  </a:cubicBezTo>
                  <a:cubicBezTo>
                    <a:pt x="16997" y="17251"/>
                    <a:pt x="16885" y="17370"/>
                    <a:pt x="16804" y="17508"/>
                  </a:cubicBezTo>
                  <a:lnTo>
                    <a:pt x="16804" y="17508"/>
                  </a:lnTo>
                  <a:cubicBezTo>
                    <a:pt x="16425" y="17127"/>
                    <a:pt x="15988" y="16802"/>
                    <a:pt x="15504" y="16535"/>
                  </a:cubicBezTo>
                  <a:cubicBezTo>
                    <a:pt x="15727" y="15650"/>
                    <a:pt x="16117" y="15103"/>
                    <a:pt x="16761" y="14776"/>
                  </a:cubicBezTo>
                  <a:close/>
                  <a:moveTo>
                    <a:pt x="29058" y="16133"/>
                  </a:moveTo>
                  <a:cubicBezTo>
                    <a:pt x="29102" y="16190"/>
                    <a:pt x="29146" y="16244"/>
                    <a:pt x="29193" y="16299"/>
                  </a:cubicBezTo>
                  <a:cubicBezTo>
                    <a:pt x="28647" y="16983"/>
                    <a:pt x="27980" y="17495"/>
                    <a:pt x="27159" y="17861"/>
                  </a:cubicBezTo>
                  <a:cubicBezTo>
                    <a:pt x="27101" y="17785"/>
                    <a:pt x="27044" y="17713"/>
                    <a:pt x="26988" y="17640"/>
                  </a:cubicBezTo>
                  <a:cubicBezTo>
                    <a:pt x="27011" y="17633"/>
                    <a:pt x="27034" y="17623"/>
                    <a:pt x="27056" y="17614"/>
                  </a:cubicBezTo>
                  <a:cubicBezTo>
                    <a:pt x="27669" y="17356"/>
                    <a:pt x="28224" y="16998"/>
                    <a:pt x="28706" y="16548"/>
                  </a:cubicBezTo>
                  <a:cubicBezTo>
                    <a:pt x="28826" y="16435"/>
                    <a:pt x="28930" y="16301"/>
                    <a:pt x="29028" y="16171"/>
                  </a:cubicBezTo>
                  <a:lnTo>
                    <a:pt x="29058" y="16133"/>
                  </a:lnTo>
                  <a:close/>
                  <a:moveTo>
                    <a:pt x="9587" y="16501"/>
                  </a:moveTo>
                  <a:cubicBezTo>
                    <a:pt x="9598" y="16509"/>
                    <a:pt x="9606" y="16517"/>
                    <a:pt x="9617" y="16526"/>
                  </a:cubicBezTo>
                  <a:cubicBezTo>
                    <a:pt x="9820" y="16697"/>
                    <a:pt x="10067" y="16821"/>
                    <a:pt x="10368" y="16900"/>
                  </a:cubicBezTo>
                  <a:cubicBezTo>
                    <a:pt x="10387" y="16906"/>
                    <a:pt x="10407" y="16912"/>
                    <a:pt x="10427" y="16918"/>
                  </a:cubicBezTo>
                  <a:cubicBezTo>
                    <a:pt x="10433" y="17055"/>
                    <a:pt x="10453" y="17219"/>
                    <a:pt x="10523" y="17381"/>
                  </a:cubicBezTo>
                  <a:cubicBezTo>
                    <a:pt x="10594" y="17549"/>
                    <a:pt x="10678" y="17681"/>
                    <a:pt x="10790" y="17792"/>
                  </a:cubicBezTo>
                  <a:cubicBezTo>
                    <a:pt x="10702" y="17947"/>
                    <a:pt x="10620" y="18116"/>
                    <a:pt x="10538" y="18298"/>
                  </a:cubicBezTo>
                  <a:cubicBezTo>
                    <a:pt x="10453" y="18492"/>
                    <a:pt x="10379" y="18690"/>
                    <a:pt x="10313" y="18895"/>
                  </a:cubicBezTo>
                  <a:cubicBezTo>
                    <a:pt x="9995" y="18889"/>
                    <a:pt x="9722" y="18844"/>
                    <a:pt x="9475" y="18758"/>
                  </a:cubicBezTo>
                  <a:cubicBezTo>
                    <a:pt x="9172" y="18650"/>
                    <a:pt x="8938" y="18502"/>
                    <a:pt x="8760" y="18309"/>
                  </a:cubicBezTo>
                  <a:cubicBezTo>
                    <a:pt x="8973" y="17647"/>
                    <a:pt x="9246" y="17049"/>
                    <a:pt x="9587" y="16501"/>
                  </a:cubicBezTo>
                  <a:close/>
                  <a:moveTo>
                    <a:pt x="18662" y="16196"/>
                  </a:moveTo>
                  <a:cubicBezTo>
                    <a:pt x="19196" y="16739"/>
                    <a:pt x="19667" y="17380"/>
                    <a:pt x="20089" y="18134"/>
                  </a:cubicBezTo>
                  <a:cubicBezTo>
                    <a:pt x="20142" y="18231"/>
                    <a:pt x="20198" y="18329"/>
                    <a:pt x="20248" y="18427"/>
                  </a:cubicBezTo>
                  <a:cubicBezTo>
                    <a:pt x="20244" y="18429"/>
                    <a:pt x="20238" y="18429"/>
                    <a:pt x="20233" y="18431"/>
                  </a:cubicBezTo>
                  <a:cubicBezTo>
                    <a:pt x="20057" y="18474"/>
                    <a:pt x="19904" y="18569"/>
                    <a:pt x="19762" y="18727"/>
                  </a:cubicBezTo>
                  <a:cubicBezTo>
                    <a:pt x="19645" y="18853"/>
                    <a:pt x="19549" y="19006"/>
                    <a:pt x="19449" y="19218"/>
                  </a:cubicBezTo>
                  <a:cubicBezTo>
                    <a:pt x="19438" y="19238"/>
                    <a:pt x="19429" y="19259"/>
                    <a:pt x="19417" y="19279"/>
                  </a:cubicBezTo>
                  <a:cubicBezTo>
                    <a:pt x="19398" y="19276"/>
                    <a:pt x="19380" y="19273"/>
                    <a:pt x="19364" y="19269"/>
                  </a:cubicBezTo>
                  <a:cubicBezTo>
                    <a:pt x="19249" y="19244"/>
                    <a:pt x="19136" y="19232"/>
                    <a:pt x="19025" y="19232"/>
                  </a:cubicBezTo>
                  <a:cubicBezTo>
                    <a:pt x="18706" y="19232"/>
                    <a:pt x="18404" y="19333"/>
                    <a:pt x="18122" y="19536"/>
                  </a:cubicBezTo>
                  <a:cubicBezTo>
                    <a:pt x="18122" y="19537"/>
                    <a:pt x="18119" y="19537"/>
                    <a:pt x="18117" y="19540"/>
                  </a:cubicBezTo>
                  <a:cubicBezTo>
                    <a:pt x="18085" y="19460"/>
                    <a:pt x="18051" y="19380"/>
                    <a:pt x="18017" y="19301"/>
                  </a:cubicBezTo>
                  <a:cubicBezTo>
                    <a:pt x="17765" y="18739"/>
                    <a:pt x="17450" y="18235"/>
                    <a:pt x="17072" y="17798"/>
                  </a:cubicBezTo>
                  <a:lnTo>
                    <a:pt x="17112" y="17731"/>
                  </a:lnTo>
                  <a:cubicBezTo>
                    <a:pt x="17258" y="17483"/>
                    <a:pt x="17454" y="17361"/>
                    <a:pt x="17711" y="17355"/>
                  </a:cubicBezTo>
                  <a:cubicBezTo>
                    <a:pt x="17745" y="17353"/>
                    <a:pt x="17782" y="17349"/>
                    <a:pt x="17824" y="17343"/>
                  </a:cubicBezTo>
                  <a:cubicBezTo>
                    <a:pt x="17940" y="17324"/>
                    <a:pt x="18014" y="17250"/>
                    <a:pt x="18029" y="17133"/>
                  </a:cubicBezTo>
                  <a:cubicBezTo>
                    <a:pt x="18034" y="17088"/>
                    <a:pt x="18040" y="17043"/>
                    <a:pt x="18045" y="16998"/>
                  </a:cubicBezTo>
                  <a:lnTo>
                    <a:pt x="18051" y="16946"/>
                  </a:lnTo>
                  <a:cubicBezTo>
                    <a:pt x="18096" y="16572"/>
                    <a:pt x="18285" y="16332"/>
                    <a:pt x="18633" y="16208"/>
                  </a:cubicBezTo>
                  <a:cubicBezTo>
                    <a:pt x="18642" y="16205"/>
                    <a:pt x="18651" y="16199"/>
                    <a:pt x="18662" y="16196"/>
                  </a:cubicBezTo>
                  <a:close/>
                  <a:moveTo>
                    <a:pt x="8644" y="18699"/>
                  </a:moveTo>
                  <a:cubicBezTo>
                    <a:pt x="8754" y="18801"/>
                    <a:pt x="8885" y="18892"/>
                    <a:pt x="9044" y="18975"/>
                  </a:cubicBezTo>
                  <a:cubicBezTo>
                    <a:pt x="9384" y="19156"/>
                    <a:pt x="9762" y="19253"/>
                    <a:pt x="10198" y="19273"/>
                  </a:cubicBezTo>
                  <a:cubicBezTo>
                    <a:pt x="10158" y="19432"/>
                    <a:pt x="10120" y="19594"/>
                    <a:pt x="10087" y="19761"/>
                  </a:cubicBezTo>
                  <a:lnTo>
                    <a:pt x="10016" y="19761"/>
                  </a:lnTo>
                  <a:cubicBezTo>
                    <a:pt x="9967" y="19763"/>
                    <a:pt x="9919" y="19764"/>
                    <a:pt x="9874" y="19764"/>
                  </a:cubicBezTo>
                  <a:cubicBezTo>
                    <a:pt x="9730" y="19764"/>
                    <a:pt x="9606" y="19753"/>
                    <a:pt x="9490" y="19727"/>
                  </a:cubicBezTo>
                  <a:cubicBezTo>
                    <a:pt x="9172" y="19657"/>
                    <a:pt x="8877" y="19503"/>
                    <a:pt x="8586" y="19255"/>
                  </a:cubicBezTo>
                  <a:cubicBezTo>
                    <a:pt x="8566" y="19236"/>
                    <a:pt x="8541" y="19221"/>
                    <a:pt x="8519" y="19202"/>
                  </a:cubicBezTo>
                  <a:cubicBezTo>
                    <a:pt x="8556" y="19034"/>
                    <a:pt x="8598" y="18866"/>
                    <a:pt x="8644" y="18699"/>
                  </a:cubicBezTo>
                  <a:close/>
                  <a:moveTo>
                    <a:pt x="29436" y="16592"/>
                  </a:moveTo>
                  <a:cubicBezTo>
                    <a:pt x="29556" y="16738"/>
                    <a:pt x="29680" y="16886"/>
                    <a:pt x="29802" y="17029"/>
                  </a:cubicBezTo>
                  <a:lnTo>
                    <a:pt x="30246" y="17560"/>
                  </a:lnTo>
                  <a:cubicBezTo>
                    <a:pt x="30575" y="17951"/>
                    <a:pt x="30908" y="18347"/>
                    <a:pt x="31240" y="18745"/>
                  </a:cubicBezTo>
                  <a:cubicBezTo>
                    <a:pt x="31235" y="18750"/>
                    <a:pt x="31232" y="18752"/>
                    <a:pt x="31228" y="18755"/>
                  </a:cubicBezTo>
                  <a:cubicBezTo>
                    <a:pt x="31076" y="18875"/>
                    <a:pt x="30903" y="18952"/>
                    <a:pt x="30714" y="18985"/>
                  </a:cubicBezTo>
                  <a:cubicBezTo>
                    <a:pt x="30590" y="19006"/>
                    <a:pt x="30465" y="19019"/>
                    <a:pt x="30334" y="19031"/>
                  </a:cubicBezTo>
                  <a:cubicBezTo>
                    <a:pt x="30166" y="19045"/>
                    <a:pt x="30050" y="19139"/>
                    <a:pt x="30002" y="19301"/>
                  </a:cubicBezTo>
                  <a:lnTo>
                    <a:pt x="29984" y="19364"/>
                  </a:lnTo>
                  <a:cubicBezTo>
                    <a:pt x="29964" y="19431"/>
                    <a:pt x="29944" y="19495"/>
                    <a:pt x="29925" y="19560"/>
                  </a:cubicBezTo>
                  <a:cubicBezTo>
                    <a:pt x="29843" y="19852"/>
                    <a:pt x="29663" y="20059"/>
                    <a:pt x="29368" y="20190"/>
                  </a:cubicBezTo>
                  <a:cubicBezTo>
                    <a:pt x="29335" y="20204"/>
                    <a:pt x="29302" y="20218"/>
                    <a:pt x="29269" y="20230"/>
                  </a:cubicBezTo>
                  <a:lnTo>
                    <a:pt x="29201" y="20258"/>
                  </a:lnTo>
                  <a:cubicBezTo>
                    <a:pt x="29184" y="20264"/>
                    <a:pt x="29166" y="20272"/>
                    <a:pt x="29150" y="20278"/>
                  </a:cubicBezTo>
                  <a:cubicBezTo>
                    <a:pt x="28764" y="19823"/>
                    <a:pt x="28376" y="19363"/>
                    <a:pt x="27997" y="18901"/>
                  </a:cubicBezTo>
                  <a:cubicBezTo>
                    <a:pt x="27784" y="18642"/>
                    <a:pt x="27582" y="18390"/>
                    <a:pt x="27386" y="18148"/>
                  </a:cubicBezTo>
                  <a:cubicBezTo>
                    <a:pt x="27513" y="18096"/>
                    <a:pt x="27647" y="18039"/>
                    <a:pt x="27772" y="17971"/>
                  </a:cubicBezTo>
                  <a:cubicBezTo>
                    <a:pt x="28213" y="17731"/>
                    <a:pt x="28622" y="17430"/>
                    <a:pt x="29025" y="17048"/>
                  </a:cubicBezTo>
                  <a:cubicBezTo>
                    <a:pt x="29136" y="16943"/>
                    <a:pt x="29235" y="16827"/>
                    <a:pt x="29331" y="16714"/>
                  </a:cubicBezTo>
                  <a:lnTo>
                    <a:pt x="29417" y="16613"/>
                  </a:lnTo>
                  <a:cubicBezTo>
                    <a:pt x="29423" y="16606"/>
                    <a:pt x="29430" y="16599"/>
                    <a:pt x="29436" y="16592"/>
                  </a:cubicBezTo>
                  <a:close/>
                  <a:moveTo>
                    <a:pt x="8439" y="19611"/>
                  </a:moveTo>
                  <a:cubicBezTo>
                    <a:pt x="8872" y="19969"/>
                    <a:pt x="9358" y="20149"/>
                    <a:pt x="9885" y="20149"/>
                  </a:cubicBezTo>
                  <a:cubicBezTo>
                    <a:pt x="9930" y="20149"/>
                    <a:pt x="9976" y="20148"/>
                    <a:pt x="10022" y="20145"/>
                  </a:cubicBezTo>
                  <a:lnTo>
                    <a:pt x="10022" y="20145"/>
                  </a:lnTo>
                  <a:cubicBezTo>
                    <a:pt x="10002" y="20284"/>
                    <a:pt x="9987" y="20426"/>
                    <a:pt x="9973" y="20570"/>
                  </a:cubicBezTo>
                  <a:cubicBezTo>
                    <a:pt x="9968" y="20616"/>
                    <a:pt x="9964" y="20665"/>
                    <a:pt x="9961" y="20712"/>
                  </a:cubicBezTo>
                  <a:cubicBezTo>
                    <a:pt x="9925" y="20713"/>
                    <a:pt x="9889" y="20713"/>
                    <a:pt x="9854" y="20713"/>
                  </a:cubicBezTo>
                  <a:cubicBezTo>
                    <a:pt x="9299" y="20713"/>
                    <a:pt x="8807" y="20554"/>
                    <a:pt x="8350" y="20228"/>
                  </a:cubicBezTo>
                  <a:cubicBezTo>
                    <a:pt x="8373" y="20022"/>
                    <a:pt x="8402" y="19815"/>
                    <a:pt x="8439" y="19611"/>
                  </a:cubicBezTo>
                  <a:close/>
                  <a:moveTo>
                    <a:pt x="31481" y="19036"/>
                  </a:moveTo>
                  <a:cubicBezTo>
                    <a:pt x="31686" y="19286"/>
                    <a:pt x="31890" y="19531"/>
                    <a:pt x="32090" y="19781"/>
                  </a:cubicBezTo>
                  <a:cubicBezTo>
                    <a:pt x="32152" y="19858"/>
                    <a:pt x="32214" y="19932"/>
                    <a:pt x="32272" y="20009"/>
                  </a:cubicBezTo>
                  <a:cubicBezTo>
                    <a:pt x="32260" y="20019"/>
                    <a:pt x="32249" y="20029"/>
                    <a:pt x="32240" y="20039"/>
                  </a:cubicBezTo>
                  <a:cubicBezTo>
                    <a:pt x="32090" y="20181"/>
                    <a:pt x="31922" y="20258"/>
                    <a:pt x="31721" y="20276"/>
                  </a:cubicBezTo>
                  <a:cubicBezTo>
                    <a:pt x="31684" y="20280"/>
                    <a:pt x="31645" y="20281"/>
                    <a:pt x="31606" y="20281"/>
                  </a:cubicBezTo>
                  <a:cubicBezTo>
                    <a:pt x="31501" y="20281"/>
                    <a:pt x="31390" y="20270"/>
                    <a:pt x="31269" y="20247"/>
                  </a:cubicBezTo>
                  <a:cubicBezTo>
                    <a:pt x="31229" y="20239"/>
                    <a:pt x="31193" y="20235"/>
                    <a:pt x="31160" y="20235"/>
                  </a:cubicBezTo>
                  <a:cubicBezTo>
                    <a:pt x="31015" y="20235"/>
                    <a:pt x="30933" y="20311"/>
                    <a:pt x="30880" y="20485"/>
                  </a:cubicBezTo>
                  <a:lnTo>
                    <a:pt x="30846" y="20597"/>
                  </a:lnTo>
                  <a:cubicBezTo>
                    <a:pt x="30815" y="20696"/>
                    <a:pt x="30785" y="20796"/>
                    <a:pt x="30752" y="20895"/>
                  </a:cubicBezTo>
                  <a:cubicBezTo>
                    <a:pt x="30666" y="21167"/>
                    <a:pt x="30504" y="21371"/>
                    <a:pt x="30258" y="21520"/>
                  </a:cubicBezTo>
                  <a:cubicBezTo>
                    <a:pt x="30246" y="21530"/>
                    <a:pt x="30237" y="21534"/>
                    <a:pt x="30224" y="21545"/>
                  </a:cubicBezTo>
                  <a:cubicBezTo>
                    <a:pt x="30055" y="21343"/>
                    <a:pt x="29883" y="21142"/>
                    <a:pt x="29710" y="20940"/>
                  </a:cubicBezTo>
                  <a:cubicBezTo>
                    <a:pt x="29610" y="20821"/>
                    <a:pt x="29504" y="20698"/>
                    <a:pt x="29400" y="20576"/>
                  </a:cubicBezTo>
                  <a:cubicBezTo>
                    <a:pt x="29832" y="20421"/>
                    <a:pt x="30109" y="20165"/>
                    <a:pt x="30246" y="19793"/>
                  </a:cubicBezTo>
                  <a:cubicBezTo>
                    <a:pt x="30271" y="19725"/>
                    <a:pt x="30291" y="19659"/>
                    <a:pt x="30314" y="19591"/>
                  </a:cubicBezTo>
                  <a:cubicBezTo>
                    <a:pt x="30326" y="19549"/>
                    <a:pt x="30337" y="19508"/>
                    <a:pt x="30352" y="19468"/>
                  </a:cubicBezTo>
                  <a:cubicBezTo>
                    <a:pt x="30357" y="19449"/>
                    <a:pt x="30363" y="19431"/>
                    <a:pt x="30373" y="19412"/>
                  </a:cubicBezTo>
                  <a:cubicBezTo>
                    <a:pt x="30396" y="19409"/>
                    <a:pt x="30419" y="19406"/>
                    <a:pt x="30440" y="19403"/>
                  </a:cubicBezTo>
                  <a:cubicBezTo>
                    <a:pt x="30471" y="19400"/>
                    <a:pt x="30504" y="19397"/>
                    <a:pt x="30536" y="19394"/>
                  </a:cubicBezTo>
                  <a:cubicBezTo>
                    <a:pt x="30587" y="19390"/>
                    <a:pt x="30640" y="19384"/>
                    <a:pt x="30690" y="19378"/>
                  </a:cubicBezTo>
                  <a:cubicBezTo>
                    <a:pt x="30981" y="19338"/>
                    <a:pt x="31234" y="19235"/>
                    <a:pt x="31445" y="19068"/>
                  </a:cubicBezTo>
                  <a:cubicBezTo>
                    <a:pt x="31456" y="19059"/>
                    <a:pt x="31468" y="19048"/>
                    <a:pt x="31481" y="19036"/>
                  </a:cubicBezTo>
                  <a:close/>
                  <a:moveTo>
                    <a:pt x="20412" y="18759"/>
                  </a:moveTo>
                  <a:cubicBezTo>
                    <a:pt x="20671" y="19307"/>
                    <a:pt x="20895" y="19900"/>
                    <a:pt x="21090" y="20556"/>
                  </a:cubicBezTo>
                  <a:cubicBezTo>
                    <a:pt x="21181" y="20863"/>
                    <a:pt x="21265" y="21188"/>
                    <a:pt x="21360" y="21570"/>
                  </a:cubicBezTo>
                  <a:cubicBezTo>
                    <a:pt x="21312" y="21571"/>
                    <a:pt x="21269" y="21576"/>
                    <a:pt x="21221" y="21588"/>
                  </a:cubicBezTo>
                  <a:cubicBezTo>
                    <a:pt x="20819" y="21693"/>
                    <a:pt x="20522" y="21894"/>
                    <a:pt x="20309" y="22198"/>
                  </a:cubicBezTo>
                  <a:cubicBezTo>
                    <a:pt x="20301" y="22213"/>
                    <a:pt x="20290" y="22227"/>
                    <a:pt x="20281" y="22239"/>
                  </a:cubicBezTo>
                  <a:cubicBezTo>
                    <a:pt x="20099" y="22119"/>
                    <a:pt x="19883" y="22053"/>
                    <a:pt x="19617" y="22034"/>
                  </a:cubicBezTo>
                  <a:cubicBezTo>
                    <a:pt x="19559" y="22028"/>
                    <a:pt x="19501" y="22026"/>
                    <a:pt x="19444" y="22026"/>
                  </a:cubicBezTo>
                  <a:cubicBezTo>
                    <a:pt x="19208" y="22026"/>
                    <a:pt x="19008" y="22067"/>
                    <a:pt x="18826" y="22148"/>
                  </a:cubicBezTo>
                  <a:cubicBezTo>
                    <a:pt x="18809" y="22037"/>
                    <a:pt x="18790" y="21928"/>
                    <a:pt x="18770" y="21818"/>
                  </a:cubicBezTo>
                  <a:lnTo>
                    <a:pt x="18768" y="21818"/>
                  </a:lnTo>
                  <a:cubicBezTo>
                    <a:pt x="18650" y="21145"/>
                    <a:pt x="18480" y="20503"/>
                    <a:pt x="18261" y="19909"/>
                  </a:cubicBezTo>
                  <a:cubicBezTo>
                    <a:pt x="18276" y="19900"/>
                    <a:pt x="18287" y="19891"/>
                    <a:pt x="18299" y="19883"/>
                  </a:cubicBezTo>
                  <a:cubicBezTo>
                    <a:pt x="18532" y="19702"/>
                    <a:pt x="18774" y="19614"/>
                    <a:pt x="19031" y="19614"/>
                  </a:cubicBezTo>
                  <a:cubicBezTo>
                    <a:pt x="19131" y="19614"/>
                    <a:pt x="19232" y="19627"/>
                    <a:pt x="19336" y="19653"/>
                  </a:cubicBezTo>
                  <a:cubicBezTo>
                    <a:pt x="19382" y="19664"/>
                    <a:pt x="19423" y="19670"/>
                    <a:pt x="19461" y="19670"/>
                  </a:cubicBezTo>
                  <a:cubicBezTo>
                    <a:pt x="19593" y="19670"/>
                    <a:pt x="19685" y="19600"/>
                    <a:pt x="19759" y="19451"/>
                  </a:cubicBezTo>
                  <a:cubicBezTo>
                    <a:pt x="19768" y="19429"/>
                    <a:pt x="19779" y="19409"/>
                    <a:pt x="19787" y="19389"/>
                  </a:cubicBezTo>
                  <a:cubicBezTo>
                    <a:pt x="19801" y="19358"/>
                    <a:pt x="19813" y="19327"/>
                    <a:pt x="19832" y="19299"/>
                  </a:cubicBezTo>
                  <a:lnTo>
                    <a:pt x="19858" y="19255"/>
                  </a:lnTo>
                  <a:cubicBezTo>
                    <a:pt x="19915" y="19162"/>
                    <a:pt x="19969" y="19073"/>
                    <a:pt x="20032" y="18989"/>
                  </a:cubicBezTo>
                  <a:cubicBezTo>
                    <a:pt x="20119" y="18872"/>
                    <a:pt x="20236" y="18798"/>
                    <a:pt x="20380" y="18767"/>
                  </a:cubicBezTo>
                  <a:cubicBezTo>
                    <a:pt x="20390" y="18765"/>
                    <a:pt x="20401" y="18764"/>
                    <a:pt x="20412" y="18759"/>
                  </a:cubicBezTo>
                  <a:close/>
                  <a:moveTo>
                    <a:pt x="32512" y="20313"/>
                  </a:moveTo>
                  <a:cubicBezTo>
                    <a:pt x="32831" y="20725"/>
                    <a:pt x="33118" y="21121"/>
                    <a:pt x="33379" y="21505"/>
                  </a:cubicBezTo>
                  <a:cubicBezTo>
                    <a:pt x="33373" y="21509"/>
                    <a:pt x="33367" y="21513"/>
                    <a:pt x="33359" y="21517"/>
                  </a:cubicBezTo>
                  <a:cubicBezTo>
                    <a:pt x="33212" y="21611"/>
                    <a:pt x="33075" y="21673"/>
                    <a:pt x="32936" y="21699"/>
                  </a:cubicBezTo>
                  <a:cubicBezTo>
                    <a:pt x="32760" y="21732"/>
                    <a:pt x="32575" y="21756"/>
                    <a:pt x="32373" y="21776"/>
                  </a:cubicBezTo>
                  <a:cubicBezTo>
                    <a:pt x="32124" y="21798"/>
                    <a:pt x="32024" y="21881"/>
                    <a:pt x="31961" y="22116"/>
                  </a:cubicBezTo>
                  <a:lnTo>
                    <a:pt x="31941" y="22185"/>
                  </a:lnTo>
                  <a:cubicBezTo>
                    <a:pt x="31922" y="22255"/>
                    <a:pt x="31902" y="22329"/>
                    <a:pt x="31879" y="22400"/>
                  </a:cubicBezTo>
                  <a:cubicBezTo>
                    <a:pt x="31792" y="22667"/>
                    <a:pt x="31635" y="22857"/>
                    <a:pt x="31396" y="22976"/>
                  </a:cubicBezTo>
                  <a:cubicBezTo>
                    <a:pt x="31388" y="22980"/>
                    <a:pt x="31377" y="22986"/>
                    <a:pt x="31370" y="22989"/>
                  </a:cubicBezTo>
                  <a:cubicBezTo>
                    <a:pt x="31087" y="22594"/>
                    <a:pt x="30785" y="22209"/>
                    <a:pt x="30467" y="21830"/>
                  </a:cubicBezTo>
                  <a:cubicBezTo>
                    <a:pt x="30752" y="21655"/>
                    <a:pt x="30945" y="21440"/>
                    <a:pt x="31052" y="21171"/>
                  </a:cubicBezTo>
                  <a:cubicBezTo>
                    <a:pt x="31096" y="21057"/>
                    <a:pt x="31135" y="20940"/>
                    <a:pt x="31174" y="20823"/>
                  </a:cubicBezTo>
                  <a:cubicBezTo>
                    <a:pt x="31189" y="20772"/>
                    <a:pt x="31206" y="20722"/>
                    <a:pt x="31224" y="20671"/>
                  </a:cubicBezTo>
                  <a:lnTo>
                    <a:pt x="31237" y="20633"/>
                  </a:lnTo>
                  <a:cubicBezTo>
                    <a:pt x="31241" y="20633"/>
                    <a:pt x="31246" y="20634"/>
                    <a:pt x="31252" y="20634"/>
                  </a:cubicBezTo>
                  <a:cubicBezTo>
                    <a:pt x="31302" y="20636"/>
                    <a:pt x="31348" y="20641"/>
                    <a:pt x="31396" y="20645"/>
                  </a:cubicBezTo>
                  <a:cubicBezTo>
                    <a:pt x="31494" y="20652"/>
                    <a:pt x="31594" y="20658"/>
                    <a:pt x="31697" y="20658"/>
                  </a:cubicBezTo>
                  <a:cubicBezTo>
                    <a:pt x="31716" y="20658"/>
                    <a:pt x="31735" y="20658"/>
                    <a:pt x="31754" y="20658"/>
                  </a:cubicBezTo>
                  <a:cubicBezTo>
                    <a:pt x="32021" y="20647"/>
                    <a:pt x="32269" y="20537"/>
                    <a:pt x="32490" y="20332"/>
                  </a:cubicBezTo>
                  <a:cubicBezTo>
                    <a:pt x="32499" y="20326"/>
                    <a:pt x="32505" y="20320"/>
                    <a:pt x="32512" y="20313"/>
                  </a:cubicBezTo>
                  <a:close/>
                  <a:moveTo>
                    <a:pt x="8309" y="20641"/>
                  </a:moveTo>
                  <a:lnTo>
                    <a:pt x="8309" y="20641"/>
                  </a:lnTo>
                  <a:cubicBezTo>
                    <a:pt x="8778" y="20941"/>
                    <a:pt x="9289" y="21096"/>
                    <a:pt x="9840" y="21096"/>
                  </a:cubicBezTo>
                  <a:cubicBezTo>
                    <a:pt x="9872" y="21096"/>
                    <a:pt x="9903" y="21095"/>
                    <a:pt x="9935" y="21094"/>
                  </a:cubicBezTo>
                  <a:lnTo>
                    <a:pt x="9936" y="21094"/>
                  </a:lnTo>
                  <a:cubicBezTo>
                    <a:pt x="9931" y="21153"/>
                    <a:pt x="9930" y="21208"/>
                    <a:pt x="9925" y="21267"/>
                  </a:cubicBezTo>
                  <a:cubicBezTo>
                    <a:pt x="9922" y="21374"/>
                    <a:pt x="9916" y="21475"/>
                    <a:pt x="9910" y="21590"/>
                  </a:cubicBezTo>
                  <a:cubicBezTo>
                    <a:pt x="9914" y="21968"/>
                    <a:pt x="9938" y="22357"/>
                    <a:pt x="9979" y="22756"/>
                  </a:cubicBezTo>
                  <a:cubicBezTo>
                    <a:pt x="9930" y="22764"/>
                    <a:pt x="9882" y="22768"/>
                    <a:pt x="9835" y="22768"/>
                  </a:cubicBezTo>
                  <a:cubicBezTo>
                    <a:pt x="9691" y="22768"/>
                    <a:pt x="9561" y="22732"/>
                    <a:pt x="9442" y="22659"/>
                  </a:cubicBezTo>
                  <a:cubicBezTo>
                    <a:pt x="9417" y="22644"/>
                    <a:pt x="9394" y="22631"/>
                    <a:pt x="9368" y="22619"/>
                  </a:cubicBezTo>
                  <a:cubicBezTo>
                    <a:pt x="9318" y="22597"/>
                    <a:pt x="9273" y="22585"/>
                    <a:pt x="9232" y="22585"/>
                  </a:cubicBezTo>
                  <a:cubicBezTo>
                    <a:pt x="9164" y="22585"/>
                    <a:pt x="9105" y="22616"/>
                    <a:pt x="9042" y="22679"/>
                  </a:cubicBezTo>
                  <a:cubicBezTo>
                    <a:pt x="9022" y="22698"/>
                    <a:pt x="9005" y="22718"/>
                    <a:pt x="8987" y="22738"/>
                  </a:cubicBezTo>
                  <a:cubicBezTo>
                    <a:pt x="8967" y="22760"/>
                    <a:pt x="8948" y="22780"/>
                    <a:pt x="8928" y="22797"/>
                  </a:cubicBezTo>
                  <a:cubicBezTo>
                    <a:pt x="8762" y="22965"/>
                    <a:pt x="8592" y="23042"/>
                    <a:pt x="8403" y="23042"/>
                  </a:cubicBezTo>
                  <a:cubicBezTo>
                    <a:pt x="8398" y="23042"/>
                    <a:pt x="8392" y="23042"/>
                    <a:pt x="8387" y="23042"/>
                  </a:cubicBezTo>
                  <a:cubicBezTo>
                    <a:pt x="8380" y="23005"/>
                    <a:pt x="8376" y="22969"/>
                    <a:pt x="8373" y="22935"/>
                  </a:cubicBezTo>
                  <a:cubicBezTo>
                    <a:pt x="8277" y="22136"/>
                    <a:pt x="8255" y="21375"/>
                    <a:pt x="8309" y="20641"/>
                  </a:cubicBezTo>
                  <a:close/>
                  <a:moveTo>
                    <a:pt x="21440" y="21920"/>
                  </a:moveTo>
                  <a:cubicBezTo>
                    <a:pt x="21511" y="22227"/>
                    <a:pt x="21577" y="22540"/>
                    <a:pt x="21637" y="22863"/>
                  </a:cubicBezTo>
                  <a:cubicBezTo>
                    <a:pt x="21576" y="22857"/>
                    <a:pt x="21511" y="22852"/>
                    <a:pt x="21445" y="22852"/>
                  </a:cubicBezTo>
                  <a:cubicBezTo>
                    <a:pt x="21391" y="22852"/>
                    <a:pt x="21337" y="22855"/>
                    <a:pt x="21284" y="22864"/>
                  </a:cubicBezTo>
                  <a:cubicBezTo>
                    <a:pt x="20912" y="22925"/>
                    <a:pt x="20608" y="23139"/>
                    <a:pt x="20386" y="23502"/>
                  </a:cubicBezTo>
                  <a:lnTo>
                    <a:pt x="20373" y="23520"/>
                  </a:lnTo>
                  <a:cubicBezTo>
                    <a:pt x="20144" y="23374"/>
                    <a:pt x="19924" y="23295"/>
                    <a:pt x="19694" y="23273"/>
                  </a:cubicBezTo>
                  <a:cubicBezTo>
                    <a:pt x="19643" y="23269"/>
                    <a:pt x="19594" y="23267"/>
                    <a:pt x="19546" y="23267"/>
                  </a:cubicBezTo>
                  <a:cubicBezTo>
                    <a:pt x="19356" y="23267"/>
                    <a:pt x="19182" y="23303"/>
                    <a:pt x="19014" y="23375"/>
                  </a:cubicBezTo>
                  <a:cubicBezTo>
                    <a:pt x="18975" y="23101"/>
                    <a:pt x="18935" y="22820"/>
                    <a:pt x="18890" y="22539"/>
                  </a:cubicBezTo>
                  <a:cubicBezTo>
                    <a:pt x="18901" y="22534"/>
                    <a:pt x="18910" y="22528"/>
                    <a:pt x="18921" y="22525"/>
                  </a:cubicBezTo>
                  <a:cubicBezTo>
                    <a:pt x="19071" y="22447"/>
                    <a:pt x="19238" y="22409"/>
                    <a:pt x="19443" y="22409"/>
                  </a:cubicBezTo>
                  <a:cubicBezTo>
                    <a:pt x="19519" y="22409"/>
                    <a:pt x="19601" y="22414"/>
                    <a:pt x="19688" y="22425"/>
                  </a:cubicBezTo>
                  <a:cubicBezTo>
                    <a:pt x="19832" y="22442"/>
                    <a:pt x="19957" y="22483"/>
                    <a:pt x="20068" y="22557"/>
                  </a:cubicBezTo>
                  <a:cubicBezTo>
                    <a:pt x="20102" y="22580"/>
                    <a:pt x="20140" y="22601"/>
                    <a:pt x="20179" y="22619"/>
                  </a:cubicBezTo>
                  <a:cubicBezTo>
                    <a:pt x="20229" y="22642"/>
                    <a:pt x="20276" y="22653"/>
                    <a:pt x="20320" y="22653"/>
                  </a:cubicBezTo>
                  <a:cubicBezTo>
                    <a:pt x="20402" y="22653"/>
                    <a:pt x="20474" y="22614"/>
                    <a:pt x="20537" y="22534"/>
                  </a:cubicBezTo>
                  <a:cubicBezTo>
                    <a:pt x="20557" y="22510"/>
                    <a:pt x="20576" y="22482"/>
                    <a:pt x="20594" y="22455"/>
                  </a:cubicBezTo>
                  <a:cubicBezTo>
                    <a:pt x="20606" y="22440"/>
                    <a:pt x="20616" y="22422"/>
                    <a:pt x="20628" y="22405"/>
                  </a:cubicBezTo>
                  <a:cubicBezTo>
                    <a:pt x="20833" y="22128"/>
                    <a:pt x="21097" y="21968"/>
                    <a:pt x="21440" y="21920"/>
                  </a:cubicBezTo>
                  <a:close/>
                  <a:moveTo>
                    <a:pt x="9262" y="22989"/>
                  </a:moveTo>
                  <a:cubicBezTo>
                    <a:pt x="9452" y="23095"/>
                    <a:pt x="9641" y="23146"/>
                    <a:pt x="9833" y="23146"/>
                  </a:cubicBezTo>
                  <a:cubicBezTo>
                    <a:pt x="9896" y="23146"/>
                    <a:pt x="9959" y="23141"/>
                    <a:pt x="10022" y="23130"/>
                  </a:cubicBezTo>
                  <a:cubicBezTo>
                    <a:pt x="10046" y="23297"/>
                    <a:pt x="10069" y="23468"/>
                    <a:pt x="10098" y="23639"/>
                  </a:cubicBezTo>
                  <a:cubicBezTo>
                    <a:pt x="10070" y="23641"/>
                    <a:pt x="10043" y="23642"/>
                    <a:pt x="10015" y="23642"/>
                  </a:cubicBezTo>
                  <a:cubicBezTo>
                    <a:pt x="9857" y="23642"/>
                    <a:pt x="9701" y="23608"/>
                    <a:pt x="9541" y="23536"/>
                  </a:cubicBezTo>
                  <a:cubicBezTo>
                    <a:pt x="9477" y="23507"/>
                    <a:pt x="9416" y="23492"/>
                    <a:pt x="9359" y="23492"/>
                  </a:cubicBezTo>
                  <a:cubicBezTo>
                    <a:pt x="9263" y="23492"/>
                    <a:pt x="9175" y="23533"/>
                    <a:pt x="9095" y="23615"/>
                  </a:cubicBezTo>
                  <a:cubicBezTo>
                    <a:pt x="8947" y="23761"/>
                    <a:pt x="8759" y="23834"/>
                    <a:pt x="8519" y="23835"/>
                  </a:cubicBezTo>
                  <a:lnTo>
                    <a:pt x="8507" y="23835"/>
                  </a:lnTo>
                  <a:cubicBezTo>
                    <a:pt x="8481" y="23681"/>
                    <a:pt x="8458" y="23537"/>
                    <a:pt x="8437" y="23403"/>
                  </a:cubicBezTo>
                  <a:cubicBezTo>
                    <a:pt x="8485" y="23403"/>
                    <a:pt x="8532" y="23397"/>
                    <a:pt x="8572" y="23391"/>
                  </a:cubicBezTo>
                  <a:cubicBezTo>
                    <a:pt x="8803" y="23354"/>
                    <a:pt x="9012" y="23241"/>
                    <a:pt x="9206" y="23047"/>
                  </a:cubicBezTo>
                  <a:lnTo>
                    <a:pt x="9262" y="22989"/>
                  </a:lnTo>
                  <a:close/>
                  <a:moveTo>
                    <a:pt x="9367" y="23878"/>
                  </a:moveTo>
                  <a:cubicBezTo>
                    <a:pt x="9399" y="23889"/>
                    <a:pt x="9430" y="23902"/>
                    <a:pt x="9461" y="23914"/>
                  </a:cubicBezTo>
                  <a:cubicBezTo>
                    <a:pt x="9641" y="23985"/>
                    <a:pt x="9827" y="24023"/>
                    <a:pt x="10014" y="24023"/>
                  </a:cubicBezTo>
                  <a:cubicBezTo>
                    <a:pt x="10049" y="24023"/>
                    <a:pt x="10084" y="24022"/>
                    <a:pt x="10120" y="24019"/>
                  </a:cubicBezTo>
                  <a:cubicBezTo>
                    <a:pt x="10134" y="24019"/>
                    <a:pt x="10147" y="24017"/>
                    <a:pt x="10163" y="24013"/>
                  </a:cubicBezTo>
                  <a:cubicBezTo>
                    <a:pt x="10243" y="24459"/>
                    <a:pt x="10333" y="24906"/>
                    <a:pt x="10419" y="25343"/>
                  </a:cubicBezTo>
                  <a:cubicBezTo>
                    <a:pt x="10079" y="25555"/>
                    <a:pt x="9744" y="25660"/>
                    <a:pt x="9408" y="25660"/>
                  </a:cubicBezTo>
                  <a:cubicBezTo>
                    <a:pt x="9228" y="25660"/>
                    <a:pt x="9047" y="25630"/>
                    <a:pt x="8865" y="25570"/>
                  </a:cubicBezTo>
                  <a:cubicBezTo>
                    <a:pt x="8859" y="25541"/>
                    <a:pt x="8853" y="25514"/>
                    <a:pt x="8845" y="25487"/>
                  </a:cubicBezTo>
                  <a:cubicBezTo>
                    <a:pt x="8738" y="25019"/>
                    <a:pt x="8649" y="24595"/>
                    <a:pt x="8572" y="24195"/>
                  </a:cubicBezTo>
                  <a:lnTo>
                    <a:pt x="8596" y="24195"/>
                  </a:lnTo>
                  <a:cubicBezTo>
                    <a:pt x="8868" y="24186"/>
                    <a:pt x="9103" y="24099"/>
                    <a:pt x="9292" y="23939"/>
                  </a:cubicBezTo>
                  <a:cubicBezTo>
                    <a:pt x="9317" y="23919"/>
                    <a:pt x="9343" y="23898"/>
                    <a:pt x="9367" y="23878"/>
                  </a:cubicBezTo>
                  <a:close/>
                  <a:moveTo>
                    <a:pt x="33590" y="21823"/>
                  </a:moveTo>
                  <a:cubicBezTo>
                    <a:pt x="33685" y="21966"/>
                    <a:pt x="33777" y="22110"/>
                    <a:pt x="33867" y="22255"/>
                  </a:cubicBezTo>
                  <a:cubicBezTo>
                    <a:pt x="34277" y="22928"/>
                    <a:pt x="34598" y="23568"/>
                    <a:pt x="34851" y="24218"/>
                  </a:cubicBezTo>
                  <a:cubicBezTo>
                    <a:pt x="34987" y="24568"/>
                    <a:pt x="35098" y="24925"/>
                    <a:pt x="35183" y="25286"/>
                  </a:cubicBezTo>
                  <a:cubicBezTo>
                    <a:pt x="34959" y="25485"/>
                    <a:pt x="34722" y="25647"/>
                    <a:pt x="34479" y="25767"/>
                  </a:cubicBezTo>
                  <a:cubicBezTo>
                    <a:pt x="34208" y="25903"/>
                    <a:pt x="33927" y="25999"/>
                    <a:pt x="33641" y="26048"/>
                  </a:cubicBezTo>
                  <a:cubicBezTo>
                    <a:pt x="33491" y="26075"/>
                    <a:pt x="33336" y="26088"/>
                    <a:pt x="33170" y="26088"/>
                  </a:cubicBezTo>
                  <a:cubicBezTo>
                    <a:pt x="33060" y="26088"/>
                    <a:pt x="32945" y="26083"/>
                    <a:pt x="32823" y="26071"/>
                  </a:cubicBezTo>
                  <a:cubicBezTo>
                    <a:pt x="32809" y="25993"/>
                    <a:pt x="32796" y="25914"/>
                    <a:pt x="32777" y="25837"/>
                  </a:cubicBezTo>
                  <a:cubicBezTo>
                    <a:pt x="32615" y="25118"/>
                    <a:pt x="32325" y="24437"/>
                    <a:pt x="31883" y="23749"/>
                  </a:cubicBezTo>
                  <a:cubicBezTo>
                    <a:pt x="31786" y="23596"/>
                    <a:pt x="31687" y="23446"/>
                    <a:pt x="31586" y="23297"/>
                  </a:cubicBezTo>
                  <a:cubicBezTo>
                    <a:pt x="31596" y="23290"/>
                    <a:pt x="31609" y="23284"/>
                    <a:pt x="31621" y="23280"/>
                  </a:cubicBezTo>
                  <a:cubicBezTo>
                    <a:pt x="31921" y="23119"/>
                    <a:pt x="32130" y="22863"/>
                    <a:pt x="32246" y="22514"/>
                  </a:cubicBezTo>
                  <a:cubicBezTo>
                    <a:pt x="32266" y="22448"/>
                    <a:pt x="32285" y="22381"/>
                    <a:pt x="32302" y="22314"/>
                  </a:cubicBezTo>
                  <a:lnTo>
                    <a:pt x="32331" y="22213"/>
                  </a:lnTo>
                  <a:cubicBezTo>
                    <a:pt x="32339" y="22184"/>
                    <a:pt x="32345" y="22170"/>
                    <a:pt x="32340" y="22168"/>
                  </a:cubicBezTo>
                  <a:cubicBezTo>
                    <a:pt x="32350" y="22167"/>
                    <a:pt x="32367" y="22164"/>
                    <a:pt x="32391" y="22162"/>
                  </a:cubicBezTo>
                  <a:lnTo>
                    <a:pt x="32487" y="22155"/>
                  </a:lnTo>
                  <a:cubicBezTo>
                    <a:pt x="32593" y="22144"/>
                    <a:pt x="32701" y="22134"/>
                    <a:pt x="32806" y="22121"/>
                  </a:cubicBezTo>
                  <a:cubicBezTo>
                    <a:pt x="33095" y="22077"/>
                    <a:pt x="33339" y="21991"/>
                    <a:pt x="33550" y="21854"/>
                  </a:cubicBezTo>
                  <a:cubicBezTo>
                    <a:pt x="33564" y="21843"/>
                    <a:pt x="33576" y="21832"/>
                    <a:pt x="33590" y="21823"/>
                  </a:cubicBezTo>
                  <a:close/>
                  <a:moveTo>
                    <a:pt x="21528" y="23207"/>
                  </a:moveTo>
                  <a:cubicBezTo>
                    <a:pt x="21563" y="23207"/>
                    <a:pt x="21600" y="23208"/>
                    <a:pt x="21637" y="23212"/>
                  </a:cubicBezTo>
                  <a:cubicBezTo>
                    <a:pt x="21661" y="23215"/>
                    <a:pt x="21682" y="23215"/>
                    <a:pt x="21705" y="23215"/>
                  </a:cubicBezTo>
                  <a:cubicBezTo>
                    <a:pt x="21733" y="23372"/>
                    <a:pt x="21761" y="23533"/>
                    <a:pt x="21787" y="23692"/>
                  </a:cubicBezTo>
                  <a:cubicBezTo>
                    <a:pt x="21914" y="24432"/>
                    <a:pt x="22059" y="25287"/>
                    <a:pt x="22222" y="26176"/>
                  </a:cubicBezTo>
                  <a:cubicBezTo>
                    <a:pt x="22210" y="26175"/>
                    <a:pt x="22196" y="26172"/>
                    <a:pt x="22184" y="26172"/>
                  </a:cubicBezTo>
                  <a:cubicBezTo>
                    <a:pt x="22132" y="26169"/>
                    <a:pt x="22081" y="26167"/>
                    <a:pt x="22029" y="26167"/>
                  </a:cubicBezTo>
                  <a:cubicBezTo>
                    <a:pt x="21841" y="26167"/>
                    <a:pt x="21648" y="26186"/>
                    <a:pt x="21441" y="26223"/>
                  </a:cubicBezTo>
                  <a:cubicBezTo>
                    <a:pt x="20835" y="26331"/>
                    <a:pt x="20219" y="26553"/>
                    <a:pt x="19508" y="26920"/>
                  </a:cubicBezTo>
                  <a:cubicBezTo>
                    <a:pt x="19398" y="26340"/>
                    <a:pt x="19312" y="25769"/>
                    <a:pt x="19247" y="25223"/>
                  </a:cubicBezTo>
                  <a:cubicBezTo>
                    <a:pt x="19194" y="24767"/>
                    <a:pt x="19136" y="24277"/>
                    <a:pt x="19068" y="23764"/>
                  </a:cubicBezTo>
                  <a:cubicBezTo>
                    <a:pt x="19085" y="23758"/>
                    <a:pt x="19099" y="23752"/>
                    <a:pt x="19113" y="23746"/>
                  </a:cubicBezTo>
                  <a:cubicBezTo>
                    <a:pt x="19266" y="23679"/>
                    <a:pt x="19417" y="23646"/>
                    <a:pt x="19565" y="23646"/>
                  </a:cubicBezTo>
                  <a:cubicBezTo>
                    <a:pt x="19771" y="23646"/>
                    <a:pt x="19973" y="23710"/>
                    <a:pt x="20176" y="23841"/>
                  </a:cubicBezTo>
                  <a:lnTo>
                    <a:pt x="20204" y="23861"/>
                  </a:lnTo>
                  <a:cubicBezTo>
                    <a:pt x="20231" y="23880"/>
                    <a:pt x="20261" y="23900"/>
                    <a:pt x="20290" y="23914"/>
                  </a:cubicBezTo>
                  <a:cubicBezTo>
                    <a:pt x="20335" y="23937"/>
                    <a:pt x="20380" y="23948"/>
                    <a:pt x="20422" y="23948"/>
                  </a:cubicBezTo>
                  <a:cubicBezTo>
                    <a:pt x="20504" y="23948"/>
                    <a:pt x="20577" y="23906"/>
                    <a:pt x="20633" y="23826"/>
                  </a:cubicBezTo>
                  <a:cubicBezTo>
                    <a:pt x="20648" y="23801"/>
                    <a:pt x="20662" y="23777"/>
                    <a:pt x="20677" y="23752"/>
                  </a:cubicBezTo>
                  <a:lnTo>
                    <a:pt x="20699" y="23715"/>
                  </a:lnTo>
                  <a:cubicBezTo>
                    <a:pt x="20905" y="23373"/>
                    <a:pt x="21175" y="23207"/>
                    <a:pt x="21528" y="23207"/>
                  </a:cubicBezTo>
                  <a:close/>
                  <a:moveTo>
                    <a:pt x="35273" y="25715"/>
                  </a:moveTo>
                  <a:cubicBezTo>
                    <a:pt x="35314" y="25956"/>
                    <a:pt x="35347" y="26200"/>
                    <a:pt x="35367" y="26443"/>
                  </a:cubicBezTo>
                  <a:cubicBezTo>
                    <a:pt x="34766" y="26873"/>
                    <a:pt x="34145" y="27085"/>
                    <a:pt x="33484" y="27085"/>
                  </a:cubicBezTo>
                  <a:cubicBezTo>
                    <a:pt x="33288" y="27085"/>
                    <a:pt x="33088" y="27067"/>
                    <a:pt x="32885" y="27030"/>
                  </a:cubicBezTo>
                  <a:cubicBezTo>
                    <a:pt x="32894" y="26835"/>
                    <a:pt x="32891" y="26641"/>
                    <a:pt x="32873" y="26443"/>
                  </a:cubicBezTo>
                  <a:lnTo>
                    <a:pt x="32873" y="26443"/>
                  </a:lnTo>
                  <a:cubicBezTo>
                    <a:pt x="32894" y="26448"/>
                    <a:pt x="32917" y="26451"/>
                    <a:pt x="32939" y="26454"/>
                  </a:cubicBezTo>
                  <a:cubicBezTo>
                    <a:pt x="33034" y="26464"/>
                    <a:pt x="33130" y="26469"/>
                    <a:pt x="33225" y="26469"/>
                  </a:cubicBezTo>
                  <a:cubicBezTo>
                    <a:pt x="33625" y="26469"/>
                    <a:pt x="34030" y="26381"/>
                    <a:pt x="34455" y="26203"/>
                  </a:cubicBezTo>
                  <a:cubicBezTo>
                    <a:pt x="34751" y="26079"/>
                    <a:pt x="35026" y="25916"/>
                    <a:pt x="35273" y="25715"/>
                  </a:cubicBezTo>
                  <a:close/>
                  <a:moveTo>
                    <a:pt x="22105" y="26534"/>
                  </a:moveTo>
                  <a:cubicBezTo>
                    <a:pt x="22154" y="26534"/>
                    <a:pt x="22203" y="26535"/>
                    <a:pt x="22252" y="26538"/>
                  </a:cubicBezTo>
                  <a:cubicBezTo>
                    <a:pt x="22256" y="26539"/>
                    <a:pt x="22261" y="26539"/>
                    <a:pt x="22265" y="26539"/>
                  </a:cubicBezTo>
                  <a:cubicBezTo>
                    <a:pt x="22274" y="26539"/>
                    <a:pt x="22283" y="26538"/>
                    <a:pt x="22292" y="26538"/>
                  </a:cubicBezTo>
                  <a:cubicBezTo>
                    <a:pt x="22301" y="26595"/>
                    <a:pt x="22312" y="26652"/>
                    <a:pt x="22324" y="26709"/>
                  </a:cubicBezTo>
                  <a:cubicBezTo>
                    <a:pt x="22343" y="26803"/>
                    <a:pt x="22363" y="26900"/>
                    <a:pt x="22383" y="26996"/>
                  </a:cubicBezTo>
                  <a:cubicBezTo>
                    <a:pt x="22363" y="26997"/>
                    <a:pt x="22340" y="26997"/>
                    <a:pt x="22320" y="26999"/>
                  </a:cubicBezTo>
                  <a:cubicBezTo>
                    <a:pt x="21864" y="27042"/>
                    <a:pt x="21415" y="27139"/>
                    <a:pt x="20980" y="27291"/>
                  </a:cubicBezTo>
                  <a:cubicBezTo>
                    <a:pt x="20542" y="27445"/>
                    <a:pt x="20117" y="27655"/>
                    <a:pt x="19721" y="27919"/>
                  </a:cubicBezTo>
                  <a:cubicBezTo>
                    <a:pt x="19671" y="27718"/>
                    <a:pt x="19626" y="27513"/>
                    <a:pt x="19585" y="27308"/>
                  </a:cubicBezTo>
                  <a:cubicBezTo>
                    <a:pt x="19608" y="27297"/>
                    <a:pt x="19633" y="27286"/>
                    <a:pt x="19657" y="27272"/>
                  </a:cubicBezTo>
                  <a:cubicBezTo>
                    <a:pt x="20008" y="27090"/>
                    <a:pt x="20309" y="26954"/>
                    <a:pt x="20602" y="26846"/>
                  </a:cubicBezTo>
                  <a:cubicBezTo>
                    <a:pt x="21181" y="26632"/>
                    <a:pt x="21652" y="26534"/>
                    <a:pt x="22105" y="26534"/>
                  </a:cubicBezTo>
                  <a:close/>
                  <a:moveTo>
                    <a:pt x="795" y="26754"/>
                  </a:moveTo>
                  <a:cubicBezTo>
                    <a:pt x="803" y="26757"/>
                    <a:pt x="812" y="26774"/>
                    <a:pt x="814" y="26791"/>
                  </a:cubicBezTo>
                  <a:cubicBezTo>
                    <a:pt x="821" y="26842"/>
                    <a:pt x="817" y="26897"/>
                    <a:pt x="815" y="26953"/>
                  </a:cubicBezTo>
                  <a:lnTo>
                    <a:pt x="814" y="26990"/>
                  </a:lnTo>
                  <a:cubicBezTo>
                    <a:pt x="800" y="27317"/>
                    <a:pt x="801" y="27609"/>
                    <a:pt x="815" y="27876"/>
                  </a:cubicBezTo>
                  <a:lnTo>
                    <a:pt x="801" y="27876"/>
                  </a:lnTo>
                  <a:cubicBezTo>
                    <a:pt x="621" y="27882"/>
                    <a:pt x="443" y="27922"/>
                    <a:pt x="269" y="27999"/>
                  </a:cubicBezTo>
                  <a:cubicBezTo>
                    <a:pt x="289" y="27854"/>
                    <a:pt x="312" y="27723"/>
                    <a:pt x="340" y="27596"/>
                  </a:cubicBezTo>
                  <a:cubicBezTo>
                    <a:pt x="403" y="27317"/>
                    <a:pt x="514" y="27070"/>
                    <a:pt x="672" y="26860"/>
                  </a:cubicBezTo>
                  <a:cubicBezTo>
                    <a:pt x="698" y="26826"/>
                    <a:pt x="722" y="26792"/>
                    <a:pt x="749" y="26769"/>
                  </a:cubicBezTo>
                  <a:cubicBezTo>
                    <a:pt x="763" y="26760"/>
                    <a:pt x="777" y="26754"/>
                    <a:pt x="787" y="26754"/>
                  </a:cubicBezTo>
                  <a:close/>
                  <a:moveTo>
                    <a:pt x="10496" y="25735"/>
                  </a:moveTo>
                  <a:cubicBezTo>
                    <a:pt x="10530" y="25906"/>
                    <a:pt x="10566" y="26079"/>
                    <a:pt x="10600" y="26250"/>
                  </a:cubicBezTo>
                  <a:cubicBezTo>
                    <a:pt x="10712" y="26829"/>
                    <a:pt x="10836" y="27513"/>
                    <a:pt x="10888" y="28207"/>
                  </a:cubicBezTo>
                  <a:cubicBezTo>
                    <a:pt x="10893" y="28266"/>
                    <a:pt x="10898" y="28326"/>
                    <a:pt x="10901" y="28383"/>
                  </a:cubicBezTo>
                  <a:cubicBezTo>
                    <a:pt x="10658" y="28494"/>
                    <a:pt x="10424" y="28558"/>
                    <a:pt x="10183" y="28573"/>
                  </a:cubicBezTo>
                  <a:cubicBezTo>
                    <a:pt x="10138" y="28577"/>
                    <a:pt x="10093" y="28578"/>
                    <a:pt x="10049" y="28578"/>
                  </a:cubicBezTo>
                  <a:cubicBezTo>
                    <a:pt x="9848" y="28578"/>
                    <a:pt x="9648" y="28544"/>
                    <a:pt x="9442" y="28476"/>
                  </a:cubicBezTo>
                  <a:cubicBezTo>
                    <a:pt x="9421" y="28190"/>
                    <a:pt x="9379" y="27897"/>
                    <a:pt x="9317" y="27602"/>
                  </a:cubicBezTo>
                  <a:cubicBezTo>
                    <a:pt x="9203" y="27051"/>
                    <a:pt x="9076" y="26485"/>
                    <a:pt x="8959" y="25980"/>
                  </a:cubicBezTo>
                  <a:lnTo>
                    <a:pt x="8959" y="25980"/>
                  </a:lnTo>
                  <a:cubicBezTo>
                    <a:pt x="9118" y="26018"/>
                    <a:pt x="9275" y="26037"/>
                    <a:pt x="9431" y="26037"/>
                  </a:cubicBezTo>
                  <a:cubicBezTo>
                    <a:pt x="9795" y="26037"/>
                    <a:pt x="10151" y="25936"/>
                    <a:pt x="10496" y="25735"/>
                  </a:cubicBezTo>
                  <a:close/>
                  <a:moveTo>
                    <a:pt x="10913" y="28781"/>
                  </a:moveTo>
                  <a:cubicBezTo>
                    <a:pt x="10913" y="28834"/>
                    <a:pt x="10911" y="28885"/>
                    <a:pt x="10911" y="28936"/>
                  </a:cubicBezTo>
                  <a:cubicBezTo>
                    <a:pt x="10694" y="29007"/>
                    <a:pt x="10444" y="29075"/>
                    <a:pt x="10178" y="29079"/>
                  </a:cubicBezTo>
                  <a:cubicBezTo>
                    <a:pt x="10174" y="29079"/>
                    <a:pt x="10170" y="29079"/>
                    <a:pt x="10166" y="29079"/>
                  </a:cubicBezTo>
                  <a:cubicBezTo>
                    <a:pt x="9924" y="29079"/>
                    <a:pt x="9691" y="29033"/>
                    <a:pt x="9458" y="28936"/>
                  </a:cubicBezTo>
                  <a:lnTo>
                    <a:pt x="9458" y="28849"/>
                  </a:lnTo>
                  <a:cubicBezTo>
                    <a:pt x="9627" y="28913"/>
                    <a:pt x="9842" y="28944"/>
                    <a:pt x="10064" y="28944"/>
                  </a:cubicBezTo>
                  <a:cubicBezTo>
                    <a:pt x="10363" y="28944"/>
                    <a:pt x="10676" y="28888"/>
                    <a:pt x="10913" y="28781"/>
                  </a:cubicBezTo>
                  <a:close/>
                  <a:moveTo>
                    <a:pt x="9442" y="29315"/>
                  </a:moveTo>
                  <a:cubicBezTo>
                    <a:pt x="9634" y="29401"/>
                    <a:pt x="9917" y="29445"/>
                    <a:pt x="10199" y="29445"/>
                  </a:cubicBezTo>
                  <a:cubicBezTo>
                    <a:pt x="10450" y="29445"/>
                    <a:pt x="10701" y="29411"/>
                    <a:pt x="10888" y="29340"/>
                  </a:cubicBezTo>
                  <a:lnTo>
                    <a:pt x="10888" y="29340"/>
                  </a:lnTo>
                  <a:cubicBezTo>
                    <a:pt x="10873" y="29533"/>
                    <a:pt x="10847" y="29717"/>
                    <a:pt x="10810" y="29894"/>
                  </a:cubicBezTo>
                  <a:cubicBezTo>
                    <a:pt x="10774" y="30081"/>
                    <a:pt x="10725" y="30263"/>
                    <a:pt x="10666" y="30441"/>
                  </a:cubicBezTo>
                  <a:cubicBezTo>
                    <a:pt x="10545" y="30452"/>
                    <a:pt x="10429" y="30458"/>
                    <a:pt x="10317" y="30458"/>
                  </a:cubicBezTo>
                  <a:cubicBezTo>
                    <a:pt x="10174" y="30458"/>
                    <a:pt x="10038" y="30448"/>
                    <a:pt x="9907" y="30428"/>
                  </a:cubicBezTo>
                  <a:cubicBezTo>
                    <a:pt x="9657" y="30391"/>
                    <a:pt x="9430" y="30326"/>
                    <a:pt x="9221" y="30229"/>
                  </a:cubicBezTo>
                  <a:cubicBezTo>
                    <a:pt x="9339" y="29942"/>
                    <a:pt x="9414" y="29638"/>
                    <a:pt x="9442" y="29315"/>
                  </a:cubicBezTo>
                  <a:close/>
                  <a:moveTo>
                    <a:pt x="849" y="28248"/>
                  </a:moveTo>
                  <a:cubicBezTo>
                    <a:pt x="868" y="28414"/>
                    <a:pt x="895" y="28573"/>
                    <a:pt x="931" y="28729"/>
                  </a:cubicBezTo>
                  <a:cubicBezTo>
                    <a:pt x="1022" y="29152"/>
                    <a:pt x="1158" y="29547"/>
                    <a:pt x="1329" y="29907"/>
                  </a:cubicBezTo>
                  <a:cubicBezTo>
                    <a:pt x="1076" y="30008"/>
                    <a:pt x="739" y="30268"/>
                    <a:pt x="554" y="30495"/>
                  </a:cubicBezTo>
                  <a:cubicBezTo>
                    <a:pt x="292" y="29839"/>
                    <a:pt x="182" y="29144"/>
                    <a:pt x="227" y="28428"/>
                  </a:cubicBezTo>
                  <a:cubicBezTo>
                    <a:pt x="250" y="28419"/>
                    <a:pt x="273" y="28408"/>
                    <a:pt x="298" y="28397"/>
                  </a:cubicBezTo>
                  <a:cubicBezTo>
                    <a:pt x="383" y="28360"/>
                    <a:pt x="465" y="28323"/>
                    <a:pt x="548" y="28302"/>
                  </a:cubicBezTo>
                  <a:cubicBezTo>
                    <a:pt x="633" y="28277"/>
                    <a:pt x="724" y="28264"/>
                    <a:pt x="820" y="28252"/>
                  </a:cubicBezTo>
                  <a:cubicBezTo>
                    <a:pt x="829" y="28251"/>
                    <a:pt x="840" y="28251"/>
                    <a:pt x="849" y="28248"/>
                  </a:cubicBezTo>
                  <a:close/>
                  <a:moveTo>
                    <a:pt x="1503" y="30235"/>
                  </a:moveTo>
                  <a:cubicBezTo>
                    <a:pt x="1537" y="30295"/>
                    <a:pt x="1574" y="30354"/>
                    <a:pt x="1613" y="30411"/>
                  </a:cubicBezTo>
                  <a:cubicBezTo>
                    <a:pt x="1283" y="30564"/>
                    <a:pt x="1023" y="30797"/>
                    <a:pt x="841" y="31103"/>
                  </a:cubicBezTo>
                  <a:cubicBezTo>
                    <a:pt x="800" y="31025"/>
                    <a:pt x="756" y="30945"/>
                    <a:pt x="713" y="30859"/>
                  </a:cubicBezTo>
                  <a:lnTo>
                    <a:pt x="715" y="30859"/>
                  </a:lnTo>
                  <a:cubicBezTo>
                    <a:pt x="951" y="30601"/>
                    <a:pt x="1181" y="30362"/>
                    <a:pt x="1503" y="30235"/>
                  </a:cubicBezTo>
                  <a:close/>
                  <a:moveTo>
                    <a:pt x="35394" y="26889"/>
                  </a:moveTo>
                  <a:cubicBezTo>
                    <a:pt x="35418" y="27775"/>
                    <a:pt x="35262" y="28647"/>
                    <a:pt x="34916" y="29552"/>
                  </a:cubicBezTo>
                  <a:lnTo>
                    <a:pt x="34916" y="29553"/>
                  </a:lnTo>
                  <a:cubicBezTo>
                    <a:pt x="34688" y="30155"/>
                    <a:pt x="34374" y="30726"/>
                    <a:pt x="33982" y="31258"/>
                  </a:cubicBezTo>
                  <a:lnTo>
                    <a:pt x="33979" y="31258"/>
                  </a:lnTo>
                  <a:cubicBezTo>
                    <a:pt x="33947" y="31248"/>
                    <a:pt x="33919" y="31242"/>
                    <a:pt x="33891" y="31234"/>
                  </a:cubicBezTo>
                  <a:cubicBezTo>
                    <a:pt x="32996" y="31035"/>
                    <a:pt x="32317" y="30538"/>
                    <a:pt x="31871" y="29755"/>
                  </a:cubicBezTo>
                  <a:cubicBezTo>
                    <a:pt x="31862" y="29738"/>
                    <a:pt x="31850" y="29723"/>
                    <a:pt x="31839" y="29706"/>
                  </a:cubicBezTo>
                  <a:cubicBezTo>
                    <a:pt x="32117" y="29353"/>
                    <a:pt x="32350" y="28957"/>
                    <a:pt x="32538" y="28522"/>
                  </a:cubicBezTo>
                  <a:cubicBezTo>
                    <a:pt x="32695" y="28156"/>
                    <a:pt x="32800" y="27780"/>
                    <a:pt x="32853" y="27396"/>
                  </a:cubicBezTo>
                  <a:cubicBezTo>
                    <a:pt x="32934" y="27420"/>
                    <a:pt x="33010" y="27430"/>
                    <a:pt x="33081" y="27439"/>
                  </a:cubicBezTo>
                  <a:lnTo>
                    <a:pt x="33104" y="27440"/>
                  </a:lnTo>
                  <a:cubicBezTo>
                    <a:pt x="33235" y="27457"/>
                    <a:pt x="33366" y="27465"/>
                    <a:pt x="33498" y="27465"/>
                  </a:cubicBezTo>
                  <a:cubicBezTo>
                    <a:pt x="33919" y="27465"/>
                    <a:pt x="34345" y="27382"/>
                    <a:pt x="34769" y="27213"/>
                  </a:cubicBezTo>
                  <a:cubicBezTo>
                    <a:pt x="34993" y="27124"/>
                    <a:pt x="35203" y="27014"/>
                    <a:pt x="35394" y="26889"/>
                  </a:cubicBezTo>
                  <a:close/>
                  <a:moveTo>
                    <a:pt x="22471" y="27355"/>
                  </a:moveTo>
                  <a:cubicBezTo>
                    <a:pt x="22613" y="27894"/>
                    <a:pt x="22807" y="28437"/>
                    <a:pt x="23056" y="29004"/>
                  </a:cubicBezTo>
                  <a:cubicBezTo>
                    <a:pt x="23171" y="29271"/>
                    <a:pt x="23310" y="29527"/>
                    <a:pt x="23472" y="29768"/>
                  </a:cubicBezTo>
                  <a:cubicBezTo>
                    <a:pt x="23465" y="29774"/>
                    <a:pt x="23455" y="29780"/>
                    <a:pt x="23446" y="29785"/>
                  </a:cubicBezTo>
                  <a:cubicBezTo>
                    <a:pt x="22756" y="30266"/>
                    <a:pt x="22236" y="30816"/>
                    <a:pt x="21855" y="31461"/>
                  </a:cubicBezTo>
                  <a:cubicBezTo>
                    <a:pt x="21759" y="31623"/>
                    <a:pt x="21676" y="31792"/>
                    <a:pt x="21603" y="31947"/>
                  </a:cubicBezTo>
                  <a:cubicBezTo>
                    <a:pt x="21380" y="31683"/>
                    <a:pt x="21176" y="31410"/>
                    <a:pt x="20998" y="31129"/>
                  </a:cubicBezTo>
                  <a:cubicBezTo>
                    <a:pt x="20480" y="30309"/>
                    <a:pt x="20086" y="29379"/>
                    <a:pt x="19826" y="28359"/>
                  </a:cubicBezTo>
                  <a:cubicBezTo>
                    <a:pt x="19821" y="28340"/>
                    <a:pt x="19815" y="28323"/>
                    <a:pt x="19812" y="28305"/>
                  </a:cubicBezTo>
                  <a:cubicBezTo>
                    <a:pt x="19838" y="28291"/>
                    <a:pt x="19866" y="28275"/>
                    <a:pt x="19890" y="28258"/>
                  </a:cubicBezTo>
                  <a:cubicBezTo>
                    <a:pt x="20673" y="27740"/>
                    <a:pt x="21529" y="27439"/>
                    <a:pt x="22435" y="27360"/>
                  </a:cubicBezTo>
                  <a:cubicBezTo>
                    <a:pt x="22448" y="27360"/>
                    <a:pt x="22460" y="27357"/>
                    <a:pt x="22471" y="27355"/>
                  </a:cubicBezTo>
                  <a:close/>
                  <a:moveTo>
                    <a:pt x="31581" y="30010"/>
                  </a:moveTo>
                  <a:cubicBezTo>
                    <a:pt x="31595" y="30035"/>
                    <a:pt x="31609" y="30059"/>
                    <a:pt x="31623" y="30081"/>
                  </a:cubicBezTo>
                  <a:cubicBezTo>
                    <a:pt x="31891" y="30529"/>
                    <a:pt x="32262" y="30899"/>
                    <a:pt x="32723" y="31181"/>
                  </a:cubicBezTo>
                  <a:cubicBezTo>
                    <a:pt x="33029" y="31370"/>
                    <a:pt x="33365" y="31509"/>
                    <a:pt x="33718" y="31592"/>
                  </a:cubicBezTo>
                  <a:cubicBezTo>
                    <a:pt x="33632" y="31697"/>
                    <a:pt x="33543" y="31800"/>
                    <a:pt x="33450" y="31899"/>
                  </a:cubicBezTo>
                  <a:cubicBezTo>
                    <a:pt x="33222" y="32151"/>
                    <a:pt x="32975" y="32380"/>
                    <a:pt x="32698" y="32607"/>
                  </a:cubicBezTo>
                  <a:cubicBezTo>
                    <a:pt x="32681" y="32600"/>
                    <a:pt x="32664" y="32592"/>
                    <a:pt x="32649" y="32581"/>
                  </a:cubicBezTo>
                  <a:cubicBezTo>
                    <a:pt x="32624" y="32567"/>
                    <a:pt x="32598" y="32553"/>
                    <a:pt x="32573" y="32536"/>
                  </a:cubicBezTo>
                  <a:cubicBezTo>
                    <a:pt x="32512" y="32502"/>
                    <a:pt x="32453" y="32468"/>
                    <a:pt x="32410" y="32428"/>
                  </a:cubicBezTo>
                  <a:cubicBezTo>
                    <a:pt x="32149" y="32178"/>
                    <a:pt x="32047" y="31905"/>
                    <a:pt x="32103" y="31590"/>
                  </a:cubicBezTo>
                  <a:cubicBezTo>
                    <a:pt x="32112" y="31521"/>
                    <a:pt x="32115" y="31448"/>
                    <a:pt x="32104" y="31376"/>
                  </a:cubicBezTo>
                  <a:cubicBezTo>
                    <a:pt x="32083" y="31215"/>
                    <a:pt x="31985" y="31123"/>
                    <a:pt x="31823" y="31109"/>
                  </a:cubicBezTo>
                  <a:cubicBezTo>
                    <a:pt x="31772" y="31104"/>
                    <a:pt x="31721" y="31103"/>
                    <a:pt x="31669" y="31103"/>
                  </a:cubicBezTo>
                  <a:lnTo>
                    <a:pt x="31596" y="31103"/>
                  </a:lnTo>
                  <a:cubicBezTo>
                    <a:pt x="31260" y="31101"/>
                    <a:pt x="30971" y="30993"/>
                    <a:pt x="30724" y="30758"/>
                  </a:cubicBezTo>
                  <a:cubicBezTo>
                    <a:pt x="30724" y="30758"/>
                    <a:pt x="30724" y="30757"/>
                    <a:pt x="30723" y="30757"/>
                  </a:cubicBezTo>
                  <a:cubicBezTo>
                    <a:pt x="31041" y="30538"/>
                    <a:pt x="31325" y="30289"/>
                    <a:pt x="31581" y="30010"/>
                  </a:cubicBezTo>
                  <a:close/>
                  <a:moveTo>
                    <a:pt x="23673" y="30047"/>
                  </a:moveTo>
                  <a:cubicBezTo>
                    <a:pt x="23764" y="30164"/>
                    <a:pt x="23860" y="30278"/>
                    <a:pt x="23960" y="30391"/>
                  </a:cubicBezTo>
                  <a:cubicBezTo>
                    <a:pt x="23991" y="30420"/>
                    <a:pt x="24019" y="30453"/>
                    <a:pt x="24050" y="30484"/>
                  </a:cubicBezTo>
                  <a:cubicBezTo>
                    <a:pt x="24022" y="30499"/>
                    <a:pt x="23996" y="30518"/>
                    <a:pt x="23969" y="30536"/>
                  </a:cubicBezTo>
                  <a:cubicBezTo>
                    <a:pt x="23224" y="31066"/>
                    <a:pt x="22658" y="31774"/>
                    <a:pt x="22287" y="32644"/>
                  </a:cubicBezTo>
                  <a:cubicBezTo>
                    <a:pt x="22145" y="32519"/>
                    <a:pt x="22011" y="32390"/>
                    <a:pt x="21878" y="32252"/>
                  </a:cubicBezTo>
                  <a:cubicBezTo>
                    <a:pt x="22031" y="31910"/>
                    <a:pt x="22174" y="31641"/>
                    <a:pt x="22333" y="31408"/>
                  </a:cubicBezTo>
                  <a:cubicBezTo>
                    <a:pt x="22542" y="31104"/>
                    <a:pt x="22750" y="30857"/>
                    <a:pt x="22969" y="30655"/>
                  </a:cubicBezTo>
                  <a:cubicBezTo>
                    <a:pt x="23141" y="30499"/>
                    <a:pt x="23315" y="30349"/>
                    <a:pt x="23499" y="30194"/>
                  </a:cubicBezTo>
                  <a:cubicBezTo>
                    <a:pt x="23557" y="30146"/>
                    <a:pt x="23614" y="30098"/>
                    <a:pt x="23673" y="30047"/>
                  </a:cubicBezTo>
                  <a:close/>
                  <a:moveTo>
                    <a:pt x="9058" y="30561"/>
                  </a:moveTo>
                  <a:cubicBezTo>
                    <a:pt x="9086" y="30576"/>
                    <a:pt x="9115" y="30590"/>
                    <a:pt x="9143" y="30603"/>
                  </a:cubicBezTo>
                  <a:cubicBezTo>
                    <a:pt x="9511" y="30762"/>
                    <a:pt x="9910" y="30841"/>
                    <a:pt x="10330" y="30841"/>
                  </a:cubicBezTo>
                  <a:cubicBezTo>
                    <a:pt x="10390" y="30841"/>
                    <a:pt x="10452" y="30839"/>
                    <a:pt x="10513" y="30836"/>
                  </a:cubicBezTo>
                  <a:lnTo>
                    <a:pt x="10513" y="30836"/>
                  </a:lnTo>
                  <a:cubicBezTo>
                    <a:pt x="10260" y="31404"/>
                    <a:pt x="9887" y="31917"/>
                    <a:pt x="9397" y="32365"/>
                  </a:cubicBezTo>
                  <a:cubicBezTo>
                    <a:pt x="9285" y="32468"/>
                    <a:pt x="9164" y="32569"/>
                    <a:pt x="9044" y="32664"/>
                  </a:cubicBezTo>
                  <a:cubicBezTo>
                    <a:pt x="9030" y="32658"/>
                    <a:pt x="9018" y="32652"/>
                    <a:pt x="9005" y="32646"/>
                  </a:cubicBezTo>
                  <a:cubicBezTo>
                    <a:pt x="8850" y="32581"/>
                    <a:pt x="8706" y="32482"/>
                    <a:pt x="8566" y="32343"/>
                  </a:cubicBezTo>
                  <a:cubicBezTo>
                    <a:pt x="8382" y="32158"/>
                    <a:pt x="8238" y="31936"/>
                    <a:pt x="8126" y="31666"/>
                  </a:cubicBezTo>
                  <a:cubicBezTo>
                    <a:pt x="8120" y="31650"/>
                    <a:pt x="8113" y="31637"/>
                    <a:pt x="8106" y="31623"/>
                  </a:cubicBezTo>
                  <a:cubicBezTo>
                    <a:pt x="8340" y="31448"/>
                    <a:pt x="8556" y="31245"/>
                    <a:pt x="8748" y="31012"/>
                  </a:cubicBezTo>
                  <a:cubicBezTo>
                    <a:pt x="8865" y="30868"/>
                    <a:pt x="8968" y="30718"/>
                    <a:pt x="9058" y="30561"/>
                  </a:cubicBezTo>
                  <a:close/>
                  <a:moveTo>
                    <a:pt x="1835" y="30723"/>
                  </a:moveTo>
                  <a:lnTo>
                    <a:pt x="1837" y="30725"/>
                  </a:lnTo>
                  <a:cubicBezTo>
                    <a:pt x="2104" y="31064"/>
                    <a:pt x="2422" y="31360"/>
                    <a:pt x="2786" y="31607"/>
                  </a:cubicBezTo>
                  <a:cubicBezTo>
                    <a:pt x="2721" y="31754"/>
                    <a:pt x="2707" y="31897"/>
                    <a:pt x="2707" y="32015"/>
                  </a:cubicBezTo>
                  <a:cubicBezTo>
                    <a:pt x="2689" y="32029"/>
                    <a:pt x="2673" y="32041"/>
                    <a:pt x="2656" y="32053"/>
                  </a:cubicBezTo>
                  <a:cubicBezTo>
                    <a:pt x="2434" y="32235"/>
                    <a:pt x="2300" y="32461"/>
                    <a:pt x="2266" y="32723"/>
                  </a:cubicBezTo>
                  <a:cubicBezTo>
                    <a:pt x="1818" y="32390"/>
                    <a:pt x="1406" y="31972"/>
                    <a:pt x="1062" y="31454"/>
                  </a:cubicBezTo>
                  <a:cubicBezTo>
                    <a:pt x="1206" y="31132"/>
                    <a:pt x="1452" y="30896"/>
                    <a:pt x="1835" y="30723"/>
                  </a:cubicBezTo>
                  <a:close/>
                  <a:moveTo>
                    <a:pt x="30407" y="30961"/>
                  </a:moveTo>
                  <a:cubicBezTo>
                    <a:pt x="30411" y="30962"/>
                    <a:pt x="30414" y="30967"/>
                    <a:pt x="30417" y="30970"/>
                  </a:cubicBezTo>
                  <a:cubicBezTo>
                    <a:pt x="30681" y="31252"/>
                    <a:pt x="30973" y="31411"/>
                    <a:pt x="31309" y="31461"/>
                  </a:cubicBezTo>
                  <a:cubicBezTo>
                    <a:pt x="31394" y="31471"/>
                    <a:pt x="31481" y="31476"/>
                    <a:pt x="31569" y="31481"/>
                  </a:cubicBezTo>
                  <a:cubicBezTo>
                    <a:pt x="31609" y="31482"/>
                    <a:pt x="31647" y="31484"/>
                    <a:pt x="31686" y="31487"/>
                  </a:cubicBezTo>
                  <a:lnTo>
                    <a:pt x="31721" y="31488"/>
                  </a:lnTo>
                  <a:cubicBezTo>
                    <a:pt x="31720" y="31529"/>
                    <a:pt x="31718" y="31567"/>
                    <a:pt x="31714" y="31606"/>
                  </a:cubicBezTo>
                  <a:cubicBezTo>
                    <a:pt x="31657" y="32101"/>
                    <a:pt x="31928" y="32632"/>
                    <a:pt x="32359" y="32870"/>
                  </a:cubicBezTo>
                  <a:cubicBezTo>
                    <a:pt x="32096" y="33063"/>
                    <a:pt x="31819" y="33240"/>
                    <a:pt x="31530" y="33401"/>
                  </a:cubicBezTo>
                  <a:lnTo>
                    <a:pt x="31521" y="33396"/>
                  </a:lnTo>
                  <a:cubicBezTo>
                    <a:pt x="31495" y="33381"/>
                    <a:pt x="31467" y="33364"/>
                    <a:pt x="31441" y="33350"/>
                  </a:cubicBezTo>
                  <a:cubicBezTo>
                    <a:pt x="31302" y="33277"/>
                    <a:pt x="31195" y="33174"/>
                    <a:pt x="31126" y="33044"/>
                  </a:cubicBezTo>
                  <a:cubicBezTo>
                    <a:pt x="30981" y="32780"/>
                    <a:pt x="30920" y="32527"/>
                    <a:pt x="30937" y="32269"/>
                  </a:cubicBezTo>
                  <a:cubicBezTo>
                    <a:pt x="30945" y="32177"/>
                    <a:pt x="30940" y="32061"/>
                    <a:pt x="30863" y="31988"/>
                  </a:cubicBezTo>
                  <a:cubicBezTo>
                    <a:pt x="30811" y="31938"/>
                    <a:pt x="30740" y="31924"/>
                    <a:pt x="30670" y="31924"/>
                  </a:cubicBezTo>
                  <a:cubicBezTo>
                    <a:pt x="30638" y="31924"/>
                    <a:pt x="30606" y="31925"/>
                    <a:pt x="30575" y="31930"/>
                  </a:cubicBezTo>
                  <a:cubicBezTo>
                    <a:pt x="30522" y="31936"/>
                    <a:pt x="30468" y="31939"/>
                    <a:pt x="30412" y="31939"/>
                  </a:cubicBezTo>
                  <a:cubicBezTo>
                    <a:pt x="30291" y="31939"/>
                    <a:pt x="30162" y="31924"/>
                    <a:pt x="30022" y="31896"/>
                  </a:cubicBezTo>
                  <a:cubicBezTo>
                    <a:pt x="29777" y="31845"/>
                    <a:pt x="29565" y="31709"/>
                    <a:pt x="29337" y="31461"/>
                  </a:cubicBezTo>
                  <a:cubicBezTo>
                    <a:pt x="29541" y="31387"/>
                    <a:pt x="29743" y="31305"/>
                    <a:pt x="29945" y="31208"/>
                  </a:cubicBezTo>
                  <a:cubicBezTo>
                    <a:pt x="30106" y="31130"/>
                    <a:pt x="30260" y="31047"/>
                    <a:pt x="30407" y="30961"/>
                  </a:cubicBezTo>
                  <a:close/>
                  <a:moveTo>
                    <a:pt x="7782" y="31836"/>
                  </a:moveTo>
                  <a:cubicBezTo>
                    <a:pt x="7897" y="32103"/>
                    <a:pt x="8050" y="32340"/>
                    <a:pt x="8237" y="32541"/>
                  </a:cubicBezTo>
                  <a:cubicBezTo>
                    <a:pt x="8387" y="32701"/>
                    <a:pt x="8539" y="32822"/>
                    <a:pt x="8708" y="32910"/>
                  </a:cubicBezTo>
                  <a:cubicBezTo>
                    <a:pt x="8211" y="33245"/>
                    <a:pt x="7677" y="33492"/>
                    <a:pt x="7112" y="33646"/>
                  </a:cubicBezTo>
                  <a:lnTo>
                    <a:pt x="7041" y="33549"/>
                  </a:lnTo>
                  <a:cubicBezTo>
                    <a:pt x="6970" y="33450"/>
                    <a:pt x="6897" y="33350"/>
                    <a:pt x="6831" y="33245"/>
                  </a:cubicBezTo>
                  <a:cubicBezTo>
                    <a:pt x="6731" y="33087"/>
                    <a:pt x="6672" y="32927"/>
                    <a:pt x="6663" y="32772"/>
                  </a:cubicBezTo>
                  <a:cubicBezTo>
                    <a:pt x="6655" y="32652"/>
                    <a:pt x="6657" y="32527"/>
                    <a:pt x="6658" y="32405"/>
                  </a:cubicBezTo>
                  <a:lnTo>
                    <a:pt x="6658" y="32303"/>
                  </a:lnTo>
                  <a:cubicBezTo>
                    <a:pt x="7016" y="32206"/>
                    <a:pt x="7368" y="32063"/>
                    <a:pt x="7711" y="31876"/>
                  </a:cubicBezTo>
                  <a:cubicBezTo>
                    <a:pt x="7735" y="31862"/>
                    <a:pt x="7758" y="31850"/>
                    <a:pt x="7782" y="31836"/>
                  </a:cubicBezTo>
                  <a:close/>
                  <a:moveTo>
                    <a:pt x="3112" y="31805"/>
                  </a:moveTo>
                  <a:cubicBezTo>
                    <a:pt x="3425" y="31981"/>
                    <a:pt x="3771" y="32129"/>
                    <a:pt x="4141" y="32245"/>
                  </a:cubicBezTo>
                  <a:cubicBezTo>
                    <a:pt x="4210" y="32266"/>
                    <a:pt x="4278" y="32285"/>
                    <a:pt x="4349" y="32305"/>
                  </a:cubicBezTo>
                  <a:cubicBezTo>
                    <a:pt x="4343" y="32547"/>
                    <a:pt x="4419" y="32765"/>
                    <a:pt x="4576" y="32967"/>
                  </a:cubicBezTo>
                  <a:lnTo>
                    <a:pt x="4558" y="33001"/>
                  </a:lnTo>
                  <a:cubicBezTo>
                    <a:pt x="4528" y="33066"/>
                    <a:pt x="4497" y="33129"/>
                    <a:pt x="4470" y="33191"/>
                  </a:cubicBezTo>
                  <a:cubicBezTo>
                    <a:pt x="4391" y="33367"/>
                    <a:pt x="4354" y="33533"/>
                    <a:pt x="4362" y="33694"/>
                  </a:cubicBezTo>
                  <a:lnTo>
                    <a:pt x="4362" y="33697"/>
                  </a:lnTo>
                  <a:cubicBezTo>
                    <a:pt x="3786" y="33561"/>
                    <a:pt x="3181" y="33325"/>
                    <a:pt x="2610" y="32962"/>
                  </a:cubicBezTo>
                  <a:cubicBezTo>
                    <a:pt x="2612" y="32951"/>
                    <a:pt x="2615" y="32942"/>
                    <a:pt x="2615" y="32931"/>
                  </a:cubicBezTo>
                  <a:cubicBezTo>
                    <a:pt x="2618" y="32652"/>
                    <a:pt x="2733" y="32444"/>
                    <a:pt x="2968" y="32294"/>
                  </a:cubicBezTo>
                  <a:cubicBezTo>
                    <a:pt x="2979" y="32286"/>
                    <a:pt x="2988" y="32279"/>
                    <a:pt x="3002" y="32268"/>
                  </a:cubicBezTo>
                  <a:cubicBezTo>
                    <a:pt x="3079" y="32206"/>
                    <a:pt x="3110" y="32121"/>
                    <a:pt x="3090" y="32032"/>
                  </a:cubicBezTo>
                  <a:cubicBezTo>
                    <a:pt x="3073" y="31961"/>
                    <a:pt x="3087" y="31890"/>
                    <a:pt x="3112" y="31805"/>
                  </a:cubicBezTo>
                  <a:close/>
                  <a:moveTo>
                    <a:pt x="4718" y="32385"/>
                  </a:moveTo>
                  <a:lnTo>
                    <a:pt x="4718" y="32385"/>
                  </a:lnTo>
                  <a:cubicBezTo>
                    <a:pt x="4869" y="32414"/>
                    <a:pt x="5022" y="32434"/>
                    <a:pt x="5173" y="32444"/>
                  </a:cubicBezTo>
                  <a:cubicBezTo>
                    <a:pt x="5156" y="32655"/>
                    <a:pt x="5212" y="32837"/>
                    <a:pt x="5335" y="33001"/>
                  </a:cubicBezTo>
                  <a:cubicBezTo>
                    <a:pt x="5323" y="33022"/>
                    <a:pt x="5309" y="33043"/>
                    <a:pt x="5297" y="33066"/>
                  </a:cubicBezTo>
                  <a:cubicBezTo>
                    <a:pt x="5156" y="33302"/>
                    <a:pt x="5101" y="33549"/>
                    <a:pt x="5127" y="33796"/>
                  </a:cubicBezTo>
                  <a:cubicBezTo>
                    <a:pt x="5127" y="33803"/>
                    <a:pt x="5129" y="33813"/>
                    <a:pt x="5129" y="33820"/>
                  </a:cubicBezTo>
                  <a:cubicBezTo>
                    <a:pt x="4997" y="33810"/>
                    <a:pt x="4863" y="33791"/>
                    <a:pt x="4726" y="33769"/>
                  </a:cubicBezTo>
                  <a:lnTo>
                    <a:pt x="4726" y="33768"/>
                  </a:lnTo>
                  <a:cubicBezTo>
                    <a:pt x="4707" y="33638"/>
                    <a:pt x="4730" y="33507"/>
                    <a:pt x="4798" y="33353"/>
                  </a:cubicBezTo>
                  <a:cubicBezTo>
                    <a:pt x="4837" y="33266"/>
                    <a:pt x="4874" y="33194"/>
                    <a:pt x="4914" y="33126"/>
                  </a:cubicBezTo>
                  <a:cubicBezTo>
                    <a:pt x="4951" y="33067"/>
                    <a:pt x="4967" y="33009"/>
                    <a:pt x="4967" y="32955"/>
                  </a:cubicBezTo>
                  <a:cubicBezTo>
                    <a:pt x="4967" y="32882"/>
                    <a:pt x="4937" y="32811"/>
                    <a:pt x="4876" y="32746"/>
                  </a:cubicBezTo>
                  <a:cubicBezTo>
                    <a:pt x="4788" y="32649"/>
                    <a:pt x="4734" y="32530"/>
                    <a:pt x="4718" y="32385"/>
                  </a:cubicBezTo>
                  <a:close/>
                  <a:moveTo>
                    <a:pt x="6275" y="32390"/>
                  </a:moveTo>
                  <a:cubicBezTo>
                    <a:pt x="6269" y="32439"/>
                    <a:pt x="6266" y="32490"/>
                    <a:pt x="6266" y="32541"/>
                  </a:cubicBezTo>
                  <a:cubicBezTo>
                    <a:pt x="6258" y="32968"/>
                    <a:pt x="6408" y="33360"/>
                    <a:pt x="6718" y="33737"/>
                  </a:cubicBezTo>
                  <a:cubicBezTo>
                    <a:pt x="6359" y="33808"/>
                    <a:pt x="5986" y="33841"/>
                    <a:pt x="5604" y="33841"/>
                  </a:cubicBezTo>
                  <a:cubicBezTo>
                    <a:pt x="5571" y="33841"/>
                    <a:pt x="5538" y="33841"/>
                    <a:pt x="5505" y="33840"/>
                  </a:cubicBezTo>
                  <a:cubicBezTo>
                    <a:pt x="5499" y="33805"/>
                    <a:pt x="5493" y="33773"/>
                    <a:pt x="5491" y="33740"/>
                  </a:cubicBezTo>
                  <a:cubicBezTo>
                    <a:pt x="5479" y="33550"/>
                    <a:pt x="5538" y="33368"/>
                    <a:pt x="5675" y="33168"/>
                  </a:cubicBezTo>
                  <a:cubicBezTo>
                    <a:pt x="5780" y="33015"/>
                    <a:pt x="5774" y="32924"/>
                    <a:pt x="5649" y="32789"/>
                  </a:cubicBezTo>
                  <a:cubicBezTo>
                    <a:pt x="5570" y="32705"/>
                    <a:pt x="5536" y="32601"/>
                    <a:pt x="5542" y="32467"/>
                  </a:cubicBezTo>
                  <a:lnTo>
                    <a:pt x="5542" y="32458"/>
                  </a:lnTo>
                  <a:cubicBezTo>
                    <a:pt x="5789" y="32456"/>
                    <a:pt x="6033" y="32434"/>
                    <a:pt x="6275" y="32390"/>
                  </a:cubicBezTo>
                  <a:close/>
                  <a:moveTo>
                    <a:pt x="24317" y="30737"/>
                  </a:moveTo>
                  <a:cubicBezTo>
                    <a:pt x="24706" y="31075"/>
                    <a:pt x="25148" y="31331"/>
                    <a:pt x="25636" y="31504"/>
                  </a:cubicBezTo>
                  <a:cubicBezTo>
                    <a:pt x="25598" y="31576"/>
                    <a:pt x="25570" y="31649"/>
                    <a:pt x="25547" y="31718"/>
                  </a:cubicBezTo>
                  <a:cubicBezTo>
                    <a:pt x="25417" y="32158"/>
                    <a:pt x="25459" y="32604"/>
                    <a:pt x="25664" y="33043"/>
                  </a:cubicBezTo>
                  <a:cubicBezTo>
                    <a:pt x="25687" y="33086"/>
                    <a:pt x="25707" y="33131"/>
                    <a:pt x="25730" y="33174"/>
                  </a:cubicBezTo>
                  <a:lnTo>
                    <a:pt x="25733" y="33178"/>
                  </a:lnTo>
                  <a:cubicBezTo>
                    <a:pt x="25462" y="33458"/>
                    <a:pt x="25327" y="33797"/>
                    <a:pt x="25323" y="34212"/>
                  </a:cubicBezTo>
                  <a:cubicBezTo>
                    <a:pt x="24885" y="34104"/>
                    <a:pt x="24466" y="33961"/>
                    <a:pt x="24064" y="33783"/>
                  </a:cubicBezTo>
                  <a:cubicBezTo>
                    <a:pt x="23530" y="33544"/>
                    <a:pt x="23036" y="33249"/>
                    <a:pt x="22587" y="32894"/>
                  </a:cubicBezTo>
                  <a:cubicBezTo>
                    <a:pt x="22599" y="32871"/>
                    <a:pt x="22611" y="32845"/>
                    <a:pt x="22624" y="32819"/>
                  </a:cubicBezTo>
                  <a:cubicBezTo>
                    <a:pt x="22988" y="31958"/>
                    <a:pt x="23543" y="31266"/>
                    <a:pt x="24276" y="30766"/>
                  </a:cubicBezTo>
                  <a:cubicBezTo>
                    <a:pt x="24290" y="30757"/>
                    <a:pt x="24303" y="30746"/>
                    <a:pt x="24317" y="30737"/>
                  </a:cubicBezTo>
                  <a:close/>
                  <a:moveTo>
                    <a:pt x="25982" y="31610"/>
                  </a:moveTo>
                  <a:lnTo>
                    <a:pt x="25982" y="31610"/>
                  </a:lnTo>
                  <a:cubicBezTo>
                    <a:pt x="26081" y="31637"/>
                    <a:pt x="26182" y="31661"/>
                    <a:pt x="26283" y="31681"/>
                  </a:cubicBezTo>
                  <a:cubicBezTo>
                    <a:pt x="26397" y="31701"/>
                    <a:pt x="26510" y="31721"/>
                    <a:pt x="26624" y="31735"/>
                  </a:cubicBezTo>
                  <a:cubicBezTo>
                    <a:pt x="26608" y="31766"/>
                    <a:pt x="26593" y="31800"/>
                    <a:pt x="26582" y="31834"/>
                  </a:cubicBezTo>
                  <a:cubicBezTo>
                    <a:pt x="26432" y="32365"/>
                    <a:pt x="26496" y="32806"/>
                    <a:pt x="26778" y="33186"/>
                  </a:cubicBezTo>
                  <a:lnTo>
                    <a:pt x="26826" y="33251"/>
                  </a:lnTo>
                  <a:cubicBezTo>
                    <a:pt x="26687" y="33418"/>
                    <a:pt x="26601" y="33615"/>
                    <a:pt x="26570" y="33840"/>
                  </a:cubicBezTo>
                  <a:cubicBezTo>
                    <a:pt x="26548" y="34016"/>
                    <a:pt x="26528" y="34212"/>
                    <a:pt x="26570" y="34415"/>
                  </a:cubicBezTo>
                  <a:cubicBezTo>
                    <a:pt x="26269" y="34388"/>
                    <a:pt x="25977" y="34348"/>
                    <a:pt x="25695" y="34293"/>
                  </a:cubicBezTo>
                  <a:cubicBezTo>
                    <a:pt x="25696" y="34266"/>
                    <a:pt x="25701" y="34245"/>
                    <a:pt x="25703" y="34220"/>
                  </a:cubicBezTo>
                  <a:cubicBezTo>
                    <a:pt x="25723" y="33899"/>
                    <a:pt x="25801" y="33675"/>
                    <a:pt x="25960" y="33502"/>
                  </a:cubicBezTo>
                  <a:lnTo>
                    <a:pt x="25986" y="33473"/>
                  </a:lnTo>
                  <a:cubicBezTo>
                    <a:pt x="26007" y="33452"/>
                    <a:pt x="26024" y="33428"/>
                    <a:pt x="26047" y="33407"/>
                  </a:cubicBezTo>
                  <a:cubicBezTo>
                    <a:pt x="26107" y="33347"/>
                    <a:pt x="26138" y="33276"/>
                    <a:pt x="26138" y="33198"/>
                  </a:cubicBezTo>
                  <a:cubicBezTo>
                    <a:pt x="26138" y="33152"/>
                    <a:pt x="26125" y="33103"/>
                    <a:pt x="26101" y="33055"/>
                  </a:cubicBezTo>
                  <a:lnTo>
                    <a:pt x="26061" y="32976"/>
                  </a:lnTo>
                  <a:cubicBezTo>
                    <a:pt x="26039" y="32933"/>
                    <a:pt x="26016" y="32891"/>
                    <a:pt x="25996" y="32848"/>
                  </a:cubicBezTo>
                  <a:cubicBezTo>
                    <a:pt x="25800" y="32401"/>
                    <a:pt x="25794" y="31996"/>
                    <a:pt x="25982" y="31610"/>
                  </a:cubicBezTo>
                  <a:close/>
                  <a:moveTo>
                    <a:pt x="28973" y="31578"/>
                  </a:moveTo>
                  <a:cubicBezTo>
                    <a:pt x="28980" y="31593"/>
                    <a:pt x="28988" y="31609"/>
                    <a:pt x="29001" y="31624"/>
                  </a:cubicBezTo>
                  <a:cubicBezTo>
                    <a:pt x="29264" y="31970"/>
                    <a:pt x="29567" y="32178"/>
                    <a:pt x="29930" y="32266"/>
                  </a:cubicBezTo>
                  <a:cubicBezTo>
                    <a:pt x="30076" y="32302"/>
                    <a:pt x="30230" y="32319"/>
                    <a:pt x="30398" y="32319"/>
                  </a:cubicBezTo>
                  <a:cubicBezTo>
                    <a:pt x="30441" y="32319"/>
                    <a:pt x="30485" y="32318"/>
                    <a:pt x="30530" y="32316"/>
                  </a:cubicBezTo>
                  <a:lnTo>
                    <a:pt x="30548" y="32316"/>
                  </a:lnTo>
                  <a:cubicBezTo>
                    <a:pt x="30550" y="32586"/>
                    <a:pt x="30613" y="32856"/>
                    <a:pt x="30732" y="33121"/>
                  </a:cubicBezTo>
                  <a:cubicBezTo>
                    <a:pt x="30826" y="33328"/>
                    <a:pt x="30959" y="33492"/>
                    <a:pt x="31127" y="33609"/>
                  </a:cubicBezTo>
                  <a:cubicBezTo>
                    <a:pt x="30741" y="33796"/>
                    <a:pt x="30332" y="33955"/>
                    <a:pt x="29905" y="34089"/>
                  </a:cubicBezTo>
                  <a:cubicBezTo>
                    <a:pt x="29123" y="34329"/>
                    <a:pt x="28293" y="34453"/>
                    <a:pt x="27437" y="34453"/>
                  </a:cubicBezTo>
                  <a:cubicBezTo>
                    <a:pt x="27359" y="34453"/>
                    <a:pt x="27281" y="34452"/>
                    <a:pt x="27203" y="34450"/>
                  </a:cubicBezTo>
                  <a:cubicBezTo>
                    <a:pt x="27119" y="34449"/>
                    <a:pt x="27036" y="34445"/>
                    <a:pt x="26956" y="34441"/>
                  </a:cubicBezTo>
                  <a:lnTo>
                    <a:pt x="26953" y="34382"/>
                  </a:lnTo>
                  <a:lnTo>
                    <a:pt x="26948" y="34260"/>
                  </a:lnTo>
                  <a:cubicBezTo>
                    <a:pt x="26942" y="34172"/>
                    <a:pt x="26936" y="34087"/>
                    <a:pt x="26942" y="34004"/>
                  </a:cubicBezTo>
                  <a:cubicBezTo>
                    <a:pt x="26954" y="33788"/>
                    <a:pt x="27010" y="33629"/>
                    <a:pt x="27119" y="33502"/>
                  </a:cubicBezTo>
                  <a:cubicBezTo>
                    <a:pt x="27300" y="33294"/>
                    <a:pt x="27300" y="33215"/>
                    <a:pt x="27121" y="33004"/>
                  </a:cubicBezTo>
                  <a:cubicBezTo>
                    <a:pt x="26942" y="32793"/>
                    <a:pt x="26868" y="32536"/>
                    <a:pt x="26889" y="32201"/>
                  </a:cubicBezTo>
                  <a:cubicBezTo>
                    <a:pt x="26897" y="32047"/>
                    <a:pt x="26936" y="31917"/>
                    <a:pt x="27000" y="31806"/>
                  </a:cubicBezTo>
                  <a:cubicBezTo>
                    <a:pt x="27007" y="31797"/>
                    <a:pt x="27010" y="31786"/>
                    <a:pt x="27014" y="31779"/>
                  </a:cubicBezTo>
                  <a:cubicBezTo>
                    <a:pt x="27151" y="31788"/>
                    <a:pt x="27287" y="31793"/>
                    <a:pt x="27422" y="31793"/>
                  </a:cubicBezTo>
                  <a:cubicBezTo>
                    <a:pt x="27947" y="31793"/>
                    <a:pt x="28465" y="31721"/>
                    <a:pt x="28973" y="31578"/>
                  </a:cubicBezTo>
                  <a:close/>
                  <a:moveTo>
                    <a:pt x="28633" y="0"/>
                  </a:moveTo>
                  <a:cubicBezTo>
                    <a:pt x="28187" y="0"/>
                    <a:pt x="27770" y="99"/>
                    <a:pt x="27385" y="294"/>
                  </a:cubicBezTo>
                  <a:cubicBezTo>
                    <a:pt x="27073" y="451"/>
                    <a:pt x="26794" y="638"/>
                    <a:pt x="26550" y="848"/>
                  </a:cubicBezTo>
                  <a:cubicBezTo>
                    <a:pt x="26468" y="919"/>
                    <a:pt x="26386" y="993"/>
                    <a:pt x="26303" y="1065"/>
                  </a:cubicBezTo>
                  <a:cubicBezTo>
                    <a:pt x="26223" y="1138"/>
                    <a:pt x="26139" y="1212"/>
                    <a:pt x="26054" y="1286"/>
                  </a:cubicBezTo>
                  <a:cubicBezTo>
                    <a:pt x="25957" y="1368"/>
                    <a:pt x="25871" y="1443"/>
                    <a:pt x="25775" y="1505"/>
                  </a:cubicBezTo>
                  <a:cubicBezTo>
                    <a:pt x="25008" y="2011"/>
                    <a:pt x="24363" y="2661"/>
                    <a:pt x="23858" y="3440"/>
                  </a:cubicBezTo>
                  <a:cubicBezTo>
                    <a:pt x="23392" y="4157"/>
                    <a:pt x="23046" y="4920"/>
                    <a:pt x="22821" y="5725"/>
                  </a:cubicBezTo>
                  <a:cubicBezTo>
                    <a:pt x="22815" y="5738"/>
                    <a:pt x="22812" y="5754"/>
                    <a:pt x="22809" y="5769"/>
                  </a:cubicBezTo>
                  <a:cubicBezTo>
                    <a:pt x="22702" y="6161"/>
                    <a:pt x="22625" y="6564"/>
                    <a:pt x="22577" y="6973"/>
                  </a:cubicBezTo>
                  <a:lnTo>
                    <a:pt x="22644" y="6984"/>
                  </a:lnTo>
                  <a:cubicBezTo>
                    <a:pt x="22656" y="6995"/>
                    <a:pt x="22668" y="7005"/>
                    <a:pt x="22681" y="7015"/>
                  </a:cubicBezTo>
                  <a:lnTo>
                    <a:pt x="22675" y="7015"/>
                  </a:lnTo>
                  <a:lnTo>
                    <a:pt x="22574" y="7005"/>
                  </a:lnTo>
                  <a:cubicBezTo>
                    <a:pt x="22537" y="7334"/>
                    <a:pt x="22519" y="7627"/>
                    <a:pt x="22514" y="7905"/>
                  </a:cubicBezTo>
                  <a:cubicBezTo>
                    <a:pt x="22508" y="8688"/>
                    <a:pt x="22600" y="9489"/>
                    <a:pt x="22795" y="10288"/>
                  </a:cubicBezTo>
                  <a:cubicBezTo>
                    <a:pt x="22954" y="10944"/>
                    <a:pt x="23168" y="11601"/>
                    <a:pt x="23435" y="12253"/>
                  </a:cubicBezTo>
                  <a:lnTo>
                    <a:pt x="23426" y="12257"/>
                  </a:lnTo>
                  <a:lnTo>
                    <a:pt x="23468" y="12334"/>
                  </a:lnTo>
                  <a:cubicBezTo>
                    <a:pt x="23614" y="12693"/>
                    <a:pt x="23781" y="13048"/>
                    <a:pt x="23960" y="13402"/>
                  </a:cubicBezTo>
                  <a:cubicBezTo>
                    <a:pt x="24459" y="14379"/>
                    <a:pt x="25070" y="15302"/>
                    <a:pt x="25655" y="16162"/>
                  </a:cubicBezTo>
                  <a:cubicBezTo>
                    <a:pt x="26298" y="17111"/>
                    <a:pt x="26994" y="17995"/>
                    <a:pt x="27842" y="19028"/>
                  </a:cubicBezTo>
                  <a:cubicBezTo>
                    <a:pt x="28403" y="19718"/>
                    <a:pt x="28990" y="20406"/>
                    <a:pt x="29556" y="21071"/>
                  </a:cubicBezTo>
                  <a:cubicBezTo>
                    <a:pt x="29806" y="21363"/>
                    <a:pt x="30053" y="21655"/>
                    <a:pt x="30300" y="21946"/>
                  </a:cubicBezTo>
                  <a:cubicBezTo>
                    <a:pt x="30822" y="22564"/>
                    <a:pt x="31297" y="23204"/>
                    <a:pt x="31714" y="23858"/>
                  </a:cubicBezTo>
                  <a:cubicBezTo>
                    <a:pt x="32141" y="24525"/>
                    <a:pt x="32424" y="25187"/>
                    <a:pt x="32579" y="25879"/>
                  </a:cubicBezTo>
                  <a:cubicBezTo>
                    <a:pt x="32780" y="26767"/>
                    <a:pt x="32703" y="27629"/>
                    <a:pt x="32351" y="28442"/>
                  </a:cubicBezTo>
                  <a:cubicBezTo>
                    <a:pt x="31850" y="29604"/>
                    <a:pt x="31010" y="30474"/>
                    <a:pt x="29859" y="31025"/>
                  </a:cubicBezTo>
                  <a:cubicBezTo>
                    <a:pt x="29636" y="31133"/>
                    <a:pt x="29410" y="31225"/>
                    <a:pt x="29183" y="31302"/>
                  </a:cubicBezTo>
                  <a:lnTo>
                    <a:pt x="29183" y="31299"/>
                  </a:lnTo>
                  <a:lnTo>
                    <a:pt x="29150" y="31311"/>
                  </a:lnTo>
                  <a:cubicBezTo>
                    <a:pt x="28588" y="31497"/>
                    <a:pt x="28013" y="31590"/>
                    <a:pt x="27429" y="31590"/>
                  </a:cubicBezTo>
                  <a:cubicBezTo>
                    <a:pt x="27064" y="31590"/>
                    <a:pt x="26694" y="31553"/>
                    <a:pt x="26321" y="31481"/>
                  </a:cubicBezTo>
                  <a:cubicBezTo>
                    <a:pt x="25446" y="31311"/>
                    <a:pt x="24701" y="30899"/>
                    <a:pt x="24110" y="30254"/>
                  </a:cubicBezTo>
                  <a:cubicBezTo>
                    <a:pt x="23746" y="29857"/>
                    <a:pt x="23455" y="29410"/>
                    <a:pt x="23241" y="28923"/>
                  </a:cubicBezTo>
                  <a:cubicBezTo>
                    <a:pt x="22997" y="28369"/>
                    <a:pt x="22807" y="27835"/>
                    <a:pt x="22668" y="27309"/>
                  </a:cubicBezTo>
                  <a:lnTo>
                    <a:pt x="22639" y="27197"/>
                  </a:lnTo>
                  <a:cubicBezTo>
                    <a:pt x="22594" y="27021"/>
                    <a:pt x="22556" y="26846"/>
                    <a:pt x="22522" y="26670"/>
                  </a:cubicBezTo>
                  <a:cubicBezTo>
                    <a:pt x="22315" y="25596"/>
                    <a:pt x="22136" y="24547"/>
                    <a:pt x="21988" y="23658"/>
                  </a:cubicBezTo>
                  <a:cubicBezTo>
                    <a:pt x="21878" y="23008"/>
                    <a:pt x="21753" y="22374"/>
                    <a:pt x="21614" y="21775"/>
                  </a:cubicBezTo>
                  <a:lnTo>
                    <a:pt x="21590" y="21668"/>
                  </a:lnTo>
                  <a:cubicBezTo>
                    <a:pt x="21485" y="21222"/>
                    <a:pt x="21387" y="20850"/>
                    <a:pt x="21284" y="20500"/>
                  </a:cubicBezTo>
                  <a:cubicBezTo>
                    <a:pt x="21088" y="19843"/>
                    <a:pt x="20864" y="19245"/>
                    <a:pt x="20603" y="18693"/>
                  </a:cubicBezTo>
                  <a:lnTo>
                    <a:pt x="20606" y="18693"/>
                  </a:lnTo>
                  <a:lnTo>
                    <a:pt x="20594" y="18668"/>
                  </a:lnTo>
                  <a:cubicBezTo>
                    <a:pt x="20489" y="18451"/>
                    <a:pt x="20381" y="18239"/>
                    <a:pt x="20265" y="18035"/>
                  </a:cubicBezTo>
                  <a:cubicBezTo>
                    <a:pt x="19671" y="16974"/>
                    <a:pt x="18980" y="16131"/>
                    <a:pt x="18156" y="15461"/>
                  </a:cubicBezTo>
                  <a:cubicBezTo>
                    <a:pt x="16944" y="14477"/>
                    <a:pt x="15600" y="13926"/>
                    <a:pt x="14166" y="13830"/>
                  </a:cubicBezTo>
                  <a:cubicBezTo>
                    <a:pt x="14041" y="13822"/>
                    <a:pt x="13917" y="13817"/>
                    <a:pt x="13795" y="13817"/>
                  </a:cubicBezTo>
                  <a:cubicBezTo>
                    <a:pt x="12933" y="13817"/>
                    <a:pt x="12134" y="14026"/>
                    <a:pt x="11410" y="14436"/>
                  </a:cubicBezTo>
                  <a:cubicBezTo>
                    <a:pt x="11070" y="14628"/>
                    <a:pt x="10752" y="14856"/>
                    <a:pt x="10465" y="15119"/>
                  </a:cubicBezTo>
                  <a:lnTo>
                    <a:pt x="10459" y="15112"/>
                  </a:lnTo>
                  <a:lnTo>
                    <a:pt x="10402" y="15174"/>
                  </a:lnTo>
                  <a:cubicBezTo>
                    <a:pt x="10123" y="15435"/>
                    <a:pt x="9868" y="15730"/>
                    <a:pt x="9641" y="16052"/>
                  </a:cubicBezTo>
                  <a:cubicBezTo>
                    <a:pt x="9632" y="16066"/>
                    <a:pt x="9624" y="16082"/>
                    <a:pt x="9613" y="16094"/>
                  </a:cubicBezTo>
                  <a:lnTo>
                    <a:pt x="9612" y="16094"/>
                  </a:lnTo>
                  <a:lnTo>
                    <a:pt x="9583" y="16137"/>
                  </a:lnTo>
                  <a:cubicBezTo>
                    <a:pt x="9084" y="16875"/>
                    <a:pt x="8711" y="17691"/>
                    <a:pt x="8450" y="18639"/>
                  </a:cubicBezTo>
                  <a:cubicBezTo>
                    <a:pt x="8076" y="19994"/>
                    <a:pt x="7985" y="21409"/>
                    <a:pt x="8171" y="22960"/>
                  </a:cubicBezTo>
                  <a:cubicBezTo>
                    <a:pt x="8206" y="23258"/>
                    <a:pt x="8254" y="23574"/>
                    <a:pt x="8325" y="23965"/>
                  </a:cubicBezTo>
                  <a:lnTo>
                    <a:pt x="8342" y="24059"/>
                  </a:lnTo>
                  <a:cubicBezTo>
                    <a:pt x="8424" y="24510"/>
                    <a:pt x="8524" y="24993"/>
                    <a:pt x="8649" y="25533"/>
                  </a:cubicBezTo>
                  <a:cubicBezTo>
                    <a:pt x="8791" y="26147"/>
                    <a:pt x="8967" y="26909"/>
                    <a:pt x="9118" y="27644"/>
                  </a:cubicBezTo>
                  <a:cubicBezTo>
                    <a:pt x="9228" y="28166"/>
                    <a:pt x="9272" y="28673"/>
                    <a:pt x="9251" y="29155"/>
                  </a:cubicBezTo>
                  <a:cubicBezTo>
                    <a:pt x="9221" y="29806"/>
                    <a:pt x="8999" y="30390"/>
                    <a:pt x="8592" y="30882"/>
                  </a:cubicBezTo>
                  <a:cubicBezTo>
                    <a:pt x="8311" y="31223"/>
                    <a:pt x="7982" y="31496"/>
                    <a:pt x="7613" y="31698"/>
                  </a:cubicBezTo>
                  <a:cubicBezTo>
                    <a:pt x="7238" y="31902"/>
                    <a:pt x="6849" y="32052"/>
                    <a:pt x="6457" y="32146"/>
                  </a:cubicBezTo>
                  <a:lnTo>
                    <a:pt x="6437" y="32149"/>
                  </a:lnTo>
                  <a:lnTo>
                    <a:pt x="6450" y="32206"/>
                  </a:lnTo>
                  <a:lnTo>
                    <a:pt x="6436" y="32149"/>
                  </a:lnTo>
                  <a:cubicBezTo>
                    <a:pt x="6131" y="32220"/>
                    <a:pt x="5818" y="32257"/>
                    <a:pt x="5507" y="32257"/>
                  </a:cubicBezTo>
                  <a:cubicBezTo>
                    <a:pt x="5447" y="32257"/>
                    <a:pt x="5386" y="32255"/>
                    <a:pt x="5326" y="32252"/>
                  </a:cubicBezTo>
                  <a:lnTo>
                    <a:pt x="5291" y="32251"/>
                  </a:lnTo>
                  <a:cubicBezTo>
                    <a:pt x="4933" y="32232"/>
                    <a:pt x="4565" y="32163"/>
                    <a:pt x="4200" y="32050"/>
                  </a:cubicBezTo>
                  <a:cubicBezTo>
                    <a:pt x="3797" y="31927"/>
                    <a:pt x="3425" y="31762"/>
                    <a:pt x="3095" y="31563"/>
                  </a:cubicBezTo>
                  <a:lnTo>
                    <a:pt x="3024" y="31521"/>
                  </a:lnTo>
                  <a:cubicBezTo>
                    <a:pt x="2642" y="31282"/>
                    <a:pt x="2307" y="30988"/>
                    <a:pt x="2031" y="30643"/>
                  </a:cubicBezTo>
                  <a:lnTo>
                    <a:pt x="2030" y="30640"/>
                  </a:lnTo>
                  <a:lnTo>
                    <a:pt x="1882" y="30448"/>
                  </a:lnTo>
                  <a:lnTo>
                    <a:pt x="1880" y="30444"/>
                  </a:lnTo>
                  <a:cubicBezTo>
                    <a:pt x="1790" y="30320"/>
                    <a:pt x="1712" y="30191"/>
                    <a:pt x="1639" y="30064"/>
                  </a:cubicBezTo>
                  <a:lnTo>
                    <a:pt x="1633" y="30053"/>
                  </a:lnTo>
                  <a:lnTo>
                    <a:pt x="1598" y="29991"/>
                  </a:lnTo>
                  <a:cubicBezTo>
                    <a:pt x="1389" y="29601"/>
                    <a:pt x="1232" y="29164"/>
                    <a:pt x="1127" y="28687"/>
                  </a:cubicBezTo>
                  <a:cubicBezTo>
                    <a:pt x="1093" y="28530"/>
                    <a:pt x="1067" y="28368"/>
                    <a:pt x="1047" y="28198"/>
                  </a:cubicBezTo>
                  <a:lnTo>
                    <a:pt x="1036" y="28095"/>
                  </a:lnTo>
                  <a:cubicBezTo>
                    <a:pt x="1003" y="27772"/>
                    <a:pt x="997" y="27416"/>
                    <a:pt x="1016" y="27001"/>
                  </a:cubicBezTo>
                  <a:lnTo>
                    <a:pt x="1017" y="26963"/>
                  </a:lnTo>
                  <a:cubicBezTo>
                    <a:pt x="1019" y="26899"/>
                    <a:pt x="1023" y="26835"/>
                    <a:pt x="1014" y="26766"/>
                  </a:cubicBezTo>
                  <a:cubicBezTo>
                    <a:pt x="1002" y="26673"/>
                    <a:pt x="946" y="26598"/>
                    <a:pt x="868" y="26565"/>
                  </a:cubicBezTo>
                  <a:cubicBezTo>
                    <a:pt x="842" y="26556"/>
                    <a:pt x="815" y="26551"/>
                    <a:pt x="788" y="26551"/>
                  </a:cubicBezTo>
                  <a:cubicBezTo>
                    <a:pt x="731" y="26551"/>
                    <a:pt x="672" y="26573"/>
                    <a:pt x="621" y="26615"/>
                  </a:cubicBezTo>
                  <a:cubicBezTo>
                    <a:pt x="574" y="26653"/>
                    <a:pt x="540" y="26700"/>
                    <a:pt x="510" y="26740"/>
                  </a:cubicBezTo>
                  <a:cubicBezTo>
                    <a:pt x="334" y="26973"/>
                    <a:pt x="210" y="27246"/>
                    <a:pt x="144" y="27553"/>
                  </a:cubicBezTo>
                  <a:cubicBezTo>
                    <a:pt x="99" y="27741"/>
                    <a:pt x="71" y="27939"/>
                    <a:pt x="45" y="28173"/>
                  </a:cubicBezTo>
                  <a:cubicBezTo>
                    <a:pt x="45" y="28178"/>
                    <a:pt x="42" y="28184"/>
                    <a:pt x="42" y="28189"/>
                  </a:cubicBezTo>
                  <a:lnTo>
                    <a:pt x="30" y="28302"/>
                  </a:lnTo>
                  <a:lnTo>
                    <a:pt x="16" y="28638"/>
                  </a:lnTo>
                  <a:cubicBezTo>
                    <a:pt x="0" y="29360"/>
                    <a:pt x="139" y="30059"/>
                    <a:pt x="429" y="30721"/>
                  </a:cubicBezTo>
                  <a:lnTo>
                    <a:pt x="429" y="30725"/>
                  </a:lnTo>
                  <a:lnTo>
                    <a:pt x="442" y="30749"/>
                  </a:lnTo>
                  <a:lnTo>
                    <a:pt x="459" y="30792"/>
                  </a:lnTo>
                  <a:lnTo>
                    <a:pt x="489" y="30863"/>
                  </a:lnTo>
                  <a:lnTo>
                    <a:pt x="491" y="30865"/>
                  </a:lnTo>
                  <a:lnTo>
                    <a:pt x="502" y="30883"/>
                  </a:lnTo>
                  <a:cubicBezTo>
                    <a:pt x="514" y="30907"/>
                    <a:pt x="523" y="30931"/>
                    <a:pt x="536" y="30953"/>
                  </a:cubicBezTo>
                  <a:cubicBezTo>
                    <a:pt x="594" y="31075"/>
                    <a:pt x="653" y="31184"/>
                    <a:pt x="712" y="31285"/>
                  </a:cubicBezTo>
                  <a:cubicBezTo>
                    <a:pt x="726" y="31308"/>
                    <a:pt x="738" y="31328"/>
                    <a:pt x="752" y="31350"/>
                  </a:cubicBezTo>
                  <a:lnTo>
                    <a:pt x="1127" y="31890"/>
                  </a:lnTo>
                  <a:cubicBezTo>
                    <a:pt x="2246" y="33320"/>
                    <a:pt x="3888" y="33931"/>
                    <a:pt x="5180" y="34029"/>
                  </a:cubicBezTo>
                  <a:lnTo>
                    <a:pt x="5189" y="34029"/>
                  </a:lnTo>
                  <a:cubicBezTo>
                    <a:pt x="5243" y="34033"/>
                    <a:pt x="5297" y="34036"/>
                    <a:pt x="5349" y="34040"/>
                  </a:cubicBezTo>
                  <a:cubicBezTo>
                    <a:pt x="5438" y="34043"/>
                    <a:pt x="5526" y="34045"/>
                    <a:pt x="5614" y="34045"/>
                  </a:cubicBezTo>
                  <a:cubicBezTo>
                    <a:pt x="6880" y="34045"/>
                    <a:pt x="8028" y="33670"/>
                    <a:pt x="9025" y="32931"/>
                  </a:cubicBezTo>
                  <a:lnTo>
                    <a:pt x="9042" y="32918"/>
                  </a:lnTo>
                  <a:lnTo>
                    <a:pt x="9042" y="32921"/>
                  </a:lnTo>
                  <a:cubicBezTo>
                    <a:pt x="9212" y="32793"/>
                    <a:pt x="9379" y="32657"/>
                    <a:pt x="9533" y="32515"/>
                  </a:cubicBezTo>
                  <a:cubicBezTo>
                    <a:pt x="10311" y="31803"/>
                    <a:pt x="10806" y="30934"/>
                    <a:pt x="11007" y="29934"/>
                  </a:cubicBezTo>
                  <a:cubicBezTo>
                    <a:pt x="11112" y="29414"/>
                    <a:pt x="11140" y="28843"/>
                    <a:pt x="11090" y="28192"/>
                  </a:cubicBezTo>
                  <a:cubicBezTo>
                    <a:pt x="11036" y="27488"/>
                    <a:pt x="10913" y="26798"/>
                    <a:pt x="10797" y="26213"/>
                  </a:cubicBezTo>
                  <a:cubicBezTo>
                    <a:pt x="10752" y="25985"/>
                    <a:pt x="10706" y="25755"/>
                    <a:pt x="10661" y="25527"/>
                  </a:cubicBezTo>
                  <a:cubicBezTo>
                    <a:pt x="10556" y="24997"/>
                    <a:pt x="10445" y="24449"/>
                    <a:pt x="10348" y="23909"/>
                  </a:cubicBezTo>
                  <a:cubicBezTo>
                    <a:pt x="10297" y="23624"/>
                    <a:pt x="10256" y="23348"/>
                    <a:pt x="10220" y="23079"/>
                  </a:cubicBezTo>
                  <a:lnTo>
                    <a:pt x="10226" y="23077"/>
                  </a:lnTo>
                  <a:lnTo>
                    <a:pt x="10202" y="22931"/>
                  </a:lnTo>
                  <a:cubicBezTo>
                    <a:pt x="10146" y="22466"/>
                    <a:pt x="10117" y="22023"/>
                    <a:pt x="10110" y="21594"/>
                  </a:cubicBezTo>
                  <a:cubicBezTo>
                    <a:pt x="10117" y="21489"/>
                    <a:pt x="10123" y="21384"/>
                    <a:pt x="10127" y="21278"/>
                  </a:cubicBezTo>
                  <a:cubicBezTo>
                    <a:pt x="10140" y="21053"/>
                    <a:pt x="10152" y="20820"/>
                    <a:pt x="10174" y="20591"/>
                  </a:cubicBezTo>
                  <a:cubicBezTo>
                    <a:pt x="10252" y="19767"/>
                    <a:pt x="10433" y="19045"/>
                    <a:pt x="10725" y="18380"/>
                  </a:cubicBezTo>
                  <a:cubicBezTo>
                    <a:pt x="10839" y="18119"/>
                    <a:pt x="10959" y="17886"/>
                    <a:pt x="11090" y="17677"/>
                  </a:cubicBezTo>
                  <a:lnTo>
                    <a:pt x="11124" y="17626"/>
                  </a:lnTo>
                  <a:lnTo>
                    <a:pt x="11123" y="17626"/>
                  </a:lnTo>
                  <a:cubicBezTo>
                    <a:pt x="11297" y="17361"/>
                    <a:pt x="11484" y="17136"/>
                    <a:pt x="11699" y="16938"/>
                  </a:cubicBezTo>
                  <a:cubicBezTo>
                    <a:pt x="12240" y="16443"/>
                    <a:pt x="12834" y="16199"/>
                    <a:pt x="13512" y="16199"/>
                  </a:cubicBezTo>
                  <a:cubicBezTo>
                    <a:pt x="13559" y="16199"/>
                    <a:pt x="13605" y="16200"/>
                    <a:pt x="13652" y="16202"/>
                  </a:cubicBezTo>
                  <a:cubicBezTo>
                    <a:pt x="13973" y="16216"/>
                    <a:pt x="14291" y="16271"/>
                    <a:pt x="14597" y="16366"/>
                  </a:cubicBezTo>
                  <a:lnTo>
                    <a:pt x="14697" y="16398"/>
                  </a:lnTo>
                  <a:cubicBezTo>
                    <a:pt x="14858" y="16454"/>
                    <a:pt x="15015" y="16518"/>
                    <a:pt x="15169" y="16592"/>
                  </a:cubicBezTo>
                  <a:cubicBezTo>
                    <a:pt x="15777" y="16890"/>
                    <a:pt x="16315" y="17281"/>
                    <a:pt x="16762" y="17755"/>
                  </a:cubicBezTo>
                  <a:lnTo>
                    <a:pt x="16770" y="17764"/>
                  </a:lnTo>
                  <a:cubicBezTo>
                    <a:pt x="17200" y="18224"/>
                    <a:pt x="17557" y="18767"/>
                    <a:pt x="17832" y="19383"/>
                  </a:cubicBezTo>
                  <a:cubicBezTo>
                    <a:pt x="18163" y="20131"/>
                    <a:pt x="18412" y="20960"/>
                    <a:pt x="18571" y="21854"/>
                  </a:cubicBezTo>
                  <a:cubicBezTo>
                    <a:pt x="18781" y="23040"/>
                    <a:pt x="18929" y="24235"/>
                    <a:pt x="19046" y="25246"/>
                  </a:cubicBezTo>
                  <a:cubicBezTo>
                    <a:pt x="19114" y="25846"/>
                    <a:pt x="19213" y="26476"/>
                    <a:pt x="19339" y="27113"/>
                  </a:cubicBezTo>
                  <a:lnTo>
                    <a:pt x="19369" y="27274"/>
                  </a:lnTo>
                  <a:lnTo>
                    <a:pt x="19372" y="27274"/>
                  </a:lnTo>
                  <a:cubicBezTo>
                    <a:pt x="19432" y="27573"/>
                    <a:pt x="19497" y="27868"/>
                    <a:pt x="19568" y="28153"/>
                  </a:cubicBezTo>
                  <a:cubicBezTo>
                    <a:pt x="19569" y="28166"/>
                    <a:pt x="19571" y="28180"/>
                    <a:pt x="19576" y="28193"/>
                  </a:cubicBezTo>
                  <a:lnTo>
                    <a:pt x="19597" y="28286"/>
                  </a:lnTo>
                  <a:cubicBezTo>
                    <a:pt x="19608" y="28329"/>
                    <a:pt x="19619" y="28369"/>
                    <a:pt x="19628" y="28410"/>
                  </a:cubicBezTo>
                  <a:cubicBezTo>
                    <a:pt x="19895" y="29450"/>
                    <a:pt x="20298" y="30400"/>
                    <a:pt x="20826" y="31237"/>
                  </a:cubicBezTo>
                  <a:cubicBezTo>
                    <a:pt x="20929" y="31399"/>
                    <a:pt x="21040" y="31558"/>
                    <a:pt x="21157" y="31715"/>
                  </a:cubicBezTo>
                  <a:lnTo>
                    <a:pt x="21571" y="32218"/>
                  </a:lnTo>
                  <a:cubicBezTo>
                    <a:pt x="21574" y="32222"/>
                    <a:pt x="21579" y="32226"/>
                    <a:pt x="21580" y="32229"/>
                  </a:cubicBezTo>
                  <a:lnTo>
                    <a:pt x="22014" y="32669"/>
                  </a:lnTo>
                  <a:cubicBezTo>
                    <a:pt x="22082" y="32735"/>
                    <a:pt x="22153" y="32799"/>
                    <a:pt x="22225" y="32860"/>
                  </a:cubicBezTo>
                  <a:lnTo>
                    <a:pt x="22225" y="32864"/>
                  </a:lnTo>
                  <a:lnTo>
                    <a:pt x="22272" y="32902"/>
                  </a:lnTo>
                  <a:cubicBezTo>
                    <a:pt x="22784" y="33333"/>
                    <a:pt x="23355" y="33691"/>
                    <a:pt x="23980" y="33967"/>
                  </a:cubicBezTo>
                  <a:cubicBezTo>
                    <a:pt x="24411" y="34160"/>
                    <a:pt x="24858" y="34310"/>
                    <a:pt x="25327" y="34421"/>
                  </a:cubicBezTo>
                  <a:lnTo>
                    <a:pt x="25335" y="34422"/>
                  </a:lnTo>
                  <a:cubicBezTo>
                    <a:pt x="25750" y="34519"/>
                    <a:pt x="26182" y="34586"/>
                    <a:pt x="26636" y="34623"/>
                  </a:cubicBezTo>
                  <a:lnTo>
                    <a:pt x="26659" y="34624"/>
                  </a:lnTo>
                  <a:cubicBezTo>
                    <a:pt x="26835" y="34638"/>
                    <a:pt x="27013" y="34648"/>
                    <a:pt x="27195" y="34654"/>
                  </a:cubicBezTo>
                  <a:cubicBezTo>
                    <a:pt x="27274" y="34655"/>
                    <a:pt x="27351" y="34655"/>
                    <a:pt x="27428" y="34655"/>
                  </a:cubicBezTo>
                  <a:cubicBezTo>
                    <a:pt x="28308" y="34655"/>
                    <a:pt x="29160" y="34530"/>
                    <a:pt x="29965" y="34280"/>
                  </a:cubicBezTo>
                  <a:cubicBezTo>
                    <a:pt x="30988" y="33964"/>
                    <a:pt x="31907" y="33490"/>
                    <a:pt x="32689" y="32873"/>
                  </a:cubicBezTo>
                  <a:lnTo>
                    <a:pt x="32694" y="32871"/>
                  </a:lnTo>
                  <a:cubicBezTo>
                    <a:pt x="33030" y="32606"/>
                    <a:pt x="33325" y="32333"/>
                    <a:pt x="33598" y="32038"/>
                  </a:cubicBezTo>
                  <a:cubicBezTo>
                    <a:pt x="34262" y="31316"/>
                    <a:pt x="34769" y="30504"/>
                    <a:pt x="35106" y="29624"/>
                  </a:cubicBezTo>
                  <a:cubicBezTo>
                    <a:pt x="35465" y="28681"/>
                    <a:pt x="35629" y="27730"/>
                    <a:pt x="35590" y="26800"/>
                  </a:cubicBezTo>
                  <a:lnTo>
                    <a:pt x="35592" y="26800"/>
                  </a:lnTo>
                  <a:cubicBezTo>
                    <a:pt x="35555" y="25889"/>
                    <a:pt x="35370" y="24994"/>
                    <a:pt x="35040" y="24145"/>
                  </a:cubicBezTo>
                  <a:cubicBezTo>
                    <a:pt x="34783" y="23485"/>
                    <a:pt x="34458" y="22832"/>
                    <a:pt x="34041" y="22150"/>
                  </a:cubicBezTo>
                  <a:cubicBezTo>
                    <a:pt x="33928" y="21969"/>
                    <a:pt x="33814" y="21792"/>
                    <a:pt x="33697" y="21616"/>
                  </a:cubicBezTo>
                  <a:lnTo>
                    <a:pt x="33694" y="21611"/>
                  </a:lnTo>
                  <a:cubicBezTo>
                    <a:pt x="33689" y="21602"/>
                    <a:pt x="33683" y="21594"/>
                    <a:pt x="33677" y="21584"/>
                  </a:cubicBezTo>
                  <a:lnTo>
                    <a:pt x="33635" y="21520"/>
                  </a:lnTo>
                  <a:cubicBezTo>
                    <a:pt x="33238" y="20931"/>
                    <a:pt x="32786" y="20318"/>
                    <a:pt x="32248" y="19653"/>
                  </a:cubicBezTo>
                  <a:cubicBezTo>
                    <a:pt x="32041" y="19398"/>
                    <a:pt x="31833" y="19144"/>
                    <a:pt x="31623" y="18890"/>
                  </a:cubicBezTo>
                  <a:lnTo>
                    <a:pt x="31624" y="18889"/>
                  </a:lnTo>
                  <a:lnTo>
                    <a:pt x="31601" y="18863"/>
                  </a:lnTo>
                  <a:cubicBezTo>
                    <a:pt x="31200" y="18378"/>
                    <a:pt x="30797" y="17900"/>
                    <a:pt x="30402" y="17430"/>
                  </a:cubicBezTo>
                  <a:lnTo>
                    <a:pt x="29957" y="16900"/>
                  </a:lnTo>
                  <a:cubicBezTo>
                    <a:pt x="29498" y="16353"/>
                    <a:pt x="29022" y="15788"/>
                    <a:pt x="28588" y="15208"/>
                  </a:cubicBezTo>
                  <a:cubicBezTo>
                    <a:pt x="27939" y="14342"/>
                    <a:pt x="27311" y="13490"/>
                    <a:pt x="26775" y="12577"/>
                  </a:cubicBezTo>
                  <a:lnTo>
                    <a:pt x="26777" y="12577"/>
                  </a:lnTo>
                  <a:lnTo>
                    <a:pt x="26749" y="12532"/>
                  </a:lnTo>
                  <a:cubicBezTo>
                    <a:pt x="26738" y="12515"/>
                    <a:pt x="26729" y="12500"/>
                    <a:pt x="26720" y="12481"/>
                  </a:cubicBezTo>
                  <a:cubicBezTo>
                    <a:pt x="26172" y="11530"/>
                    <a:pt x="25800" y="10706"/>
                    <a:pt x="25548" y="9887"/>
                  </a:cubicBezTo>
                  <a:cubicBezTo>
                    <a:pt x="25332" y="9183"/>
                    <a:pt x="25223" y="8518"/>
                    <a:pt x="25219" y="7873"/>
                  </a:cubicBezTo>
                  <a:lnTo>
                    <a:pt x="25226" y="7870"/>
                  </a:lnTo>
                  <a:lnTo>
                    <a:pt x="25219" y="7788"/>
                  </a:lnTo>
                  <a:cubicBezTo>
                    <a:pt x="25221" y="7552"/>
                    <a:pt x="25236" y="7320"/>
                    <a:pt x="25267" y="7089"/>
                  </a:cubicBezTo>
                  <a:cubicBezTo>
                    <a:pt x="25372" y="6263"/>
                    <a:pt x="25664" y="5505"/>
                    <a:pt x="26130" y="4836"/>
                  </a:cubicBezTo>
                  <a:cubicBezTo>
                    <a:pt x="26170" y="4777"/>
                    <a:pt x="26216" y="4746"/>
                    <a:pt x="26289" y="4734"/>
                  </a:cubicBezTo>
                  <a:cubicBezTo>
                    <a:pt x="26520" y="4693"/>
                    <a:pt x="26748" y="4673"/>
                    <a:pt x="26973" y="4673"/>
                  </a:cubicBezTo>
                  <a:cubicBezTo>
                    <a:pt x="27313" y="4673"/>
                    <a:pt x="27646" y="4719"/>
                    <a:pt x="27968" y="4811"/>
                  </a:cubicBezTo>
                  <a:cubicBezTo>
                    <a:pt x="28286" y="4903"/>
                    <a:pt x="28589" y="4949"/>
                    <a:pt x="28895" y="4949"/>
                  </a:cubicBezTo>
                  <a:cubicBezTo>
                    <a:pt x="28932" y="4949"/>
                    <a:pt x="28970" y="4948"/>
                    <a:pt x="29007" y="4947"/>
                  </a:cubicBezTo>
                  <a:cubicBezTo>
                    <a:pt x="29189" y="4941"/>
                    <a:pt x="29354" y="4914"/>
                    <a:pt x="29510" y="4866"/>
                  </a:cubicBezTo>
                  <a:cubicBezTo>
                    <a:pt x="29886" y="4748"/>
                    <a:pt x="30237" y="4564"/>
                    <a:pt x="30550" y="4322"/>
                  </a:cubicBezTo>
                  <a:cubicBezTo>
                    <a:pt x="30870" y="4075"/>
                    <a:pt x="31174" y="3882"/>
                    <a:pt x="31479" y="3727"/>
                  </a:cubicBezTo>
                  <a:cubicBezTo>
                    <a:pt x="31616" y="3658"/>
                    <a:pt x="31758" y="3567"/>
                    <a:pt x="31902" y="3456"/>
                  </a:cubicBezTo>
                  <a:cubicBezTo>
                    <a:pt x="32201" y="3223"/>
                    <a:pt x="32391" y="2900"/>
                    <a:pt x="32470" y="2491"/>
                  </a:cubicBezTo>
                  <a:cubicBezTo>
                    <a:pt x="32539" y="2129"/>
                    <a:pt x="32442" y="1815"/>
                    <a:pt x="32184" y="1561"/>
                  </a:cubicBezTo>
                  <a:cubicBezTo>
                    <a:pt x="32064" y="1442"/>
                    <a:pt x="31931" y="1328"/>
                    <a:pt x="31788" y="1224"/>
                  </a:cubicBezTo>
                  <a:cubicBezTo>
                    <a:pt x="31268" y="845"/>
                    <a:pt x="30680" y="533"/>
                    <a:pt x="29994" y="275"/>
                  </a:cubicBezTo>
                  <a:cubicBezTo>
                    <a:pt x="29599" y="129"/>
                    <a:pt x="29261" y="45"/>
                    <a:pt x="28930" y="14"/>
                  </a:cubicBezTo>
                  <a:cubicBezTo>
                    <a:pt x="28829" y="5"/>
                    <a:pt x="28731" y="0"/>
                    <a:pt x="28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4" name="Google Shape;5604;p201"/>
            <p:cNvSpPr/>
            <p:nvPr/>
          </p:nvSpPr>
          <p:spPr>
            <a:xfrm>
              <a:off x="6625600" y="2668150"/>
              <a:ext cx="175" cy="275"/>
            </a:xfrm>
            <a:custGeom>
              <a:avLst/>
              <a:gdLst/>
              <a:ahLst/>
              <a:cxnLst/>
              <a:rect l="l" t="t" r="r" b="b"/>
              <a:pathLst>
                <a:path w="7" h="11" extrusionOk="0">
                  <a:moveTo>
                    <a:pt x="1" y="0"/>
                  </a:moveTo>
                  <a:lnTo>
                    <a:pt x="7" y="11"/>
                  </a:lnTo>
                  <a:cubicBezTo>
                    <a:pt x="5" y="6"/>
                    <a:pt x="4" y="3"/>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5" name="Google Shape;5605;p201"/>
            <p:cNvSpPr/>
            <p:nvPr/>
          </p:nvSpPr>
          <p:spPr>
            <a:xfrm>
              <a:off x="6623450" y="2666025"/>
              <a:ext cx="6000" cy="5575"/>
            </a:xfrm>
            <a:custGeom>
              <a:avLst/>
              <a:gdLst/>
              <a:ahLst/>
              <a:cxnLst/>
              <a:rect l="l" t="t" r="r" b="b"/>
              <a:pathLst>
                <a:path w="240" h="223" extrusionOk="0">
                  <a:moveTo>
                    <a:pt x="60" y="0"/>
                  </a:moveTo>
                  <a:lnTo>
                    <a:pt x="88" y="83"/>
                  </a:lnTo>
                  <a:lnTo>
                    <a:pt x="0" y="137"/>
                  </a:lnTo>
                  <a:lnTo>
                    <a:pt x="5" y="145"/>
                  </a:lnTo>
                  <a:lnTo>
                    <a:pt x="48" y="222"/>
                  </a:lnTo>
                  <a:lnTo>
                    <a:pt x="130" y="190"/>
                  </a:lnTo>
                  <a:lnTo>
                    <a:pt x="239" y="141"/>
                  </a:lnTo>
                  <a:lnTo>
                    <a:pt x="173" y="33"/>
                  </a:lnTo>
                  <a:lnTo>
                    <a:pt x="90" y="83"/>
                  </a:lnTo>
                  <a:lnTo>
                    <a:pt x="6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06" name="Google Shape;5606;p201">
            <a:extLst>
              <a:ext uri="{C183D7F6-B498-43B3-948B-1728B52AA6E4}">
                <adec:decorative xmlns:adec="http://schemas.microsoft.com/office/drawing/2017/decorative" val="1"/>
              </a:ext>
            </a:extLst>
          </p:cNvPr>
          <p:cNvGrpSpPr/>
          <p:nvPr/>
        </p:nvGrpSpPr>
        <p:grpSpPr>
          <a:xfrm rot="10800000">
            <a:off x="9222241" y="1179559"/>
            <a:ext cx="360336" cy="553571"/>
            <a:chOff x="4515231" y="4502156"/>
            <a:chExt cx="270252" cy="415178"/>
          </a:xfrm>
        </p:grpSpPr>
        <p:grpSp>
          <p:nvGrpSpPr>
            <p:cNvPr id="5607" name="Google Shape;5607;p201"/>
            <p:cNvGrpSpPr/>
            <p:nvPr/>
          </p:nvGrpSpPr>
          <p:grpSpPr>
            <a:xfrm>
              <a:off x="4515231" y="4502156"/>
              <a:ext cx="270252" cy="415178"/>
              <a:chOff x="7732350" y="3847025"/>
              <a:chExt cx="199950" cy="307175"/>
            </a:xfrm>
          </p:grpSpPr>
          <p:sp>
            <p:nvSpPr>
              <p:cNvPr id="5608" name="Google Shape;5608;p201"/>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9" name="Google Shape;5609;p201"/>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10" name="Google Shape;5610;p201"/>
            <p:cNvGrpSpPr/>
            <p:nvPr/>
          </p:nvGrpSpPr>
          <p:grpSpPr>
            <a:xfrm>
              <a:off x="4517765" y="4504674"/>
              <a:ext cx="265184" cy="410143"/>
              <a:chOff x="7734225" y="3848875"/>
              <a:chExt cx="196200" cy="303450"/>
            </a:xfrm>
          </p:grpSpPr>
          <p:sp>
            <p:nvSpPr>
              <p:cNvPr id="5611" name="Google Shape;5611;p201"/>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2" name="Google Shape;5612;p201"/>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613" name="Google Shape;5613;p201">
            <a:extLst>
              <a:ext uri="{C183D7F6-B498-43B3-948B-1728B52AA6E4}">
                <adec:decorative xmlns:adec="http://schemas.microsoft.com/office/drawing/2017/decorative" val="1"/>
              </a:ext>
            </a:extLst>
          </p:cNvPr>
          <p:cNvGrpSpPr/>
          <p:nvPr/>
        </p:nvGrpSpPr>
        <p:grpSpPr>
          <a:xfrm rot="1624843">
            <a:off x="5445677" y="2517722"/>
            <a:ext cx="632449" cy="947141"/>
            <a:chOff x="7139825" y="638225"/>
            <a:chExt cx="350950" cy="525575"/>
          </a:xfrm>
        </p:grpSpPr>
        <p:sp>
          <p:nvSpPr>
            <p:cNvPr id="5614" name="Google Shape;5614;p201"/>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5" name="Google Shape;5615;p201"/>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6" name="Google Shape;5616;p201"/>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7" name="Google Shape;5617;p201"/>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8" name="Google Shape;5618;p201"/>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9" name="Google Shape;5619;p201"/>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0" name="Google Shape;5620;p201"/>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1" name="Google Shape;5621;p201"/>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2" name="Google Shape;5622;p201"/>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3" name="Google Shape;5623;p201"/>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4" name="Google Shape;5624;p201"/>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5" name="Google Shape;5625;p201"/>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6" name="Google Shape;5626;p201"/>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7" name="Google Shape;5627;p201"/>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8" name="Google Shape;5628;p201"/>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9" name="Google Shape;5629;p201"/>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0" name="Google Shape;5630;p201"/>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1" name="Google Shape;5631;p201"/>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2" name="Google Shape;5632;p201"/>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3" name="Google Shape;5633;p201"/>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4" name="Google Shape;5634;p201"/>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5" name="Google Shape;5635;p201"/>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6" name="Google Shape;5636;p201"/>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7" name="Google Shape;5637;p201"/>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8" name="Google Shape;5638;p201"/>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9" name="Google Shape;5639;p201"/>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0" name="Google Shape;5640;p201"/>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1" name="Google Shape;5641;p201"/>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2" name="Google Shape;5642;p201"/>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3" name="Google Shape;5643;p201"/>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4" name="Google Shape;5644;p201"/>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5" name="Google Shape;5645;p201"/>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6" name="Google Shape;5646;p201"/>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7" name="Google Shape;5647;p201"/>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8" name="Google Shape;5648;p201"/>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9" name="Google Shape;5649;p201"/>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0" name="Google Shape;5650;p201"/>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1" name="Google Shape;5651;p201"/>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2" name="Google Shape;5652;p201"/>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3" name="Google Shape;5653;p201"/>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4" name="Google Shape;5654;p201"/>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5" name="Google Shape;5655;p201"/>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6" name="Google Shape;5656;p201"/>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7" name="Google Shape;5657;p201"/>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8" name="Google Shape;5658;p201"/>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9" name="Google Shape;5659;p201"/>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60" name="Google Shape;5660;p201">
            <a:extLst>
              <a:ext uri="{C183D7F6-B498-43B3-948B-1728B52AA6E4}">
                <adec:decorative xmlns:adec="http://schemas.microsoft.com/office/drawing/2017/decorative" val="1"/>
              </a:ext>
            </a:extLst>
          </p:cNvPr>
          <p:cNvGrpSpPr/>
          <p:nvPr/>
        </p:nvGrpSpPr>
        <p:grpSpPr>
          <a:xfrm>
            <a:off x="4721082" y="1697365"/>
            <a:ext cx="632549" cy="946571"/>
            <a:chOff x="6732400" y="635900"/>
            <a:chExt cx="351000" cy="525250"/>
          </a:xfrm>
        </p:grpSpPr>
        <p:sp>
          <p:nvSpPr>
            <p:cNvPr id="5661" name="Google Shape;5661;p201"/>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2" name="Google Shape;5662;p201"/>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3" name="Google Shape;5663;p201"/>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4" name="Google Shape;5664;p201"/>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5" name="Google Shape;5665;p201"/>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6" name="Google Shape;5666;p201"/>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7" name="Google Shape;5667;p201"/>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8" name="Google Shape;5668;p201"/>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9" name="Google Shape;5669;p201"/>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0" name="Google Shape;5670;p201"/>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1" name="Google Shape;5671;p201"/>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2" name="Google Shape;5672;p201"/>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3" name="Google Shape;5673;p201"/>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4" name="Google Shape;5674;p201"/>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5" name="Google Shape;5675;p201"/>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6" name="Google Shape;5676;p201"/>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7" name="Google Shape;5677;p201"/>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8" name="Google Shape;5678;p201"/>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9" name="Google Shape;5679;p201"/>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0" name="Google Shape;5680;p201"/>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1" name="Google Shape;5681;p201"/>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2" name="Google Shape;5682;p201"/>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3" name="Google Shape;5683;p201"/>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4" name="Google Shape;5684;p201"/>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5" name="Google Shape;5685;p201"/>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6" name="Google Shape;5686;p201"/>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7" name="Google Shape;5687;p201"/>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8" name="Google Shape;5688;p201"/>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9" name="Google Shape;5689;p201"/>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0" name="Google Shape;5690;p201"/>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1" name="Google Shape;5691;p201"/>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2" name="Google Shape;5692;p201"/>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3" name="Google Shape;5693;p201"/>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4" name="Google Shape;5694;p201"/>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5" name="Google Shape;5695;p201"/>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6" name="Google Shape;5696;p201"/>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00"/>
        <p:cNvGrpSpPr/>
        <p:nvPr/>
      </p:nvGrpSpPr>
      <p:grpSpPr>
        <a:xfrm>
          <a:off x="0" y="0"/>
          <a:ext cx="0" cy="0"/>
          <a:chOff x="0" y="0"/>
          <a:chExt cx="0" cy="0"/>
        </a:xfrm>
      </p:grpSpPr>
      <p:sp>
        <p:nvSpPr>
          <p:cNvPr id="5701" name="Google Shape;5701;p202"/>
          <p:cNvSpPr txBox="1">
            <a:spLocks noGrp="1"/>
          </p:cNvSpPr>
          <p:nvPr>
            <p:ph type="title"/>
          </p:nvPr>
        </p:nvSpPr>
        <p:spPr>
          <a:xfrm>
            <a:off x="6489167" y="537267"/>
            <a:ext cx="5679600" cy="1111200"/>
          </a:xfrm>
          <a:prstGeom prst="rect">
            <a:avLst/>
          </a:prstGeom>
        </p:spPr>
        <p:txBody>
          <a:bodyPr spcFirstLastPara="1" wrap="square" lIns="121900" tIns="121900" rIns="121900" bIns="121900" anchor="t" anchorCtr="0">
            <a:noAutofit/>
          </a:bodyPr>
          <a:lstStyle/>
          <a:p>
            <a:r>
              <a:rPr lang="en"/>
              <a:t>Space </a:t>
            </a:r>
            <a:r>
              <a:rPr lang="en">
                <a:solidFill>
                  <a:schemeClr val="dk1">
                    <a:alpha val="0"/>
                  </a:schemeClr>
                </a:solidFill>
              </a:rPr>
              <a:t>(2)</a:t>
            </a:r>
            <a:endParaRPr>
              <a:solidFill>
                <a:schemeClr val="dk1">
                  <a:alpha val="0"/>
                </a:schemeClr>
              </a:solidFill>
            </a:endParaRPr>
          </a:p>
        </p:txBody>
      </p:sp>
      <p:grpSp>
        <p:nvGrpSpPr>
          <p:cNvPr id="5702" name="Google Shape;5702;p202">
            <a:extLst>
              <a:ext uri="{C183D7F6-B498-43B3-948B-1728B52AA6E4}">
                <adec:decorative xmlns:adec="http://schemas.microsoft.com/office/drawing/2017/decorative" val="1"/>
              </a:ext>
            </a:extLst>
          </p:cNvPr>
          <p:cNvGrpSpPr/>
          <p:nvPr/>
        </p:nvGrpSpPr>
        <p:grpSpPr>
          <a:xfrm flipH="1">
            <a:off x="11240944" y="5313756"/>
            <a:ext cx="1979128" cy="1925025"/>
            <a:chOff x="6587025" y="1915625"/>
            <a:chExt cx="890750" cy="866400"/>
          </a:xfrm>
        </p:grpSpPr>
        <p:sp>
          <p:nvSpPr>
            <p:cNvPr id="5703" name="Google Shape;5703;p202"/>
            <p:cNvSpPr/>
            <p:nvPr/>
          </p:nvSpPr>
          <p:spPr>
            <a:xfrm>
              <a:off x="7078875" y="2619750"/>
              <a:ext cx="25" cy="75"/>
            </a:xfrm>
            <a:custGeom>
              <a:avLst/>
              <a:gdLst/>
              <a:ahLst/>
              <a:cxnLst/>
              <a:rect l="l" t="t" r="r" b="b"/>
              <a:pathLst>
                <a:path w="1" h="3" extrusionOk="0">
                  <a:moveTo>
                    <a:pt x="0" y="2"/>
                  </a:move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4" name="Google Shape;5704;p202"/>
            <p:cNvSpPr/>
            <p:nvPr/>
          </p:nvSpPr>
          <p:spPr>
            <a:xfrm>
              <a:off x="7076375" y="2619750"/>
              <a:ext cx="5075" cy="75"/>
            </a:xfrm>
            <a:custGeom>
              <a:avLst/>
              <a:gdLst/>
              <a:ahLst/>
              <a:cxnLst/>
              <a:rect l="l" t="t" r="r" b="b"/>
              <a:pathLst>
                <a:path w="203" h="3" extrusionOk="0">
                  <a:moveTo>
                    <a:pt x="0" y="1"/>
                  </a:moveTo>
                  <a:lnTo>
                    <a:pt x="0" y="2"/>
                  </a:lnTo>
                  <a:lnTo>
                    <a:pt x="20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5" name="Google Shape;5705;p202"/>
            <p:cNvSpPr/>
            <p:nvPr/>
          </p:nvSpPr>
          <p:spPr>
            <a:xfrm>
              <a:off x="7072975" y="2592950"/>
              <a:ext cx="100" cy="325"/>
            </a:xfrm>
            <a:custGeom>
              <a:avLst/>
              <a:gdLst/>
              <a:ahLst/>
              <a:cxnLst/>
              <a:rect l="l" t="t" r="r" b="b"/>
              <a:pathLst>
                <a:path w="4" h="13" extrusionOk="0">
                  <a:moveTo>
                    <a:pt x="0" y="0"/>
                  </a:moveTo>
                  <a:cubicBezTo>
                    <a:pt x="0" y="0"/>
                    <a:pt x="0" y="0"/>
                    <a:pt x="0" y="2"/>
                  </a:cubicBezTo>
                  <a:cubicBezTo>
                    <a:pt x="2" y="5"/>
                    <a:pt x="2" y="8"/>
                    <a:pt x="3" y="12"/>
                  </a:cubicBezTo>
                  <a:lnTo>
                    <a:pt x="3" y="12"/>
                  </a:lnTo>
                  <a:cubicBezTo>
                    <a:pt x="2" y="8"/>
                    <a:pt x="2" y="5"/>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6" name="Google Shape;5706;p202"/>
            <p:cNvSpPr/>
            <p:nvPr/>
          </p:nvSpPr>
          <p:spPr>
            <a:xfrm>
              <a:off x="7070200" y="2587850"/>
              <a:ext cx="5250" cy="6125"/>
            </a:xfrm>
            <a:custGeom>
              <a:avLst/>
              <a:gdLst/>
              <a:ahLst/>
              <a:cxnLst/>
              <a:rect l="l" t="t" r="r" b="b"/>
              <a:pathLst>
                <a:path w="210" h="245" extrusionOk="0">
                  <a:moveTo>
                    <a:pt x="173" y="0"/>
                  </a:moveTo>
                  <a:lnTo>
                    <a:pt x="40" y="133"/>
                  </a:lnTo>
                  <a:lnTo>
                    <a:pt x="0" y="187"/>
                  </a:lnTo>
                  <a:lnTo>
                    <a:pt x="17" y="244"/>
                  </a:lnTo>
                  <a:lnTo>
                    <a:pt x="120" y="213"/>
                  </a:lnTo>
                  <a:lnTo>
                    <a:pt x="210" y="187"/>
                  </a:lnTo>
                  <a:lnTo>
                    <a:pt x="190" y="190"/>
                  </a:lnTo>
                  <a:lnTo>
                    <a:pt x="210" y="184"/>
                  </a:lnTo>
                  <a:lnTo>
                    <a:pt x="17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7" name="Google Shape;5707;p202"/>
            <p:cNvSpPr/>
            <p:nvPr/>
          </p:nvSpPr>
          <p:spPr>
            <a:xfrm>
              <a:off x="7153875" y="2090200"/>
              <a:ext cx="100" cy="800"/>
            </a:xfrm>
            <a:custGeom>
              <a:avLst/>
              <a:gdLst/>
              <a:ahLst/>
              <a:cxnLst/>
              <a:rect l="l" t="t" r="r" b="b"/>
              <a:pathLst>
                <a:path w="4" h="32" extrusionOk="0">
                  <a:moveTo>
                    <a:pt x="4" y="1"/>
                  </a:moveTo>
                  <a:cubicBezTo>
                    <a:pt x="1" y="9"/>
                    <a:pt x="2" y="17"/>
                    <a:pt x="1" y="25"/>
                  </a:cubicBezTo>
                  <a:lnTo>
                    <a:pt x="1" y="25"/>
                  </a:lnTo>
                  <a:lnTo>
                    <a:pt x="4" y="1"/>
                  </a:lnTo>
                  <a:close/>
                  <a:moveTo>
                    <a:pt x="1" y="25"/>
                  </a:moveTo>
                  <a:lnTo>
                    <a:pt x="1" y="32"/>
                  </a:lnTo>
                  <a:cubicBezTo>
                    <a:pt x="1" y="30"/>
                    <a:pt x="1" y="27"/>
                    <a:pt x="1" y="2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8" name="Google Shape;5708;p202"/>
            <p:cNvSpPr/>
            <p:nvPr/>
          </p:nvSpPr>
          <p:spPr>
            <a:xfrm>
              <a:off x="7151375" y="2089550"/>
              <a:ext cx="5100" cy="1775"/>
            </a:xfrm>
            <a:custGeom>
              <a:avLst/>
              <a:gdLst/>
              <a:ahLst/>
              <a:cxnLst/>
              <a:rect l="l" t="t" r="r" b="b"/>
              <a:pathLst>
                <a:path w="204" h="71" extrusionOk="0">
                  <a:moveTo>
                    <a:pt x="6" y="1"/>
                  </a:moveTo>
                  <a:cubicBezTo>
                    <a:pt x="2" y="18"/>
                    <a:pt x="0" y="33"/>
                    <a:pt x="0" y="44"/>
                  </a:cubicBezTo>
                  <a:lnTo>
                    <a:pt x="101" y="58"/>
                  </a:lnTo>
                  <a:lnTo>
                    <a:pt x="0" y="48"/>
                  </a:lnTo>
                  <a:lnTo>
                    <a:pt x="0" y="48"/>
                  </a:lnTo>
                  <a:lnTo>
                    <a:pt x="201" y="69"/>
                  </a:lnTo>
                  <a:lnTo>
                    <a:pt x="201" y="70"/>
                  </a:lnTo>
                  <a:lnTo>
                    <a:pt x="204" y="41"/>
                  </a:lnTo>
                  <a:lnTo>
                    <a:pt x="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9" name="Google Shape;5709;p202"/>
            <p:cNvSpPr/>
            <p:nvPr/>
          </p:nvSpPr>
          <p:spPr>
            <a:xfrm>
              <a:off x="7007875" y="2357700"/>
              <a:ext cx="250" cy="300"/>
            </a:xfrm>
            <a:custGeom>
              <a:avLst/>
              <a:gdLst/>
              <a:ahLst/>
              <a:cxnLst/>
              <a:rect l="l" t="t" r="r" b="b"/>
              <a:pathLst>
                <a:path w="10" h="12" extrusionOk="0">
                  <a:moveTo>
                    <a:pt x="1" y="1"/>
                  </a:moveTo>
                  <a:cubicBezTo>
                    <a:pt x="1" y="1"/>
                    <a:pt x="1" y="2"/>
                    <a:pt x="1" y="2"/>
                  </a:cubicBezTo>
                  <a:cubicBezTo>
                    <a:pt x="4" y="5"/>
                    <a:pt x="7" y="8"/>
                    <a:pt x="10" y="11"/>
                  </a:cubicBezTo>
                  <a:cubicBezTo>
                    <a:pt x="7" y="8"/>
                    <a:pt x="4" y="5"/>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0" name="Google Shape;5710;p202"/>
            <p:cNvSpPr/>
            <p:nvPr/>
          </p:nvSpPr>
          <p:spPr>
            <a:xfrm>
              <a:off x="7005325" y="2353775"/>
              <a:ext cx="5075" cy="6000"/>
            </a:xfrm>
            <a:custGeom>
              <a:avLst/>
              <a:gdLst/>
              <a:ahLst/>
              <a:cxnLst/>
              <a:rect l="l" t="t" r="r" b="b"/>
              <a:pathLst>
                <a:path w="203" h="240" extrusionOk="0">
                  <a:moveTo>
                    <a:pt x="92" y="0"/>
                  </a:moveTo>
                  <a:lnTo>
                    <a:pt x="1" y="125"/>
                  </a:lnTo>
                  <a:lnTo>
                    <a:pt x="12" y="210"/>
                  </a:lnTo>
                  <a:lnTo>
                    <a:pt x="39" y="239"/>
                  </a:lnTo>
                  <a:lnTo>
                    <a:pt x="109" y="162"/>
                  </a:lnTo>
                  <a:lnTo>
                    <a:pt x="203" y="159"/>
                  </a:lnTo>
                  <a:lnTo>
                    <a:pt x="113" y="158"/>
                  </a:lnTo>
                  <a:lnTo>
                    <a:pt x="177" y="90"/>
                  </a:lnTo>
                  <a:lnTo>
                    <a:pt x="175" y="90"/>
                  </a:lnTo>
                  <a:lnTo>
                    <a:pt x="177" y="88"/>
                  </a:lnTo>
                  <a:lnTo>
                    <a:pt x="9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1" name="Google Shape;5711;p202"/>
            <p:cNvSpPr/>
            <p:nvPr/>
          </p:nvSpPr>
          <p:spPr>
            <a:xfrm>
              <a:off x="6797600" y="2514275"/>
              <a:ext cx="100" cy="450"/>
            </a:xfrm>
            <a:custGeom>
              <a:avLst/>
              <a:gdLst/>
              <a:ahLst/>
              <a:cxnLst/>
              <a:rect l="l" t="t" r="r" b="b"/>
              <a:pathLst>
                <a:path w="4" h="18" extrusionOk="0">
                  <a:moveTo>
                    <a:pt x="1" y="0"/>
                  </a:moveTo>
                  <a:cubicBezTo>
                    <a:pt x="2" y="7"/>
                    <a:pt x="2" y="11"/>
                    <a:pt x="4" y="17"/>
                  </a:cubicBezTo>
                  <a:cubicBezTo>
                    <a:pt x="4" y="11"/>
                    <a:pt x="2" y="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2" name="Google Shape;5712;p202"/>
            <p:cNvSpPr/>
            <p:nvPr/>
          </p:nvSpPr>
          <p:spPr>
            <a:xfrm>
              <a:off x="6794600" y="2511100"/>
              <a:ext cx="5525" cy="5625"/>
            </a:xfrm>
            <a:custGeom>
              <a:avLst/>
              <a:gdLst/>
              <a:ahLst/>
              <a:cxnLst/>
              <a:rect l="l" t="t" r="r" b="b"/>
              <a:pathLst>
                <a:path w="221" h="225" extrusionOk="0">
                  <a:moveTo>
                    <a:pt x="213" y="1"/>
                  </a:moveTo>
                  <a:lnTo>
                    <a:pt x="108" y="27"/>
                  </a:lnTo>
                  <a:lnTo>
                    <a:pt x="0" y="72"/>
                  </a:lnTo>
                  <a:lnTo>
                    <a:pt x="26" y="171"/>
                  </a:lnTo>
                  <a:lnTo>
                    <a:pt x="124" y="144"/>
                  </a:lnTo>
                  <a:lnTo>
                    <a:pt x="145" y="225"/>
                  </a:lnTo>
                  <a:lnTo>
                    <a:pt x="125" y="144"/>
                  </a:lnTo>
                  <a:lnTo>
                    <a:pt x="221" y="110"/>
                  </a:ln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3" name="Google Shape;5713;p202"/>
            <p:cNvSpPr/>
            <p:nvPr/>
          </p:nvSpPr>
          <p:spPr>
            <a:xfrm>
              <a:off x="6662525" y="2706525"/>
              <a:ext cx="575" cy="325"/>
            </a:xfrm>
            <a:custGeom>
              <a:avLst/>
              <a:gdLst/>
              <a:ahLst/>
              <a:cxnLst/>
              <a:rect l="l" t="t" r="r" b="b"/>
              <a:pathLst>
                <a:path w="23" h="13" extrusionOk="0">
                  <a:moveTo>
                    <a:pt x="0" y="1"/>
                  </a:moveTo>
                  <a:lnTo>
                    <a:pt x="0" y="1"/>
                  </a:lnTo>
                  <a:cubicBezTo>
                    <a:pt x="7" y="5"/>
                    <a:pt x="14" y="8"/>
                    <a:pt x="22" y="13"/>
                  </a:cubicBezTo>
                  <a:cubicBezTo>
                    <a:pt x="22" y="13"/>
                    <a:pt x="22" y="11"/>
                    <a:pt x="22" y="11"/>
                  </a:cubicBezTo>
                  <a:cubicBezTo>
                    <a:pt x="14" y="8"/>
                    <a:pt x="8" y="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4" name="Google Shape;5714;p202"/>
            <p:cNvSpPr/>
            <p:nvPr/>
          </p:nvSpPr>
          <p:spPr>
            <a:xfrm>
              <a:off x="6661225" y="2704250"/>
              <a:ext cx="4875" cy="6625"/>
            </a:xfrm>
            <a:custGeom>
              <a:avLst/>
              <a:gdLst/>
              <a:ahLst/>
              <a:cxnLst/>
              <a:rect l="l" t="t" r="r" b="b"/>
              <a:pathLst>
                <a:path w="195" h="265" extrusionOk="0">
                  <a:moveTo>
                    <a:pt x="97" y="1"/>
                  </a:moveTo>
                  <a:lnTo>
                    <a:pt x="45" y="98"/>
                  </a:lnTo>
                  <a:lnTo>
                    <a:pt x="0" y="178"/>
                  </a:lnTo>
                  <a:lnTo>
                    <a:pt x="145" y="264"/>
                  </a:lnTo>
                  <a:lnTo>
                    <a:pt x="194" y="50"/>
                  </a:lnTo>
                  <a:lnTo>
                    <a:pt x="120" y="13"/>
                  </a:lnTo>
                  <a:lnTo>
                    <a:pt x="105" y="5"/>
                  </a:lnTo>
                  <a:lnTo>
                    <a:pt x="85" y="36"/>
                  </a:lnTo>
                  <a:lnTo>
                    <a:pt x="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5" name="Google Shape;5715;p202"/>
            <p:cNvSpPr/>
            <p:nvPr/>
          </p:nvSpPr>
          <p:spPr>
            <a:xfrm>
              <a:off x="7331675" y="1993675"/>
              <a:ext cx="32125" cy="24950"/>
            </a:xfrm>
            <a:custGeom>
              <a:avLst/>
              <a:gdLst/>
              <a:ahLst/>
              <a:cxnLst/>
              <a:rect l="l" t="t" r="r" b="b"/>
              <a:pathLst>
                <a:path w="1285" h="998" extrusionOk="0">
                  <a:moveTo>
                    <a:pt x="796" y="206"/>
                  </a:moveTo>
                  <a:cubicBezTo>
                    <a:pt x="815" y="210"/>
                    <a:pt x="835" y="215"/>
                    <a:pt x="855" y="220"/>
                  </a:cubicBezTo>
                  <a:cubicBezTo>
                    <a:pt x="906" y="232"/>
                    <a:pt x="955" y="243"/>
                    <a:pt x="996" y="261"/>
                  </a:cubicBezTo>
                  <a:cubicBezTo>
                    <a:pt x="1020" y="274"/>
                    <a:pt x="1053" y="295"/>
                    <a:pt x="1063" y="332"/>
                  </a:cubicBezTo>
                  <a:cubicBezTo>
                    <a:pt x="1073" y="365"/>
                    <a:pt x="1063" y="403"/>
                    <a:pt x="1037" y="440"/>
                  </a:cubicBezTo>
                  <a:cubicBezTo>
                    <a:pt x="1023" y="462"/>
                    <a:pt x="1008" y="484"/>
                    <a:pt x="994" y="494"/>
                  </a:cubicBezTo>
                  <a:lnTo>
                    <a:pt x="931" y="544"/>
                  </a:lnTo>
                  <a:cubicBezTo>
                    <a:pt x="838" y="615"/>
                    <a:pt x="742" y="689"/>
                    <a:pt x="645" y="752"/>
                  </a:cubicBezTo>
                  <a:cubicBezTo>
                    <a:pt x="611" y="774"/>
                    <a:pt x="559" y="789"/>
                    <a:pt x="497" y="794"/>
                  </a:cubicBezTo>
                  <a:cubicBezTo>
                    <a:pt x="489" y="794"/>
                    <a:pt x="482" y="795"/>
                    <a:pt x="474" y="795"/>
                  </a:cubicBezTo>
                  <a:cubicBezTo>
                    <a:pt x="383" y="795"/>
                    <a:pt x="304" y="744"/>
                    <a:pt x="264" y="658"/>
                  </a:cubicBezTo>
                  <a:cubicBezTo>
                    <a:pt x="221" y="564"/>
                    <a:pt x="239" y="453"/>
                    <a:pt x="312" y="383"/>
                  </a:cubicBezTo>
                  <a:lnTo>
                    <a:pt x="312" y="382"/>
                  </a:lnTo>
                  <a:cubicBezTo>
                    <a:pt x="346" y="348"/>
                    <a:pt x="394" y="317"/>
                    <a:pt x="454" y="288"/>
                  </a:cubicBezTo>
                  <a:cubicBezTo>
                    <a:pt x="529" y="252"/>
                    <a:pt x="650" y="223"/>
                    <a:pt x="796" y="206"/>
                  </a:cubicBezTo>
                  <a:close/>
                  <a:moveTo>
                    <a:pt x="812" y="1"/>
                  </a:moveTo>
                  <a:lnTo>
                    <a:pt x="793" y="4"/>
                  </a:lnTo>
                  <a:cubicBezTo>
                    <a:pt x="668" y="16"/>
                    <a:pt x="492" y="45"/>
                    <a:pt x="366" y="105"/>
                  </a:cubicBezTo>
                  <a:cubicBezTo>
                    <a:pt x="286" y="144"/>
                    <a:pt x="221" y="189"/>
                    <a:pt x="170" y="238"/>
                  </a:cubicBezTo>
                  <a:cubicBezTo>
                    <a:pt x="37" y="369"/>
                    <a:pt x="0" y="572"/>
                    <a:pt x="80" y="743"/>
                  </a:cubicBezTo>
                  <a:cubicBezTo>
                    <a:pt x="154" y="900"/>
                    <a:pt x="307" y="997"/>
                    <a:pt x="477" y="997"/>
                  </a:cubicBezTo>
                  <a:cubicBezTo>
                    <a:pt x="489" y="997"/>
                    <a:pt x="502" y="996"/>
                    <a:pt x="516" y="994"/>
                  </a:cubicBezTo>
                  <a:cubicBezTo>
                    <a:pt x="582" y="990"/>
                    <a:pt x="676" y="971"/>
                    <a:pt x="755" y="922"/>
                  </a:cubicBezTo>
                  <a:cubicBezTo>
                    <a:pt x="860" y="854"/>
                    <a:pt x="958" y="777"/>
                    <a:pt x="1054" y="703"/>
                  </a:cubicBezTo>
                  <a:lnTo>
                    <a:pt x="1117" y="655"/>
                  </a:lnTo>
                  <a:cubicBezTo>
                    <a:pt x="1154" y="626"/>
                    <a:pt x="1182" y="589"/>
                    <a:pt x="1205" y="553"/>
                  </a:cubicBezTo>
                  <a:cubicBezTo>
                    <a:pt x="1264" y="467"/>
                    <a:pt x="1284" y="368"/>
                    <a:pt x="1258" y="278"/>
                  </a:cubicBezTo>
                  <a:cubicBezTo>
                    <a:pt x="1235" y="192"/>
                    <a:pt x="1171" y="121"/>
                    <a:pt x="1080" y="78"/>
                  </a:cubicBezTo>
                  <a:cubicBezTo>
                    <a:pt x="1020" y="50"/>
                    <a:pt x="958" y="36"/>
                    <a:pt x="900" y="24"/>
                  </a:cubicBezTo>
                  <a:cubicBezTo>
                    <a:pt x="877" y="17"/>
                    <a:pt x="852" y="13"/>
                    <a:pt x="830" y="7"/>
                  </a:cubicBezTo>
                  <a:lnTo>
                    <a:pt x="81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6" name="Google Shape;5716;p202"/>
            <p:cNvSpPr/>
            <p:nvPr/>
          </p:nvSpPr>
          <p:spPr>
            <a:xfrm>
              <a:off x="6587025" y="1915625"/>
              <a:ext cx="890750" cy="866400"/>
            </a:xfrm>
            <a:custGeom>
              <a:avLst/>
              <a:gdLst/>
              <a:ahLst/>
              <a:cxnLst/>
              <a:rect l="l" t="t" r="r" b="b"/>
              <a:pathLst>
                <a:path w="35630" h="34656" extrusionOk="0">
                  <a:moveTo>
                    <a:pt x="30306" y="842"/>
                  </a:moveTo>
                  <a:cubicBezTo>
                    <a:pt x="30323" y="842"/>
                    <a:pt x="30342" y="843"/>
                    <a:pt x="30362" y="849"/>
                  </a:cubicBezTo>
                  <a:cubicBezTo>
                    <a:pt x="30419" y="862"/>
                    <a:pt x="30467" y="882"/>
                    <a:pt x="30498" y="906"/>
                  </a:cubicBezTo>
                  <a:cubicBezTo>
                    <a:pt x="30635" y="1021"/>
                    <a:pt x="30734" y="1112"/>
                    <a:pt x="30820" y="1203"/>
                  </a:cubicBezTo>
                  <a:cubicBezTo>
                    <a:pt x="30849" y="1235"/>
                    <a:pt x="30866" y="1267"/>
                    <a:pt x="30860" y="1288"/>
                  </a:cubicBezTo>
                  <a:cubicBezTo>
                    <a:pt x="30856" y="1305"/>
                    <a:pt x="30831" y="1329"/>
                    <a:pt x="30772" y="1348"/>
                  </a:cubicBezTo>
                  <a:cubicBezTo>
                    <a:pt x="30752" y="1354"/>
                    <a:pt x="30732" y="1360"/>
                    <a:pt x="30712" y="1362"/>
                  </a:cubicBezTo>
                  <a:cubicBezTo>
                    <a:pt x="30674" y="1366"/>
                    <a:pt x="30635" y="1368"/>
                    <a:pt x="30590" y="1369"/>
                  </a:cubicBezTo>
                  <a:lnTo>
                    <a:pt x="30538" y="1374"/>
                  </a:lnTo>
                  <a:lnTo>
                    <a:pt x="30479" y="1366"/>
                  </a:lnTo>
                  <a:cubicBezTo>
                    <a:pt x="30423" y="1360"/>
                    <a:pt x="30365" y="1352"/>
                    <a:pt x="30306" y="1337"/>
                  </a:cubicBezTo>
                  <a:cubicBezTo>
                    <a:pt x="30238" y="1323"/>
                    <a:pt x="30180" y="1289"/>
                    <a:pt x="30133" y="1237"/>
                  </a:cubicBezTo>
                  <a:cubicBezTo>
                    <a:pt x="30065" y="1158"/>
                    <a:pt x="30053" y="1047"/>
                    <a:pt x="30101" y="959"/>
                  </a:cubicBezTo>
                  <a:cubicBezTo>
                    <a:pt x="30141" y="886"/>
                    <a:pt x="30221" y="842"/>
                    <a:pt x="30306" y="842"/>
                  </a:cubicBezTo>
                  <a:close/>
                  <a:moveTo>
                    <a:pt x="28627" y="201"/>
                  </a:moveTo>
                  <a:cubicBezTo>
                    <a:pt x="28720" y="201"/>
                    <a:pt x="28815" y="206"/>
                    <a:pt x="28911" y="215"/>
                  </a:cubicBezTo>
                  <a:cubicBezTo>
                    <a:pt x="29226" y="244"/>
                    <a:pt x="29547" y="325"/>
                    <a:pt x="29923" y="465"/>
                  </a:cubicBezTo>
                  <a:cubicBezTo>
                    <a:pt x="30075" y="522"/>
                    <a:pt x="30223" y="581"/>
                    <a:pt x="30363" y="644"/>
                  </a:cubicBezTo>
                  <a:cubicBezTo>
                    <a:pt x="30343" y="641"/>
                    <a:pt x="30323" y="640"/>
                    <a:pt x="30302" y="640"/>
                  </a:cubicBezTo>
                  <a:cubicBezTo>
                    <a:pt x="30147" y="640"/>
                    <a:pt x="30001" y="722"/>
                    <a:pt x="29925" y="860"/>
                  </a:cubicBezTo>
                  <a:cubicBezTo>
                    <a:pt x="29834" y="1022"/>
                    <a:pt x="29856" y="1226"/>
                    <a:pt x="29982" y="1369"/>
                  </a:cubicBezTo>
                  <a:cubicBezTo>
                    <a:pt x="30056" y="1454"/>
                    <a:pt x="30153" y="1513"/>
                    <a:pt x="30263" y="1536"/>
                  </a:cubicBezTo>
                  <a:cubicBezTo>
                    <a:pt x="30328" y="1550"/>
                    <a:pt x="30393" y="1558"/>
                    <a:pt x="30451" y="1565"/>
                  </a:cubicBezTo>
                  <a:lnTo>
                    <a:pt x="30530" y="1578"/>
                  </a:lnTo>
                  <a:lnTo>
                    <a:pt x="30603" y="1571"/>
                  </a:lnTo>
                  <a:cubicBezTo>
                    <a:pt x="30652" y="1570"/>
                    <a:pt x="30692" y="1567"/>
                    <a:pt x="30734" y="1562"/>
                  </a:cubicBezTo>
                  <a:cubicBezTo>
                    <a:pt x="30766" y="1561"/>
                    <a:pt x="30802" y="1550"/>
                    <a:pt x="30834" y="1541"/>
                  </a:cubicBezTo>
                  <a:cubicBezTo>
                    <a:pt x="30953" y="1504"/>
                    <a:pt x="31032" y="1431"/>
                    <a:pt x="31056" y="1340"/>
                  </a:cubicBezTo>
                  <a:cubicBezTo>
                    <a:pt x="31081" y="1249"/>
                    <a:pt x="31050" y="1152"/>
                    <a:pt x="30970" y="1065"/>
                  </a:cubicBezTo>
                  <a:cubicBezTo>
                    <a:pt x="30886" y="976"/>
                    <a:pt x="30794" y="889"/>
                    <a:pt x="30667" y="786"/>
                  </a:cubicBezTo>
                  <a:lnTo>
                    <a:pt x="30667" y="786"/>
                  </a:lnTo>
                  <a:cubicBezTo>
                    <a:pt x="31030" y="963"/>
                    <a:pt x="31362" y="1164"/>
                    <a:pt x="31669" y="1388"/>
                  </a:cubicBezTo>
                  <a:cubicBezTo>
                    <a:pt x="31805" y="1485"/>
                    <a:pt x="31928" y="1593"/>
                    <a:pt x="32041" y="1704"/>
                  </a:cubicBezTo>
                  <a:cubicBezTo>
                    <a:pt x="32249" y="1911"/>
                    <a:pt x="32326" y="2161"/>
                    <a:pt x="32269" y="2453"/>
                  </a:cubicBezTo>
                  <a:cubicBezTo>
                    <a:pt x="32201" y="2817"/>
                    <a:pt x="32039" y="3092"/>
                    <a:pt x="31779" y="3295"/>
                  </a:cubicBezTo>
                  <a:cubicBezTo>
                    <a:pt x="31644" y="3399"/>
                    <a:pt x="31513" y="3484"/>
                    <a:pt x="31388" y="3547"/>
                  </a:cubicBezTo>
                  <a:cubicBezTo>
                    <a:pt x="31070" y="3704"/>
                    <a:pt x="30757" y="3907"/>
                    <a:pt x="30427" y="4161"/>
                  </a:cubicBezTo>
                  <a:cubicBezTo>
                    <a:pt x="30132" y="4388"/>
                    <a:pt x="29802" y="4561"/>
                    <a:pt x="29450" y="4672"/>
                  </a:cubicBezTo>
                  <a:cubicBezTo>
                    <a:pt x="29312" y="4717"/>
                    <a:pt x="29164" y="4740"/>
                    <a:pt x="29001" y="4745"/>
                  </a:cubicBezTo>
                  <a:cubicBezTo>
                    <a:pt x="28968" y="4746"/>
                    <a:pt x="28935" y="4746"/>
                    <a:pt x="28902" y="4746"/>
                  </a:cubicBezTo>
                  <a:cubicBezTo>
                    <a:pt x="28615" y="4746"/>
                    <a:pt x="28327" y="4704"/>
                    <a:pt x="28025" y="4616"/>
                  </a:cubicBezTo>
                  <a:cubicBezTo>
                    <a:pt x="27684" y="4521"/>
                    <a:pt x="27331" y="4471"/>
                    <a:pt x="26973" y="4471"/>
                  </a:cubicBezTo>
                  <a:cubicBezTo>
                    <a:pt x="26764" y="4471"/>
                    <a:pt x="26554" y="4488"/>
                    <a:pt x="26341" y="4521"/>
                  </a:cubicBezTo>
                  <a:lnTo>
                    <a:pt x="26329" y="4476"/>
                  </a:lnTo>
                  <a:cubicBezTo>
                    <a:pt x="26281" y="4282"/>
                    <a:pt x="26281" y="4099"/>
                    <a:pt x="26329" y="3916"/>
                  </a:cubicBezTo>
                  <a:cubicBezTo>
                    <a:pt x="26386" y="3701"/>
                    <a:pt x="26503" y="3499"/>
                    <a:pt x="26690" y="3295"/>
                  </a:cubicBezTo>
                  <a:lnTo>
                    <a:pt x="26720" y="3266"/>
                  </a:lnTo>
                  <a:cubicBezTo>
                    <a:pt x="26743" y="3241"/>
                    <a:pt x="26764" y="3217"/>
                    <a:pt x="26784" y="3190"/>
                  </a:cubicBezTo>
                  <a:cubicBezTo>
                    <a:pt x="26846" y="3116"/>
                    <a:pt x="26868" y="3031"/>
                    <a:pt x="26846" y="2956"/>
                  </a:cubicBezTo>
                  <a:cubicBezTo>
                    <a:pt x="26823" y="2883"/>
                    <a:pt x="26758" y="2825"/>
                    <a:pt x="26667" y="2794"/>
                  </a:cubicBezTo>
                  <a:cubicBezTo>
                    <a:pt x="26618" y="2777"/>
                    <a:pt x="26565" y="2764"/>
                    <a:pt x="26511" y="2752"/>
                  </a:cubicBezTo>
                  <a:cubicBezTo>
                    <a:pt x="26482" y="2746"/>
                    <a:pt x="26451" y="2738"/>
                    <a:pt x="26423" y="2729"/>
                  </a:cubicBezTo>
                  <a:cubicBezTo>
                    <a:pt x="26247" y="2681"/>
                    <a:pt x="26124" y="2624"/>
                    <a:pt x="26027" y="2544"/>
                  </a:cubicBezTo>
                  <a:cubicBezTo>
                    <a:pt x="25848" y="2400"/>
                    <a:pt x="25780" y="2220"/>
                    <a:pt x="25815" y="1997"/>
                  </a:cubicBezTo>
                  <a:cubicBezTo>
                    <a:pt x="25824" y="1945"/>
                    <a:pt x="25841" y="1889"/>
                    <a:pt x="25860" y="1831"/>
                  </a:cubicBezTo>
                  <a:cubicBezTo>
                    <a:pt x="25869" y="1805"/>
                    <a:pt x="25877" y="1778"/>
                    <a:pt x="25885" y="1752"/>
                  </a:cubicBezTo>
                  <a:cubicBezTo>
                    <a:pt x="25891" y="1732"/>
                    <a:pt x="25899" y="1712"/>
                    <a:pt x="25905" y="1690"/>
                  </a:cubicBezTo>
                  <a:lnTo>
                    <a:pt x="25917" y="1653"/>
                  </a:lnTo>
                  <a:cubicBezTo>
                    <a:pt x="26013" y="1588"/>
                    <a:pt x="26099" y="1513"/>
                    <a:pt x="26189" y="1437"/>
                  </a:cubicBezTo>
                  <a:cubicBezTo>
                    <a:pt x="26274" y="1363"/>
                    <a:pt x="26357" y="1289"/>
                    <a:pt x="26439" y="1213"/>
                  </a:cubicBezTo>
                  <a:cubicBezTo>
                    <a:pt x="26520" y="1144"/>
                    <a:pt x="26601" y="1070"/>
                    <a:pt x="26683" y="999"/>
                  </a:cubicBezTo>
                  <a:cubicBezTo>
                    <a:pt x="26912" y="801"/>
                    <a:pt x="27179" y="624"/>
                    <a:pt x="27476" y="474"/>
                  </a:cubicBezTo>
                  <a:cubicBezTo>
                    <a:pt x="27835" y="291"/>
                    <a:pt x="28214" y="201"/>
                    <a:pt x="28627" y="201"/>
                  </a:cubicBezTo>
                  <a:close/>
                  <a:moveTo>
                    <a:pt x="25440" y="1996"/>
                  </a:moveTo>
                  <a:cubicBezTo>
                    <a:pt x="25399" y="2321"/>
                    <a:pt x="25507" y="2598"/>
                    <a:pt x="25761" y="2820"/>
                  </a:cubicBezTo>
                  <a:cubicBezTo>
                    <a:pt x="25909" y="2950"/>
                    <a:pt x="26090" y="3039"/>
                    <a:pt x="26345" y="3106"/>
                  </a:cubicBezTo>
                  <a:lnTo>
                    <a:pt x="26346" y="3109"/>
                  </a:lnTo>
                  <a:cubicBezTo>
                    <a:pt x="26326" y="3133"/>
                    <a:pt x="26306" y="3163"/>
                    <a:pt x="26286" y="3190"/>
                  </a:cubicBezTo>
                  <a:cubicBezTo>
                    <a:pt x="26221" y="3278"/>
                    <a:pt x="26152" y="3369"/>
                    <a:pt x="26095" y="3470"/>
                  </a:cubicBezTo>
                  <a:cubicBezTo>
                    <a:pt x="25903" y="3812"/>
                    <a:pt x="25857" y="4186"/>
                    <a:pt x="25959" y="4581"/>
                  </a:cubicBezTo>
                  <a:cubicBezTo>
                    <a:pt x="25968" y="4613"/>
                    <a:pt x="25980" y="4646"/>
                    <a:pt x="25994" y="4680"/>
                  </a:cubicBezTo>
                  <a:cubicBezTo>
                    <a:pt x="25983" y="4692"/>
                    <a:pt x="25974" y="4706"/>
                    <a:pt x="25963" y="4720"/>
                  </a:cubicBezTo>
                  <a:cubicBezTo>
                    <a:pt x="25874" y="4848"/>
                    <a:pt x="25792" y="4979"/>
                    <a:pt x="25715" y="5113"/>
                  </a:cubicBezTo>
                  <a:cubicBezTo>
                    <a:pt x="25503" y="4961"/>
                    <a:pt x="25375" y="4765"/>
                    <a:pt x="25321" y="4515"/>
                  </a:cubicBezTo>
                  <a:cubicBezTo>
                    <a:pt x="25278" y="4303"/>
                    <a:pt x="25289" y="4081"/>
                    <a:pt x="25358" y="3817"/>
                  </a:cubicBezTo>
                  <a:cubicBezTo>
                    <a:pt x="25363" y="3800"/>
                    <a:pt x="25366" y="3782"/>
                    <a:pt x="25372" y="3763"/>
                  </a:cubicBezTo>
                  <a:cubicBezTo>
                    <a:pt x="25383" y="3735"/>
                    <a:pt x="25391" y="3704"/>
                    <a:pt x="25397" y="3672"/>
                  </a:cubicBezTo>
                  <a:cubicBezTo>
                    <a:pt x="25428" y="3539"/>
                    <a:pt x="25371" y="3430"/>
                    <a:pt x="25246" y="3377"/>
                  </a:cubicBezTo>
                  <a:cubicBezTo>
                    <a:pt x="25210" y="3362"/>
                    <a:pt x="25172" y="3352"/>
                    <a:pt x="25128" y="3343"/>
                  </a:cubicBezTo>
                  <a:lnTo>
                    <a:pt x="25006" y="3317"/>
                  </a:lnTo>
                  <a:cubicBezTo>
                    <a:pt x="24929" y="3300"/>
                    <a:pt x="24855" y="3285"/>
                    <a:pt x="24781" y="3265"/>
                  </a:cubicBezTo>
                  <a:cubicBezTo>
                    <a:pt x="24604" y="3215"/>
                    <a:pt x="24480" y="3144"/>
                    <a:pt x="24391" y="3041"/>
                  </a:cubicBezTo>
                  <a:cubicBezTo>
                    <a:pt x="24701" y="2653"/>
                    <a:pt x="25051" y="2303"/>
                    <a:pt x="25440" y="1996"/>
                  </a:cubicBezTo>
                  <a:close/>
                  <a:moveTo>
                    <a:pt x="24165" y="3345"/>
                  </a:moveTo>
                  <a:cubicBezTo>
                    <a:pt x="24172" y="3351"/>
                    <a:pt x="24178" y="3357"/>
                    <a:pt x="24184" y="3365"/>
                  </a:cubicBezTo>
                  <a:cubicBezTo>
                    <a:pt x="24283" y="3464"/>
                    <a:pt x="24398" y="3535"/>
                    <a:pt x="24527" y="3578"/>
                  </a:cubicBezTo>
                  <a:cubicBezTo>
                    <a:pt x="24633" y="3612"/>
                    <a:pt x="24739" y="3640"/>
                    <a:pt x="24846" y="3669"/>
                  </a:cubicBezTo>
                  <a:lnTo>
                    <a:pt x="24986" y="3704"/>
                  </a:lnTo>
                  <a:cubicBezTo>
                    <a:pt x="24922" y="3937"/>
                    <a:pt x="24900" y="4183"/>
                    <a:pt x="24922" y="4431"/>
                  </a:cubicBezTo>
                  <a:cubicBezTo>
                    <a:pt x="24956" y="4829"/>
                    <a:pt x="25141" y="5160"/>
                    <a:pt x="25476" y="5416"/>
                  </a:cubicBezTo>
                  <a:cubicBezTo>
                    <a:pt x="25490" y="5428"/>
                    <a:pt x="25510" y="5442"/>
                    <a:pt x="25534" y="5458"/>
                  </a:cubicBezTo>
                  <a:cubicBezTo>
                    <a:pt x="25372" y="5794"/>
                    <a:pt x="25249" y="6154"/>
                    <a:pt x="25162" y="6522"/>
                  </a:cubicBezTo>
                  <a:cubicBezTo>
                    <a:pt x="24226" y="6507"/>
                    <a:pt x="23556" y="6221"/>
                    <a:pt x="23060" y="5627"/>
                  </a:cubicBezTo>
                  <a:cubicBezTo>
                    <a:pt x="23278" y="4899"/>
                    <a:pt x="23602" y="4203"/>
                    <a:pt x="24026" y="3548"/>
                  </a:cubicBezTo>
                  <a:lnTo>
                    <a:pt x="24028" y="3548"/>
                  </a:lnTo>
                  <a:cubicBezTo>
                    <a:pt x="24073" y="3481"/>
                    <a:pt x="24119" y="3411"/>
                    <a:pt x="24165" y="3345"/>
                  </a:cubicBezTo>
                  <a:close/>
                  <a:moveTo>
                    <a:pt x="22945" y="6058"/>
                  </a:moveTo>
                  <a:cubicBezTo>
                    <a:pt x="22996" y="6115"/>
                    <a:pt x="23045" y="6161"/>
                    <a:pt x="23094" y="6203"/>
                  </a:cubicBezTo>
                  <a:cubicBezTo>
                    <a:pt x="23641" y="6667"/>
                    <a:pt x="24292" y="6896"/>
                    <a:pt x="25090" y="6902"/>
                  </a:cubicBezTo>
                  <a:cubicBezTo>
                    <a:pt x="25082" y="6956"/>
                    <a:pt x="25073" y="7009"/>
                    <a:pt x="25068" y="7063"/>
                  </a:cubicBezTo>
                  <a:cubicBezTo>
                    <a:pt x="25045" y="7223"/>
                    <a:pt x="25033" y="7385"/>
                    <a:pt x="25025" y="7547"/>
                  </a:cubicBezTo>
                  <a:cubicBezTo>
                    <a:pt x="24908" y="7559"/>
                    <a:pt x="24794" y="7565"/>
                    <a:pt x="24682" y="7565"/>
                  </a:cubicBezTo>
                  <a:cubicBezTo>
                    <a:pt x="23974" y="7565"/>
                    <a:pt x="23353" y="7329"/>
                    <a:pt x="22798" y="6850"/>
                  </a:cubicBezTo>
                  <a:cubicBezTo>
                    <a:pt x="22833" y="6583"/>
                    <a:pt x="22883" y="6317"/>
                    <a:pt x="22945" y="6058"/>
                  </a:cubicBezTo>
                  <a:close/>
                  <a:moveTo>
                    <a:pt x="22749" y="7296"/>
                  </a:moveTo>
                  <a:cubicBezTo>
                    <a:pt x="23319" y="7730"/>
                    <a:pt x="23960" y="7948"/>
                    <a:pt x="24664" y="7948"/>
                  </a:cubicBezTo>
                  <a:cubicBezTo>
                    <a:pt x="24775" y="7948"/>
                    <a:pt x="24889" y="7942"/>
                    <a:pt x="25003" y="7931"/>
                  </a:cubicBezTo>
                  <a:cubicBezTo>
                    <a:pt x="25008" y="7931"/>
                    <a:pt x="25013" y="7931"/>
                    <a:pt x="25019" y="7930"/>
                  </a:cubicBezTo>
                  <a:cubicBezTo>
                    <a:pt x="25030" y="8577"/>
                    <a:pt x="25141" y="9245"/>
                    <a:pt x="25355" y="9947"/>
                  </a:cubicBezTo>
                  <a:cubicBezTo>
                    <a:pt x="25383" y="10040"/>
                    <a:pt x="25414" y="10134"/>
                    <a:pt x="25446" y="10229"/>
                  </a:cubicBezTo>
                  <a:cubicBezTo>
                    <a:pt x="25432" y="10236"/>
                    <a:pt x="25422" y="10243"/>
                    <a:pt x="25409" y="10249"/>
                  </a:cubicBezTo>
                  <a:cubicBezTo>
                    <a:pt x="25261" y="10349"/>
                    <a:pt x="25101" y="10396"/>
                    <a:pt x="24928" y="10396"/>
                  </a:cubicBezTo>
                  <a:cubicBezTo>
                    <a:pt x="24877" y="10396"/>
                    <a:pt x="24825" y="10392"/>
                    <a:pt x="24772" y="10384"/>
                  </a:cubicBezTo>
                  <a:cubicBezTo>
                    <a:pt x="24668" y="10367"/>
                    <a:pt x="24570" y="10342"/>
                    <a:pt x="24448" y="10313"/>
                  </a:cubicBezTo>
                  <a:cubicBezTo>
                    <a:pt x="24416" y="10305"/>
                    <a:pt x="24385" y="10301"/>
                    <a:pt x="24355" y="10301"/>
                  </a:cubicBezTo>
                  <a:cubicBezTo>
                    <a:pt x="24259" y="10301"/>
                    <a:pt x="24174" y="10341"/>
                    <a:pt x="24107" y="10422"/>
                  </a:cubicBezTo>
                  <a:cubicBezTo>
                    <a:pt x="24076" y="10459"/>
                    <a:pt x="24045" y="10496"/>
                    <a:pt x="24016" y="10535"/>
                  </a:cubicBezTo>
                  <a:lnTo>
                    <a:pt x="23989" y="10569"/>
                  </a:lnTo>
                  <a:cubicBezTo>
                    <a:pt x="23875" y="10716"/>
                    <a:pt x="23749" y="10804"/>
                    <a:pt x="23602" y="10842"/>
                  </a:cubicBezTo>
                  <a:cubicBezTo>
                    <a:pt x="23516" y="10865"/>
                    <a:pt x="23426" y="10876"/>
                    <a:pt x="23329" y="10892"/>
                  </a:cubicBezTo>
                  <a:lnTo>
                    <a:pt x="23218" y="10907"/>
                  </a:lnTo>
                  <a:cubicBezTo>
                    <a:pt x="23204" y="10908"/>
                    <a:pt x="23188" y="10912"/>
                    <a:pt x="23173" y="10913"/>
                  </a:cubicBezTo>
                  <a:cubicBezTo>
                    <a:pt x="23107" y="10689"/>
                    <a:pt x="23046" y="10464"/>
                    <a:pt x="22991" y="10242"/>
                  </a:cubicBezTo>
                  <a:cubicBezTo>
                    <a:pt x="22804" y="9458"/>
                    <a:pt x="22710" y="8674"/>
                    <a:pt x="22716" y="7907"/>
                  </a:cubicBezTo>
                  <a:cubicBezTo>
                    <a:pt x="22718" y="7715"/>
                    <a:pt x="22729" y="7512"/>
                    <a:pt x="22749" y="7296"/>
                  </a:cubicBezTo>
                  <a:close/>
                  <a:moveTo>
                    <a:pt x="25577" y="10595"/>
                  </a:moveTo>
                  <a:cubicBezTo>
                    <a:pt x="25669" y="10833"/>
                    <a:pt x="25772" y="11074"/>
                    <a:pt x="25885" y="11321"/>
                  </a:cubicBezTo>
                  <a:cubicBezTo>
                    <a:pt x="25871" y="11328"/>
                    <a:pt x="25857" y="11334"/>
                    <a:pt x="25844" y="11341"/>
                  </a:cubicBezTo>
                  <a:cubicBezTo>
                    <a:pt x="25725" y="11404"/>
                    <a:pt x="25613" y="11436"/>
                    <a:pt x="25502" y="11436"/>
                  </a:cubicBezTo>
                  <a:cubicBezTo>
                    <a:pt x="25472" y="11436"/>
                    <a:pt x="25441" y="11434"/>
                    <a:pt x="25411" y="11429"/>
                  </a:cubicBezTo>
                  <a:cubicBezTo>
                    <a:pt x="25272" y="11409"/>
                    <a:pt x="25125" y="11381"/>
                    <a:pt x="24965" y="11344"/>
                  </a:cubicBezTo>
                  <a:cubicBezTo>
                    <a:pt x="24934" y="11337"/>
                    <a:pt x="24904" y="11333"/>
                    <a:pt x="24875" y="11333"/>
                  </a:cubicBezTo>
                  <a:cubicBezTo>
                    <a:pt x="24783" y="11333"/>
                    <a:pt x="24705" y="11370"/>
                    <a:pt x="24642" y="11446"/>
                  </a:cubicBezTo>
                  <a:lnTo>
                    <a:pt x="24622" y="11467"/>
                  </a:lnTo>
                  <a:cubicBezTo>
                    <a:pt x="24602" y="11492"/>
                    <a:pt x="24582" y="11518"/>
                    <a:pt x="24562" y="11543"/>
                  </a:cubicBezTo>
                  <a:cubicBezTo>
                    <a:pt x="24304" y="11868"/>
                    <a:pt x="24000" y="12072"/>
                    <a:pt x="23633" y="12168"/>
                  </a:cubicBezTo>
                  <a:cubicBezTo>
                    <a:pt x="23628" y="12169"/>
                    <a:pt x="23625" y="12171"/>
                    <a:pt x="23619" y="12171"/>
                  </a:cubicBezTo>
                  <a:cubicBezTo>
                    <a:pt x="23497" y="11875"/>
                    <a:pt x="23386" y="11575"/>
                    <a:pt x="23287" y="11276"/>
                  </a:cubicBezTo>
                  <a:lnTo>
                    <a:pt x="23307" y="11276"/>
                  </a:lnTo>
                  <a:cubicBezTo>
                    <a:pt x="23744" y="11256"/>
                    <a:pt x="24084" y="11084"/>
                    <a:pt x="24318" y="10770"/>
                  </a:cubicBezTo>
                  <a:cubicBezTo>
                    <a:pt x="24340" y="10743"/>
                    <a:pt x="24361" y="10717"/>
                    <a:pt x="24381" y="10692"/>
                  </a:cubicBezTo>
                  <a:lnTo>
                    <a:pt x="24533" y="10723"/>
                  </a:lnTo>
                  <a:cubicBezTo>
                    <a:pt x="24622" y="10740"/>
                    <a:pt x="24712" y="10759"/>
                    <a:pt x="24800" y="10770"/>
                  </a:cubicBezTo>
                  <a:cubicBezTo>
                    <a:pt x="24849" y="10775"/>
                    <a:pt x="24897" y="10778"/>
                    <a:pt x="24946" y="10778"/>
                  </a:cubicBezTo>
                  <a:cubicBezTo>
                    <a:pt x="25163" y="10778"/>
                    <a:pt x="25372" y="10719"/>
                    <a:pt x="25565" y="10601"/>
                  </a:cubicBezTo>
                  <a:cubicBezTo>
                    <a:pt x="25570" y="10600"/>
                    <a:pt x="25573" y="10597"/>
                    <a:pt x="25577" y="10595"/>
                  </a:cubicBezTo>
                  <a:close/>
                  <a:moveTo>
                    <a:pt x="26051" y="11663"/>
                  </a:moveTo>
                  <a:cubicBezTo>
                    <a:pt x="26165" y="11896"/>
                    <a:pt x="26292" y="12132"/>
                    <a:pt x="26429" y="12379"/>
                  </a:cubicBezTo>
                  <a:cubicBezTo>
                    <a:pt x="26419" y="12384"/>
                    <a:pt x="26409" y="12392"/>
                    <a:pt x="26400" y="12398"/>
                  </a:cubicBezTo>
                  <a:cubicBezTo>
                    <a:pt x="26165" y="12560"/>
                    <a:pt x="25923" y="12639"/>
                    <a:pt x="25667" y="12639"/>
                  </a:cubicBezTo>
                  <a:cubicBezTo>
                    <a:pt x="25589" y="12639"/>
                    <a:pt x="25510" y="12631"/>
                    <a:pt x="25429" y="12617"/>
                  </a:cubicBezTo>
                  <a:cubicBezTo>
                    <a:pt x="25396" y="12611"/>
                    <a:pt x="25364" y="12608"/>
                    <a:pt x="25333" y="12608"/>
                  </a:cubicBezTo>
                  <a:cubicBezTo>
                    <a:pt x="25200" y="12608"/>
                    <a:pt x="25087" y="12663"/>
                    <a:pt x="24994" y="12776"/>
                  </a:cubicBezTo>
                  <a:cubicBezTo>
                    <a:pt x="24943" y="12838"/>
                    <a:pt x="24891" y="12898"/>
                    <a:pt x="24837" y="12958"/>
                  </a:cubicBezTo>
                  <a:cubicBezTo>
                    <a:pt x="24648" y="13165"/>
                    <a:pt x="24435" y="13268"/>
                    <a:pt x="24187" y="13273"/>
                  </a:cubicBezTo>
                  <a:cubicBezTo>
                    <a:pt x="24167" y="13274"/>
                    <a:pt x="24147" y="13276"/>
                    <a:pt x="24124" y="13277"/>
                  </a:cubicBezTo>
                  <a:lnTo>
                    <a:pt x="24124" y="13277"/>
                  </a:lnTo>
                  <a:cubicBezTo>
                    <a:pt x="23997" y="13025"/>
                    <a:pt x="23875" y="12768"/>
                    <a:pt x="23763" y="12512"/>
                  </a:cubicBezTo>
                  <a:cubicBezTo>
                    <a:pt x="23776" y="12509"/>
                    <a:pt x="23789" y="12506"/>
                    <a:pt x="23801" y="12501"/>
                  </a:cubicBezTo>
                  <a:cubicBezTo>
                    <a:pt x="23892" y="12473"/>
                    <a:pt x="23983" y="12443"/>
                    <a:pt x="24070" y="12407"/>
                  </a:cubicBezTo>
                  <a:cubicBezTo>
                    <a:pt x="24340" y="12294"/>
                    <a:pt x="24574" y="12115"/>
                    <a:pt x="24812" y="11836"/>
                  </a:cubicBezTo>
                  <a:lnTo>
                    <a:pt x="24902" y="11733"/>
                  </a:lnTo>
                  <a:lnTo>
                    <a:pt x="24973" y="11747"/>
                  </a:lnTo>
                  <a:cubicBezTo>
                    <a:pt x="25065" y="11767"/>
                    <a:pt x="25155" y="11787"/>
                    <a:pt x="25243" y="11801"/>
                  </a:cubicBezTo>
                  <a:cubicBezTo>
                    <a:pt x="25325" y="11814"/>
                    <a:pt x="25404" y="11820"/>
                    <a:pt x="25479" y="11820"/>
                  </a:cubicBezTo>
                  <a:cubicBezTo>
                    <a:pt x="25678" y="11820"/>
                    <a:pt x="25856" y="11775"/>
                    <a:pt x="26019" y="11683"/>
                  </a:cubicBezTo>
                  <a:cubicBezTo>
                    <a:pt x="26030" y="11679"/>
                    <a:pt x="26040" y="11672"/>
                    <a:pt x="26051" y="11663"/>
                  </a:cubicBezTo>
                  <a:close/>
                  <a:moveTo>
                    <a:pt x="13800" y="14019"/>
                  </a:moveTo>
                  <a:cubicBezTo>
                    <a:pt x="13916" y="14019"/>
                    <a:pt x="14034" y="14023"/>
                    <a:pt x="14152" y="14031"/>
                  </a:cubicBezTo>
                  <a:cubicBezTo>
                    <a:pt x="14643" y="14063"/>
                    <a:pt x="15125" y="14153"/>
                    <a:pt x="15592" y="14294"/>
                  </a:cubicBezTo>
                  <a:cubicBezTo>
                    <a:pt x="15413" y="14438"/>
                    <a:pt x="15251" y="14611"/>
                    <a:pt x="15095" y="14825"/>
                  </a:cubicBezTo>
                  <a:cubicBezTo>
                    <a:pt x="14797" y="15241"/>
                    <a:pt x="14626" y="15685"/>
                    <a:pt x="14588" y="16151"/>
                  </a:cubicBezTo>
                  <a:cubicBezTo>
                    <a:pt x="14285" y="16065"/>
                    <a:pt x="13976" y="16014"/>
                    <a:pt x="13663" y="16000"/>
                  </a:cubicBezTo>
                  <a:cubicBezTo>
                    <a:pt x="13614" y="15997"/>
                    <a:pt x="13567" y="15995"/>
                    <a:pt x="13521" y="15995"/>
                  </a:cubicBezTo>
                  <a:cubicBezTo>
                    <a:pt x="13384" y="15995"/>
                    <a:pt x="13248" y="16006"/>
                    <a:pt x="13114" y="16026"/>
                  </a:cubicBezTo>
                  <a:cubicBezTo>
                    <a:pt x="13104" y="16003"/>
                    <a:pt x="13092" y="15981"/>
                    <a:pt x="13080" y="15961"/>
                  </a:cubicBezTo>
                  <a:cubicBezTo>
                    <a:pt x="12925" y="15685"/>
                    <a:pt x="12824" y="15418"/>
                    <a:pt x="12760" y="15145"/>
                  </a:cubicBezTo>
                  <a:cubicBezTo>
                    <a:pt x="12674" y="14765"/>
                    <a:pt x="12689" y="14453"/>
                    <a:pt x="12811" y="14166"/>
                  </a:cubicBezTo>
                  <a:cubicBezTo>
                    <a:pt x="12817" y="14149"/>
                    <a:pt x="12820" y="14134"/>
                    <a:pt x="12825" y="14115"/>
                  </a:cubicBezTo>
                  <a:cubicBezTo>
                    <a:pt x="13140" y="14051"/>
                    <a:pt x="13465" y="14019"/>
                    <a:pt x="13800" y="14019"/>
                  </a:cubicBezTo>
                  <a:close/>
                  <a:moveTo>
                    <a:pt x="26619" y="12711"/>
                  </a:moveTo>
                  <a:cubicBezTo>
                    <a:pt x="27088" y="13507"/>
                    <a:pt x="27625" y="14256"/>
                    <a:pt x="28183" y="15004"/>
                  </a:cubicBezTo>
                  <a:cubicBezTo>
                    <a:pt x="28178" y="15011"/>
                    <a:pt x="28173" y="15017"/>
                    <a:pt x="28167" y="15021"/>
                  </a:cubicBezTo>
                  <a:cubicBezTo>
                    <a:pt x="27862" y="15409"/>
                    <a:pt x="27457" y="15741"/>
                    <a:pt x="26933" y="16035"/>
                  </a:cubicBezTo>
                  <a:cubicBezTo>
                    <a:pt x="26662" y="16190"/>
                    <a:pt x="26377" y="16284"/>
                    <a:pt x="26087" y="16319"/>
                  </a:cubicBezTo>
                  <a:cubicBezTo>
                    <a:pt x="26065" y="16321"/>
                    <a:pt x="26042" y="16327"/>
                    <a:pt x="26016" y="16333"/>
                  </a:cubicBezTo>
                  <a:cubicBezTo>
                    <a:pt x="25951" y="16238"/>
                    <a:pt x="25885" y="16143"/>
                    <a:pt x="25821" y="16048"/>
                  </a:cubicBezTo>
                  <a:cubicBezTo>
                    <a:pt x="25306" y="15287"/>
                    <a:pt x="24767" y="14480"/>
                    <a:pt x="24310" y="13632"/>
                  </a:cubicBezTo>
                  <a:cubicBezTo>
                    <a:pt x="24565" y="13615"/>
                    <a:pt x="24803" y="13510"/>
                    <a:pt x="25014" y="13314"/>
                  </a:cubicBezTo>
                  <a:cubicBezTo>
                    <a:pt x="25096" y="13240"/>
                    <a:pt x="25176" y="13152"/>
                    <a:pt x="25255" y="13055"/>
                  </a:cubicBezTo>
                  <a:cubicBezTo>
                    <a:pt x="25290" y="13013"/>
                    <a:pt x="25317" y="12995"/>
                    <a:pt x="25360" y="12995"/>
                  </a:cubicBezTo>
                  <a:cubicBezTo>
                    <a:pt x="25373" y="12995"/>
                    <a:pt x="25386" y="12997"/>
                    <a:pt x="25402" y="13000"/>
                  </a:cubicBezTo>
                  <a:cubicBezTo>
                    <a:pt x="25495" y="13016"/>
                    <a:pt x="25587" y="13024"/>
                    <a:pt x="25679" y="13024"/>
                  </a:cubicBezTo>
                  <a:cubicBezTo>
                    <a:pt x="25998" y="13024"/>
                    <a:pt x="26304" y="12926"/>
                    <a:pt x="26591" y="12733"/>
                  </a:cubicBezTo>
                  <a:cubicBezTo>
                    <a:pt x="26601" y="12726"/>
                    <a:pt x="26612" y="12720"/>
                    <a:pt x="26619" y="12711"/>
                  </a:cubicBezTo>
                  <a:close/>
                  <a:moveTo>
                    <a:pt x="16000" y="14432"/>
                  </a:moveTo>
                  <a:cubicBezTo>
                    <a:pt x="16129" y="14481"/>
                    <a:pt x="16256" y="14535"/>
                    <a:pt x="16384" y="14591"/>
                  </a:cubicBezTo>
                  <a:cubicBezTo>
                    <a:pt x="16279" y="14659"/>
                    <a:pt x="16168" y="14725"/>
                    <a:pt x="16071" y="14808"/>
                  </a:cubicBezTo>
                  <a:cubicBezTo>
                    <a:pt x="15623" y="15187"/>
                    <a:pt x="15324" y="15694"/>
                    <a:pt x="15157" y="16361"/>
                  </a:cubicBezTo>
                  <a:cubicBezTo>
                    <a:pt x="15091" y="16332"/>
                    <a:pt x="15023" y="16302"/>
                    <a:pt x="14955" y="16276"/>
                  </a:cubicBezTo>
                  <a:cubicBezTo>
                    <a:pt x="15020" y="15526"/>
                    <a:pt x="15362" y="14923"/>
                    <a:pt x="16000" y="14432"/>
                  </a:cubicBezTo>
                  <a:close/>
                  <a:moveTo>
                    <a:pt x="12405" y="14224"/>
                  </a:moveTo>
                  <a:lnTo>
                    <a:pt x="12405" y="14224"/>
                  </a:lnTo>
                  <a:cubicBezTo>
                    <a:pt x="12364" y="14355"/>
                    <a:pt x="12341" y="14492"/>
                    <a:pt x="12337" y="14632"/>
                  </a:cubicBezTo>
                  <a:cubicBezTo>
                    <a:pt x="12324" y="15114"/>
                    <a:pt x="12449" y="15585"/>
                    <a:pt x="12731" y="16109"/>
                  </a:cubicBezTo>
                  <a:cubicBezTo>
                    <a:pt x="12327" y="16228"/>
                    <a:pt x="11949" y="16446"/>
                    <a:pt x="11598" y="16756"/>
                  </a:cubicBezTo>
                  <a:cubicBezTo>
                    <a:pt x="11519" y="16617"/>
                    <a:pt x="11478" y="16488"/>
                    <a:pt x="11470" y="16359"/>
                  </a:cubicBezTo>
                  <a:cubicBezTo>
                    <a:pt x="11461" y="16281"/>
                    <a:pt x="11467" y="16202"/>
                    <a:pt x="11472" y="16117"/>
                  </a:cubicBezTo>
                  <a:lnTo>
                    <a:pt x="11473" y="16074"/>
                  </a:lnTo>
                  <a:cubicBezTo>
                    <a:pt x="11481" y="15889"/>
                    <a:pt x="11428" y="15807"/>
                    <a:pt x="11257" y="15745"/>
                  </a:cubicBezTo>
                  <a:lnTo>
                    <a:pt x="11217" y="15728"/>
                  </a:lnTo>
                  <a:cubicBezTo>
                    <a:pt x="11140" y="15700"/>
                    <a:pt x="11061" y="15671"/>
                    <a:pt x="10986" y="15637"/>
                  </a:cubicBezTo>
                  <a:cubicBezTo>
                    <a:pt x="10808" y="15554"/>
                    <a:pt x="10680" y="15435"/>
                    <a:pt x="10595" y="15278"/>
                  </a:cubicBezTo>
                  <a:lnTo>
                    <a:pt x="10595" y="15273"/>
                  </a:lnTo>
                  <a:cubicBezTo>
                    <a:pt x="10874" y="15018"/>
                    <a:pt x="11180" y="14798"/>
                    <a:pt x="11510" y="14611"/>
                  </a:cubicBezTo>
                  <a:cubicBezTo>
                    <a:pt x="11797" y="14447"/>
                    <a:pt x="12094" y="14318"/>
                    <a:pt x="12405" y="14224"/>
                  </a:cubicBezTo>
                  <a:close/>
                  <a:moveTo>
                    <a:pt x="28416" y="15318"/>
                  </a:moveTo>
                  <a:cubicBezTo>
                    <a:pt x="28420" y="15322"/>
                    <a:pt x="28422" y="15325"/>
                    <a:pt x="28426" y="15330"/>
                  </a:cubicBezTo>
                  <a:cubicBezTo>
                    <a:pt x="28553" y="15500"/>
                    <a:pt x="28683" y="15668"/>
                    <a:pt x="28817" y="15833"/>
                  </a:cubicBezTo>
                  <a:cubicBezTo>
                    <a:pt x="28261" y="16611"/>
                    <a:pt x="27471" y="17035"/>
                    <a:pt x="26758" y="17344"/>
                  </a:cubicBezTo>
                  <a:cubicBezTo>
                    <a:pt x="26585" y="17116"/>
                    <a:pt x="26414" y="16889"/>
                    <a:pt x="26249" y="16660"/>
                  </a:cubicBezTo>
                  <a:cubicBezTo>
                    <a:pt x="26527" y="16620"/>
                    <a:pt x="26795" y="16529"/>
                    <a:pt x="27056" y="16393"/>
                  </a:cubicBezTo>
                  <a:cubicBezTo>
                    <a:pt x="27581" y="16117"/>
                    <a:pt x="28027" y="15768"/>
                    <a:pt x="28385" y="15358"/>
                  </a:cubicBezTo>
                  <a:cubicBezTo>
                    <a:pt x="28396" y="15345"/>
                    <a:pt x="28406" y="15332"/>
                    <a:pt x="28416" y="15318"/>
                  </a:cubicBezTo>
                  <a:close/>
                  <a:moveTo>
                    <a:pt x="10331" y="15531"/>
                  </a:moveTo>
                  <a:cubicBezTo>
                    <a:pt x="10336" y="15545"/>
                    <a:pt x="10345" y="15557"/>
                    <a:pt x="10353" y="15566"/>
                  </a:cubicBezTo>
                  <a:cubicBezTo>
                    <a:pt x="10485" y="15771"/>
                    <a:pt x="10680" y="15918"/>
                    <a:pt x="10965" y="16032"/>
                  </a:cubicBezTo>
                  <a:lnTo>
                    <a:pt x="11094" y="16083"/>
                  </a:lnTo>
                  <a:cubicBezTo>
                    <a:pt x="11094" y="16088"/>
                    <a:pt x="11094" y="16094"/>
                    <a:pt x="11092" y="16100"/>
                  </a:cubicBezTo>
                  <a:cubicBezTo>
                    <a:pt x="11056" y="16403"/>
                    <a:pt x="11124" y="16699"/>
                    <a:pt x="11291" y="16981"/>
                  </a:cubicBezTo>
                  <a:cubicBezTo>
                    <a:pt x="11302" y="16997"/>
                    <a:pt x="11314" y="17014"/>
                    <a:pt x="11325" y="17029"/>
                  </a:cubicBezTo>
                  <a:cubicBezTo>
                    <a:pt x="11208" y="17159"/>
                    <a:pt x="11100" y="17301"/>
                    <a:pt x="10995" y="17454"/>
                  </a:cubicBezTo>
                  <a:lnTo>
                    <a:pt x="10993" y="17454"/>
                  </a:lnTo>
                  <a:cubicBezTo>
                    <a:pt x="10879" y="17296"/>
                    <a:pt x="10816" y="17131"/>
                    <a:pt x="10806" y="16946"/>
                  </a:cubicBezTo>
                  <a:cubicBezTo>
                    <a:pt x="10791" y="16665"/>
                    <a:pt x="10748" y="16613"/>
                    <a:pt x="10472" y="16543"/>
                  </a:cubicBezTo>
                  <a:cubicBezTo>
                    <a:pt x="10191" y="16474"/>
                    <a:pt x="9967" y="16359"/>
                    <a:pt x="9786" y="16200"/>
                  </a:cubicBezTo>
                  <a:cubicBezTo>
                    <a:pt x="9794" y="16190"/>
                    <a:pt x="9800" y="16179"/>
                    <a:pt x="9808" y="16170"/>
                  </a:cubicBezTo>
                  <a:cubicBezTo>
                    <a:pt x="9968" y="15941"/>
                    <a:pt x="10143" y="15727"/>
                    <a:pt x="10331" y="15531"/>
                  </a:cubicBezTo>
                  <a:close/>
                  <a:moveTo>
                    <a:pt x="16761" y="14776"/>
                  </a:moveTo>
                  <a:cubicBezTo>
                    <a:pt x="17197" y="15004"/>
                    <a:pt x="17620" y="15285"/>
                    <a:pt x="18029" y="15617"/>
                  </a:cubicBezTo>
                  <a:cubicBezTo>
                    <a:pt x="18148" y="15714"/>
                    <a:pt x="18265" y="15815"/>
                    <a:pt x="18378" y="15921"/>
                  </a:cubicBezTo>
                  <a:cubicBezTo>
                    <a:pt x="18358" y="15930"/>
                    <a:pt x="18338" y="15938"/>
                    <a:pt x="18318" y="15950"/>
                  </a:cubicBezTo>
                  <a:cubicBezTo>
                    <a:pt x="17955" y="16139"/>
                    <a:pt x="17744" y="16440"/>
                    <a:pt x="17685" y="16852"/>
                  </a:cubicBezTo>
                  <a:lnTo>
                    <a:pt x="17666" y="16977"/>
                  </a:lnTo>
                  <a:cubicBezTo>
                    <a:pt x="17463" y="16991"/>
                    <a:pt x="17291" y="17048"/>
                    <a:pt x="17145" y="17148"/>
                  </a:cubicBezTo>
                  <a:cubicBezTo>
                    <a:pt x="16997" y="17251"/>
                    <a:pt x="16885" y="17370"/>
                    <a:pt x="16804" y="17508"/>
                  </a:cubicBezTo>
                  <a:lnTo>
                    <a:pt x="16804" y="17508"/>
                  </a:lnTo>
                  <a:cubicBezTo>
                    <a:pt x="16425" y="17127"/>
                    <a:pt x="15988" y="16802"/>
                    <a:pt x="15504" y="16535"/>
                  </a:cubicBezTo>
                  <a:cubicBezTo>
                    <a:pt x="15727" y="15650"/>
                    <a:pt x="16117" y="15103"/>
                    <a:pt x="16761" y="14776"/>
                  </a:cubicBezTo>
                  <a:close/>
                  <a:moveTo>
                    <a:pt x="29058" y="16133"/>
                  </a:moveTo>
                  <a:cubicBezTo>
                    <a:pt x="29102" y="16190"/>
                    <a:pt x="29146" y="16244"/>
                    <a:pt x="29193" y="16299"/>
                  </a:cubicBezTo>
                  <a:cubicBezTo>
                    <a:pt x="28647" y="16983"/>
                    <a:pt x="27980" y="17495"/>
                    <a:pt x="27159" y="17861"/>
                  </a:cubicBezTo>
                  <a:cubicBezTo>
                    <a:pt x="27101" y="17785"/>
                    <a:pt x="27044" y="17713"/>
                    <a:pt x="26988" y="17640"/>
                  </a:cubicBezTo>
                  <a:cubicBezTo>
                    <a:pt x="27011" y="17633"/>
                    <a:pt x="27034" y="17623"/>
                    <a:pt x="27056" y="17614"/>
                  </a:cubicBezTo>
                  <a:cubicBezTo>
                    <a:pt x="27669" y="17356"/>
                    <a:pt x="28224" y="16998"/>
                    <a:pt x="28706" y="16548"/>
                  </a:cubicBezTo>
                  <a:cubicBezTo>
                    <a:pt x="28826" y="16435"/>
                    <a:pt x="28930" y="16301"/>
                    <a:pt x="29028" y="16171"/>
                  </a:cubicBezTo>
                  <a:lnTo>
                    <a:pt x="29058" y="16133"/>
                  </a:lnTo>
                  <a:close/>
                  <a:moveTo>
                    <a:pt x="9587" y="16501"/>
                  </a:moveTo>
                  <a:cubicBezTo>
                    <a:pt x="9598" y="16509"/>
                    <a:pt x="9606" y="16517"/>
                    <a:pt x="9617" y="16526"/>
                  </a:cubicBezTo>
                  <a:cubicBezTo>
                    <a:pt x="9820" y="16697"/>
                    <a:pt x="10067" y="16821"/>
                    <a:pt x="10368" y="16900"/>
                  </a:cubicBezTo>
                  <a:cubicBezTo>
                    <a:pt x="10387" y="16906"/>
                    <a:pt x="10407" y="16912"/>
                    <a:pt x="10427" y="16918"/>
                  </a:cubicBezTo>
                  <a:cubicBezTo>
                    <a:pt x="10433" y="17055"/>
                    <a:pt x="10453" y="17219"/>
                    <a:pt x="10523" y="17381"/>
                  </a:cubicBezTo>
                  <a:cubicBezTo>
                    <a:pt x="10594" y="17549"/>
                    <a:pt x="10678" y="17681"/>
                    <a:pt x="10790" y="17792"/>
                  </a:cubicBezTo>
                  <a:cubicBezTo>
                    <a:pt x="10702" y="17947"/>
                    <a:pt x="10620" y="18116"/>
                    <a:pt x="10538" y="18298"/>
                  </a:cubicBezTo>
                  <a:cubicBezTo>
                    <a:pt x="10453" y="18492"/>
                    <a:pt x="10379" y="18690"/>
                    <a:pt x="10313" y="18895"/>
                  </a:cubicBezTo>
                  <a:cubicBezTo>
                    <a:pt x="9995" y="18889"/>
                    <a:pt x="9722" y="18844"/>
                    <a:pt x="9475" y="18758"/>
                  </a:cubicBezTo>
                  <a:cubicBezTo>
                    <a:pt x="9172" y="18650"/>
                    <a:pt x="8938" y="18502"/>
                    <a:pt x="8760" y="18309"/>
                  </a:cubicBezTo>
                  <a:cubicBezTo>
                    <a:pt x="8973" y="17647"/>
                    <a:pt x="9246" y="17049"/>
                    <a:pt x="9587" y="16501"/>
                  </a:cubicBezTo>
                  <a:close/>
                  <a:moveTo>
                    <a:pt x="18662" y="16196"/>
                  </a:moveTo>
                  <a:cubicBezTo>
                    <a:pt x="19196" y="16739"/>
                    <a:pt x="19667" y="17380"/>
                    <a:pt x="20089" y="18134"/>
                  </a:cubicBezTo>
                  <a:cubicBezTo>
                    <a:pt x="20142" y="18231"/>
                    <a:pt x="20198" y="18329"/>
                    <a:pt x="20248" y="18427"/>
                  </a:cubicBezTo>
                  <a:cubicBezTo>
                    <a:pt x="20244" y="18429"/>
                    <a:pt x="20238" y="18429"/>
                    <a:pt x="20233" y="18431"/>
                  </a:cubicBezTo>
                  <a:cubicBezTo>
                    <a:pt x="20057" y="18474"/>
                    <a:pt x="19904" y="18569"/>
                    <a:pt x="19762" y="18727"/>
                  </a:cubicBezTo>
                  <a:cubicBezTo>
                    <a:pt x="19645" y="18853"/>
                    <a:pt x="19549" y="19006"/>
                    <a:pt x="19449" y="19218"/>
                  </a:cubicBezTo>
                  <a:cubicBezTo>
                    <a:pt x="19438" y="19238"/>
                    <a:pt x="19429" y="19259"/>
                    <a:pt x="19417" y="19279"/>
                  </a:cubicBezTo>
                  <a:cubicBezTo>
                    <a:pt x="19398" y="19276"/>
                    <a:pt x="19380" y="19273"/>
                    <a:pt x="19364" y="19269"/>
                  </a:cubicBezTo>
                  <a:cubicBezTo>
                    <a:pt x="19249" y="19244"/>
                    <a:pt x="19136" y="19232"/>
                    <a:pt x="19025" y="19232"/>
                  </a:cubicBezTo>
                  <a:cubicBezTo>
                    <a:pt x="18706" y="19232"/>
                    <a:pt x="18404" y="19333"/>
                    <a:pt x="18122" y="19536"/>
                  </a:cubicBezTo>
                  <a:cubicBezTo>
                    <a:pt x="18122" y="19537"/>
                    <a:pt x="18119" y="19537"/>
                    <a:pt x="18117" y="19540"/>
                  </a:cubicBezTo>
                  <a:cubicBezTo>
                    <a:pt x="18085" y="19460"/>
                    <a:pt x="18051" y="19380"/>
                    <a:pt x="18017" y="19301"/>
                  </a:cubicBezTo>
                  <a:cubicBezTo>
                    <a:pt x="17765" y="18739"/>
                    <a:pt x="17450" y="18235"/>
                    <a:pt x="17072" y="17798"/>
                  </a:cubicBezTo>
                  <a:lnTo>
                    <a:pt x="17112" y="17731"/>
                  </a:lnTo>
                  <a:cubicBezTo>
                    <a:pt x="17258" y="17483"/>
                    <a:pt x="17454" y="17361"/>
                    <a:pt x="17711" y="17355"/>
                  </a:cubicBezTo>
                  <a:cubicBezTo>
                    <a:pt x="17745" y="17353"/>
                    <a:pt x="17782" y="17349"/>
                    <a:pt x="17824" y="17343"/>
                  </a:cubicBezTo>
                  <a:cubicBezTo>
                    <a:pt x="17940" y="17324"/>
                    <a:pt x="18014" y="17250"/>
                    <a:pt x="18029" y="17133"/>
                  </a:cubicBezTo>
                  <a:cubicBezTo>
                    <a:pt x="18034" y="17088"/>
                    <a:pt x="18040" y="17043"/>
                    <a:pt x="18045" y="16998"/>
                  </a:cubicBezTo>
                  <a:lnTo>
                    <a:pt x="18051" y="16946"/>
                  </a:lnTo>
                  <a:cubicBezTo>
                    <a:pt x="18096" y="16572"/>
                    <a:pt x="18285" y="16332"/>
                    <a:pt x="18633" y="16208"/>
                  </a:cubicBezTo>
                  <a:cubicBezTo>
                    <a:pt x="18642" y="16205"/>
                    <a:pt x="18651" y="16199"/>
                    <a:pt x="18662" y="16196"/>
                  </a:cubicBezTo>
                  <a:close/>
                  <a:moveTo>
                    <a:pt x="8644" y="18699"/>
                  </a:moveTo>
                  <a:cubicBezTo>
                    <a:pt x="8754" y="18801"/>
                    <a:pt x="8885" y="18892"/>
                    <a:pt x="9044" y="18975"/>
                  </a:cubicBezTo>
                  <a:cubicBezTo>
                    <a:pt x="9384" y="19156"/>
                    <a:pt x="9762" y="19253"/>
                    <a:pt x="10198" y="19273"/>
                  </a:cubicBezTo>
                  <a:cubicBezTo>
                    <a:pt x="10158" y="19432"/>
                    <a:pt x="10120" y="19594"/>
                    <a:pt x="10087" y="19761"/>
                  </a:cubicBezTo>
                  <a:lnTo>
                    <a:pt x="10016" y="19761"/>
                  </a:lnTo>
                  <a:cubicBezTo>
                    <a:pt x="9967" y="19763"/>
                    <a:pt x="9919" y="19764"/>
                    <a:pt x="9874" y="19764"/>
                  </a:cubicBezTo>
                  <a:cubicBezTo>
                    <a:pt x="9730" y="19764"/>
                    <a:pt x="9606" y="19753"/>
                    <a:pt x="9490" y="19727"/>
                  </a:cubicBezTo>
                  <a:cubicBezTo>
                    <a:pt x="9172" y="19657"/>
                    <a:pt x="8877" y="19503"/>
                    <a:pt x="8586" y="19255"/>
                  </a:cubicBezTo>
                  <a:cubicBezTo>
                    <a:pt x="8566" y="19236"/>
                    <a:pt x="8541" y="19221"/>
                    <a:pt x="8519" y="19202"/>
                  </a:cubicBezTo>
                  <a:cubicBezTo>
                    <a:pt x="8556" y="19034"/>
                    <a:pt x="8598" y="18866"/>
                    <a:pt x="8644" y="18699"/>
                  </a:cubicBezTo>
                  <a:close/>
                  <a:moveTo>
                    <a:pt x="29436" y="16592"/>
                  </a:moveTo>
                  <a:cubicBezTo>
                    <a:pt x="29556" y="16738"/>
                    <a:pt x="29680" y="16886"/>
                    <a:pt x="29802" y="17029"/>
                  </a:cubicBezTo>
                  <a:lnTo>
                    <a:pt x="30246" y="17560"/>
                  </a:lnTo>
                  <a:cubicBezTo>
                    <a:pt x="30575" y="17951"/>
                    <a:pt x="30908" y="18347"/>
                    <a:pt x="31240" y="18745"/>
                  </a:cubicBezTo>
                  <a:cubicBezTo>
                    <a:pt x="31235" y="18750"/>
                    <a:pt x="31232" y="18752"/>
                    <a:pt x="31228" y="18755"/>
                  </a:cubicBezTo>
                  <a:cubicBezTo>
                    <a:pt x="31076" y="18875"/>
                    <a:pt x="30903" y="18952"/>
                    <a:pt x="30714" y="18985"/>
                  </a:cubicBezTo>
                  <a:cubicBezTo>
                    <a:pt x="30590" y="19006"/>
                    <a:pt x="30465" y="19019"/>
                    <a:pt x="30334" y="19031"/>
                  </a:cubicBezTo>
                  <a:cubicBezTo>
                    <a:pt x="30166" y="19045"/>
                    <a:pt x="30050" y="19139"/>
                    <a:pt x="30002" y="19301"/>
                  </a:cubicBezTo>
                  <a:lnTo>
                    <a:pt x="29984" y="19364"/>
                  </a:lnTo>
                  <a:cubicBezTo>
                    <a:pt x="29964" y="19431"/>
                    <a:pt x="29944" y="19495"/>
                    <a:pt x="29925" y="19560"/>
                  </a:cubicBezTo>
                  <a:cubicBezTo>
                    <a:pt x="29843" y="19852"/>
                    <a:pt x="29663" y="20059"/>
                    <a:pt x="29368" y="20190"/>
                  </a:cubicBezTo>
                  <a:cubicBezTo>
                    <a:pt x="29335" y="20204"/>
                    <a:pt x="29302" y="20218"/>
                    <a:pt x="29269" y="20230"/>
                  </a:cubicBezTo>
                  <a:lnTo>
                    <a:pt x="29201" y="20258"/>
                  </a:lnTo>
                  <a:cubicBezTo>
                    <a:pt x="29184" y="20264"/>
                    <a:pt x="29166" y="20272"/>
                    <a:pt x="29150" y="20278"/>
                  </a:cubicBezTo>
                  <a:cubicBezTo>
                    <a:pt x="28764" y="19823"/>
                    <a:pt x="28376" y="19363"/>
                    <a:pt x="27997" y="18901"/>
                  </a:cubicBezTo>
                  <a:cubicBezTo>
                    <a:pt x="27784" y="18642"/>
                    <a:pt x="27582" y="18390"/>
                    <a:pt x="27386" y="18148"/>
                  </a:cubicBezTo>
                  <a:cubicBezTo>
                    <a:pt x="27513" y="18096"/>
                    <a:pt x="27647" y="18039"/>
                    <a:pt x="27772" y="17971"/>
                  </a:cubicBezTo>
                  <a:cubicBezTo>
                    <a:pt x="28213" y="17731"/>
                    <a:pt x="28622" y="17430"/>
                    <a:pt x="29025" y="17048"/>
                  </a:cubicBezTo>
                  <a:cubicBezTo>
                    <a:pt x="29136" y="16943"/>
                    <a:pt x="29235" y="16827"/>
                    <a:pt x="29331" y="16714"/>
                  </a:cubicBezTo>
                  <a:lnTo>
                    <a:pt x="29417" y="16613"/>
                  </a:lnTo>
                  <a:cubicBezTo>
                    <a:pt x="29423" y="16606"/>
                    <a:pt x="29430" y="16599"/>
                    <a:pt x="29436" y="16592"/>
                  </a:cubicBezTo>
                  <a:close/>
                  <a:moveTo>
                    <a:pt x="8439" y="19611"/>
                  </a:moveTo>
                  <a:cubicBezTo>
                    <a:pt x="8872" y="19969"/>
                    <a:pt x="9358" y="20149"/>
                    <a:pt x="9885" y="20149"/>
                  </a:cubicBezTo>
                  <a:cubicBezTo>
                    <a:pt x="9930" y="20149"/>
                    <a:pt x="9976" y="20148"/>
                    <a:pt x="10022" y="20145"/>
                  </a:cubicBezTo>
                  <a:lnTo>
                    <a:pt x="10022" y="20145"/>
                  </a:lnTo>
                  <a:cubicBezTo>
                    <a:pt x="10002" y="20284"/>
                    <a:pt x="9987" y="20426"/>
                    <a:pt x="9973" y="20570"/>
                  </a:cubicBezTo>
                  <a:cubicBezTo>
                    <a:pt x="9968" y="20616"/>
                    <a:pt x="9964" y="20665"/>
                    <a:pt x="9961" y="20712"/>
                  </a:cubicBezTo>
                  <a:cubicBezTo>
                    <a:pt x="9925" y="20713"/>
                    <a:pt x="9889" y="20713"/>
                    <a:pt x="9854" y="20713"/>
                  </a:cubicBezTo>
                  <a:cubicBezTo>
                    <a:pt x="9299" y="20713"/>
                    <a:pt x="8807" y="20554"/>
                    <a:pt x="8350" y="20228"/>
                  </a:cubicBezTo>
                  <a:cubicBezTo>
                    <a:pt x="8373" y="20022"/>
                    <a:pt x="8402" y="19815"/>
                    <a:pt x="8439" y="19611"/>
                  </a:cubicBezTo>
                  <a:close/>
                  <a:moveTo>
                    <a:pt x="31481" y="19036"/>
                  </a:moveTo>
                  <a:cubicBezTo>
                    <a:pt x="31686" y="19286"/>
                    <a:pt x="31890" y="19531"/>
                    <a:pt x="32090" y="19781"/>
                  </a:cubicBezTo>
                  <a:cubicBezTo>
                    <a:pt x="32152" y="19858"/>
                    <a:pt x="32214" y="19932"/>
                    <a:pt x="32272" y="20009"/>
                  </a:cubicBezTo>
                  <a:cubicBezTo>
                    <a:pt x="32260" y="20019"/>
                    <a:pt x="32249" y="20029"/>
                    <a:pt x="32240" y="20039"/>
                  </a:cubicBezTo>
                  <a:cubicBezTo>
                    <a:pt x="32090" y="20181"/>
                    <a:pt x="31922" y="20258"/>
                    <a:pt x="31721" y="20276"/>
                  </a:cubicBezTo>
                  <a:cubicBezTo>
                    <a:pt x="31684" y="20280"/>
                    <a:pt x="31645" y="20281"/>
                    <a:pt x="31606" y="20281"/>
                  </a:cubicBezTo>
                  <a:cubicBezTo>
                    <a:pt x="31501" y="20281"/>
                    <a:pt x="31390" y="20270"/>
                    <a:pt x="31269" y="20247"/>
                  </a:cubicBezTo>
                  <a:cubicBezTo>
                    <a:pt x="31229" y="20239"/>
                    <a:pt x="31193" y="20235"/>
                    <a:pt x="31160" y="20235"/>
                  </a:cubicBezTo>
                  <a:cubicBezTo>
                    <a:pt x="31015" y="20235"/>
                    <a:pt x="30933" y="20311"/>
                    <a:pt x="30880" y="20485"/>
                  </a:cubicBezTo>
                  <a:lnTo>
                    <a:pt x="30846" y="20597"/>
                  </a:lnTo>
                  <a:cubicBezTo>
                    <a:pt x="30815" y="20696"/>
                    <a:pt x="30785" y="20796"/>
                    <a:pt x="30752" y="20895"/>
                  </a:cubicBezTo>
                  <a:cubicBezTo>
                    <a:pt x="30666" y="21167"/>
                    <a:pt x="30504" y="21371"/>
                    <a:pt x="30258" y="21520"/>
                  </a:cubicBezTo>
                  <a:cubicBezTo>
                    <a:pt x="30246" y="21530"/>
                    <a:pt x="30237" y="21534"/>
                    <a:pt x="30224" y="21545"/>
                  </a:cubicBezTo>
                  <a:cubicBezTo>
                    <a:pt x="30055" y="21343"/>
                    <a:pt x="29883" y="21142"/>
                    <a:pt x="29710" y="20940"/>
                  </a:cubicBezTo>
                  <a:cubicBezTo>
                    <a:pt x="29610" y="20821"/>
                    <a:pt x="29504" y="20698"/>
                    <a:pt x="29400" y="20576"/>
                  </a:cubicBezTo>
                  <a:cubicBezTo>
                    <a:pt x="29832" y="20421"/>
                    <a:pt x="30109" y="20165"/>
                    <a:pt x="30246" y="19793"/>
                  </a:cubicBezTo>
                  <a:cubicBezTo>
                    <a:pt x="30271" y="19725"/>
                    <a:pt x="30291" y="19659"/>
                    <a:pt x="30314" y="19591"/>
                  </a:cubicBezTo>
                  <a:cubicBezTo>
                    <a:pt x="30326" y="19549"/>
                    <a:pt x="30337" y="19508"/>
                    <a:pt x="30352" y="19468"/>
                  </a:cubicBezTo>
                  <a:cubicBezTo>
                    <a:pt x="30357" y="19449"/>
                    <a:pt x="30363" y="19431"/>
                    <a:pt x="30373" y="19412"/>
                  </a:cubicBezTo>
                  <a:cubicBezTo>
                    <a:pt x="30396" y="19409"/>
                    <a:pt x="30419" y="19406"/>
                    <a:pt x="30440" y="19403"/>
                  </a:cubicBezTo>
                  <a:cubicBezTo>
                    <a:pt x="30471" y="19400"/>
                    <a:pt x="30504" y="19397"/>
                    <a:pt x="30536" y="19394"/>
                  </a:cubicBezTo>
                  <a:cubicBezTo>
                    <a:pt x="30587" y="19390"/>
                    <a:pt x="30640" y="19384"/>
                    <a:pt x="30690" y="19378"/>
                  </a:cubicBezTo>
                  <a:cubicBezTo>
                    <a:pt x="30981" y="19338"/>
                    <a:pt x="31234" y="19235"/>
                    <a:pt x="31445" y="19068"/>
                  </a:cubicBezTo>
                  <a:cubicBezTo>
                    <a:pt x="31456" y="19059"/>
                    <a:pt x="31468" y="19048"/>
                    <a:pt x="31481" y="19036"/>
                  </a:cubicBezTo>
                  <a:close/>
                  <a:moveTo>
                    <a:pt x="20412" y="18759"/>
                  </a:moveTo>
                  <a:cubicBezTo>
                    <a:pt x="20671" y="19307"/>
                    <a:pt x="20895" y="19900"/>
                    <a:pt x="21090" y="20556"/>
                  </a:cubicBezTo>
                  <a:cubicBezTo>
                    <a:pt x="21181" y="20863"/>
                    <a:pt x="21265" y="21188"/>
                    <a:pt x="21360" y="21570"/>
                  </a:cubicBezTo>
                  <a:cubicBezTo>
                    <a:pt x="21312" y="21571"/>
                    <a:pt x="21269" y="21576"/>
                    <a:pt x="21221" y="21588"/>
                  </a:cubicBezTo>
                  <a:cubicBezTo>
                    <a:pt x="20819" y="21693"/>
                    <a:pt x="20522" y="21894"/>
                    <a:pt x="20309" y="22198"/>
                  </a:cubicBezTo>
                  <a:cubicBezTo>
                    <a:pt x="20301" y="22213"/>
                    <a:pt x="20290" y="22227"/>
                    <a:pt x="20281" y="22239"/>
                  </a:cubicBezTo>
                  <a:cubicBezTo>
                    <a:pt x="20099" y="22119"/>
                    <a:pt x="19883" y="22053"/>
                    <a:pt x="19617" y="22034"/>
                  </a:cubicBezTo>
                  <a:cubicBezTo>
                    <a:pt x="19559" y="22028"/>
                    <a:pt x="19501" y="22026"/>
                    <a:pt x="19444" y="22026"/>
                  </a:cubicBezTo>
                  <a:cubicBezTo>
                    <a:pt x="19208" y="22026"/>
                    <a:pt x="19008" y="22067"/>
                    <a:pt x="18826" y="22148"/>
                  </a:cubicBezTo>
                  <a:cubicBezTo>
                    <a:pt x="18809" y="22037"/>
                    <a:pt x="18790" y="21928"/>
                    <a:pt x="18770" y="21818"/>
                  </a:cubicBezTo>
                  <a:lnTo>
                    <a:pt x="18768" y="21818"/>
                  </a:lnTo>
                  <a:cubicBezTo>
                    <a:pt x="18650" y="21145"/>
                    <a:pt x="18480" y="20503"/>
                    <a:pt x="18261" y="19909"/>
                  </a:cubicBezTo>
                  <a:cubicBezTo>
                    <a:pt x="18276" y="19900"/>
                    <a:pt x="18287" y="19891"/>
                    <a:pt x="18299" y="19883"/>
                  </a:cubicBezTo>
                  <a:cubicBezTo>
                    <a:pt x="18532" y="19702"/>
                    <a:pt x="18774" y="19614"/>
                    <a:pt x="19031" y="19614"/>
                  </a:cubicBezTo>
                  <a:cubicBezTo>
                    <a:pt x="19131" y="19614"/>
                    <a:pt x="19232" y="19627"/>
                    <a:pt x="19336" y="19653"/>
                  </a:cubicBezTo>
                  <a:cubicBezTo>
                    <a:pt x="19382" y="19664"/>
                    <a:pt x="19423" y="19670"/>
                    <a:pt x="19461" y="19670"/>
                  </a:cubicBezTo>
                  <a:cubicBezTo>
                    <a:pt x="19593" y="19670"/>
                    <a:pt x="19685" y="19600"/>
                    <a:pt x="19759" y="19451"/>
                  </a:cubicBezTo>
                  <a:cubicBezTo>
                    <a:pt x="19768" y="19429"/>
                    <a:pt x="19779" y="19409"/>
                    <a:pt x="19787" y="19389"/>
                  </a:cubicBezTo>
                  <a:cubicBezTo>
                    <a:pt x="19801" y="19358"/>
                    <a:pt x="19813" y="19327"/>
                    <a:pt x="19832" y="19299"/>
                  </a:cubicBezTo>
                  <a:lnTo>
                    <a:pt x="19858" y="19255"/>
                  </a:lnTo>
                  <a:cubicBezTo>
                    <a:pt x="19915" y="19162"/>
                    <a:pt x="19969" y="19073"/>
                    <a:pt x="20032" y="18989"/>
                  </a:cubicBezTo>
                  <a:cubicBezTo>
                    <a:pt x="20119" y="18872"/>
                    <a:pt x="20236" y="18798"/>
                    <a:pt x="20380" y="18767"/>
                  </a:cubicBezTo>
                  <a:cubicBezTo>
                    <a:pt x="20390" y="18765"/>
                    <a:pt x="20401" y="18764"/>
                    <a:pt x="20412" y="18759"/>
                  </a:cubicBezTo>
                  <a:close/>
                  <a:moveTo>
                    <a:pt x="32512" y="20313"/>
                  </a:moveTo>
                  <a:cubicBezTo>
                    <a:pt x="32831" y="20725"/>
                    <a:pt x="33118" y="21121"/>
                    <a:pt x="33379" y="21505"/>
                  </a:cubicBezTo>
                  <a:cubicBezTo>
                    <a:pt x="33373" y="21509"/>
                    <a:pt x="33367" y="21513"/>
                    <a:pt x="33359" y="21517"/>
                  </a:cubicBezTo>
                  <a:cubicBezTo>
                    <a:pt x="33212" y="21611"/>
                    <a:pt x="33075" y="21673"/>
                    <a:pt x="32936" y="21699"/>
                  </a:cubicBezTo>
                  <a:cubicBezTo>
                    <a:pt x="32760" y="21732"/>
                    <a:pt x="32575" y="21756"/>
                    <a:pt x="32373" y="21776"/>
                  </a:cubicBezTo>
                  <a:cubicBezTo>
                    <a:pt x="32124" y="21798"/>
                    <a:pt x="32024" y="21881"/>
                    <a:pt x="31961" y="22116"/>
                  </a:cubicBezTo>
                  <a:lnTo>
                    <a:pt x="31941" y="22185"/>
                  </a:lnTo>
                  <a:cubicBezTo>
                    <a:pt x="31922" y="22255"/>
                    <a:pt x="31902" y="22329"/>
                    <a:pt x="31879" y="22400"/>
                  </a:cubicBezTo>
                  <a:cubicBezTo>
                    <a:pt x="31792" y="22667"/>
                    <a:pt x="31635" y="22857"/>
                    <a:pt x="31396" y="22976"/>
                  </a:cubicBezTo>
                  <a:cubicBezTo>
                    <a:pt x="31388" y="22980"/>
                    <a:pt x="31377" y="22986"/>
                    <a:pt x="31370" y="22989"/>
                  </a:cubicBezTo>
                  <a:cubicBezTo>
                    <a:pt x="31087" y="22594"/>
                    <a:pt x="30785" y="22209"/>
                    <a:pt x="30467" y="21830"/>
                  </a:cubicBezTo>
                  <a:cubicBezTo>
                    <a:pt x="30752" y="21655"/>
                    <a:pt x="30945" y="21440"/>
                    <a:pt x="31052" y="21171"/>
                  </a:cubicBezTo>
                  <a:cubicBezTo>
                    <a:pt x="31096" y="21057"/>
                    <a:pt x="31135" y="20940"/>
                    <a:pt x="31174" y="20823"/>
                  </a:cubicBezTo>
                  <a:cubicBezTo>
                    <a:pt x="31189" y="20772"/>
                    <a:pt x="31206" y="20722"/>
                    <a:pt x="31224" y="20671"/>
                  </a:cubicBezTo>
                  <a:lnTo>
                    <a:pt x="31237" y="20633"/>
                  </a:lnTo>
                  <a:cubicBezTo>
                    <a:pt x="31241" y="20633"/>
                    <a:pt x="31246" y="20634"/>
                    <a:pt x="31252" y="20634"/>
                  </a:cubicBezTo>
                  <a:cubicBezTo>
                    <a:pt x="31302" y="20636"/>
                    <a:pt x="31348" y="20641"/>
                    <a:pt x="31396" y="20645"/>
                  </a:cubicBezTo>
                  <a:cubicBezTo>
                    <a:pt x="31494" y="20652"/>
                    <a:pt x="31594" y="20658"/>
                    <a:pt x="31697" y="20658"/>
                  </a:cubicBezTo>
                  <a:cubicBezTo>
                    <a:pt x="31716" y="20658"/>
                    <a:pt x="31735" y="20658"/>
                    <a:pt x="31754" y="20658"/>
                  </a:cubicBezTo>
                  <a:cubicBezTo>
                    <a:pt x="32021" y="20647"/>
                    <a:pt x="32269" y="20537"/>
                    <a:pt x="32490" y="20332"/>
                  </a:cubicBezTo>
                  <a:cubicBezTo>
                    <a:pt x="32499" y="20326"/>
                    <a:pt x="32505" y="20320"/>
                    <a:pt x="32512" y="20313"/>
                  </a:cubicBezTo>
                  <a:close/>
                  <a:moveTo>
                    <a:pt x="8309" y="20641"/>
                  </a:moveTo>
                  <a:lnTo>
                    <a:pt x="8309" y="20641"/>
                  </a:lnTo>
                  <a:cubicBezTo>
                    <a:pt x="8778" y="20941"/>
                    <a:pt x="9289" y="21096"/>
                    <a:pt x="9840" y="21096"/>
                  </a:cubicBezTo>
                  <a:cubicBezTo>
                    <a:pt x="9872" y="21096"/>
                    <a:pt x="9903" y="21095"/>
                    <a:pt x="9935" y="21094"/>
                  </a:cubicBezTo>
                  <a:lnTo>
                    <a:pt x="9936" y="21094"/>
                  </a:lnTo>
                  <a:cubicBezTo>
                    <a:pt x="9931" y="21153"/>
                    <a:pt x="9930" y="21208"/>
                    <a:pt x="9925" y="21267"/>
                  </a:cubicBezTo>
                  <a:cubicBezTo>
                    <a:pt x="9922" y="21374"/>
                    <a:pt x="9916" y="21475"/>
                    <a:pt x="9910" y="21590"/>
                  </a:cubicBezTo>
                  <a:cubicBezTo>
                    <a:pt x="9914" y="21968"/>
                    <a:pt x="9938" y="22357"/>
                    <a:pt x="9979" y="22756"/>
                  </a:cubicBezTo>
                  <a:cubicBezTo>
                    <a:pt x="9930" y="22764"/>
                    <a:pt x="9882" y="22768"/>
                    <a:pt x="9835" y="22768"/>
                  </a:cubicBezTo>
                  <a:cubicBezTo>
                    <a:pt x="9691" y="22768"/>
                    <a:pt x="9561" y="22732"/>
                    <a:pt x="9442" y="22659"/>
                  </a:cubicBezTo>
                  <a:cubicBezTo>
                    <a:pt x="9417" y="22644"/>
                    <a:pt x="9394" y="22631"/>
                    <a:pt x="9368" y="22619"/>
                  </a:cubicBezTo>
                  <a:cubicBezTo>
                    <a:pt x="9318" y="22597"/>
                    <a:pt x="9273" y="22585"/>
                    <a:pt x="9232" y="22585"/>
                  </a:cubicBezTo>
                  <a:cubicBezTo>
                    <a:pt x="9164" y="22585"/>
                    <a:pt x="9105" y="22616"/>
                    <a:pt x="9042" y="22679"/>
                  </a:cubicBezTo>
                  <a:cubicBezTo>
                    <a:pt x="9022" y="22698"/>
                    <a:pt x="9005" y="22718"/>
                    <a:pt x="8987" y="22738"/>
                  </a:cubicBezTo>
                  <a:cubicBezTo>
                    <a:pt x="8967" y="22760"/>
                    <a:pt x="8948" y="22780"/>
                    <a:pt x="8928" y="22797"/>
                  </a:cubicBezTo>
                  <a:cubicBezTo>
                    <a:pt x="8762" y="22965"/>
                    <a:pt x="8592" y="23042"/>
                    <a:pt x="8403" y="23042"/>
                  </a:cubicBezTo>
                  <a:cubicBezTo>
                    <a:pt x="8398" y="23042"/>
                    <a:pt x="8392" y="23042"/>
                    <a:pt x="8387" y="23042"/>
                  </a:cubicBezTo>
                  <a:cubicBezTo>
                    <a:pt x="8380" y="23005"/>
                    <a:pt x="8376" y="22969"/>
                    <a:pt x="8373" y="22935"/>
                  </a:cubicBezTo>
                  <a:cubicBezTo>
                    <a:pt x="8277" y="22136"/>
                    <a:pt x="8255" y="21375"/>
                    <a:pt x="8309" y="20641"/>
                  </a:cubicBezTo>
                  <a:close/>
                  <a:moveTo>
                    <a:pt x="21440" y="21920"/>
                  </a:moveTo>
                  <a:cubicBezTo>
                    <a:pt x="21511" y="22227"/>
                    <a:pt x="21577" y="22540"/>
                    <a:pt x="21637" y="22863"/>
                  </a:cubicBezTo>
                  <a:cubicBezTo>
                    <a:pt x="21576" y="22857"/>
                    <a:pt x="21511" y="22852"/>
                    <a:pt x="21445" y="22852"/>
                  </a:cubicBezTo>
                  <a:cubicBezTo>
                    <a:pt x="21391" y="22852"/>
                    <a:pt x="21337" y="22855"/>
                    <a:pt x="21284" y="22864"/>
                  </a:cubicBezTo>
                  <a:cubicBezTo>
                    <a:pt x="20912" y="22925"/>
                    <a:pt x="20608" y="23139"/>
                    <a:pt x="20386" y="23502"/>
                  </a:cubicBezTo>
                  <a:lnTo>
                    <a:pt x="20373" y="23520"/>
                  </a:lnTo>
                  <a:cubicBezTo>
                    <a:pt x="20144" y="23374"/>
                    <a:pt x="19924" y="23295"/>
                    <a:pt x="19694" y="23273"/>
                  </a:cubicBezTo>
                  <a:cubicBezTo>
                    <a:pt x="19643" y="23269"/>
                    <a:pt x="19594" y="23267"/>
                    <a:pt x="19546" y="23267"/>
                  </a:cubicBezTo>
                  <a:cubicBezTo>
                    <a:pt x="19356" y="23267"/>
                    <a:pt x="19182" y="23303"/>
                    <a:pt x="19014" y="23375"/>
                  </a:cubicBezTo>
                  <a:cubicBezTo>
                    <a:pt x="18975" y="23101"/>
                    <a:pt x="18935" y="22820"/>
                    <a:pt x="18890" y="22539"/>
                  </a:cubicBezTo>
                  <a:cubicBezTo>
                    <a:pt x="18901" y="22534"/>
                    <a:pt x="18910" y="22528"/>
                    <a:pt x="18921" y="22525"/>
                  </a:cubicBezTo>
                  <a:cubicBezTo>
                    <a:pt x="19071" y="22447"/>
                    <a:pt x="19238" y="22409"/>
                    <a:pt x="19443" y="22409"/>
                  </a:cubicBezTo>
                  <a:cubicBezTo>
                    <a:pt x="19519" y="22409"/>
                    <a:pt x="19601" y="22414"/>
                    <a:pt x="19688" y="22425"/>
                  </a:cubicBezTo>
                  <a:cubicBezTo>
                    <a:pt x="19832" y="22442"/>
                    <a:pt x="19957" y="22483"/>
                    <a:pt x="20068" y="22557"/>
                  </a:cubicBezTo>
                  <a:cubicBezTo>
                    <a:pt x="20102" y="22580"/>
                    <a:pt x="20140" y="22601"/>
                    <a:pt x="20179" y="22619"/>
                  </a:cubicBezTo>
                  <a:cubicBezTo>
                    <a:pt x="20229" y="22642"/>
                    <a:pt x="20276" y="22653"/>
                    <a:pt x="20320" y="22653"/>
                  </a:cubicBezTo>
                  <a:cubicBezTo>
                    <a:pt x="20402" y="22653"/>
                    <a:pt x="20474" y="22614"/>
                    <a:pt x="20537" y="22534"/>
                  </a:cubicBezTo>
                  <a:cubicBezTo>
                    <a:pt x="20557" y="22510"/>
                    <a:pt x="20576" y="22482"/>
                    <a:pt x="20594" y="22455"/>
                  </a:cubicBezTo>
                  <a:cubicBezTo>
                    <a:pt x="20606" y="22440"/>
                    <a:pt x="20616" y="22422"/>
                    <a:pt x="20628" y="22405"/>
                  </a:cubicBezTo>
                  <a:cubicBezTo>
                    <a:pt x="20833" y="22128"/>
                    <a:pt x="21097" y="21968"/>
                    <a:pt x="21440" y="21920"/>
                  </a:cubicBezTo>
                  <a:close/>
                  <a:moveTo>
                    <a:pt x="9262" y="22989"/>
                  </a:moveTo>
                  <a:cubicBezTo>
                    <a:pt x="9452" y="23095"/>
                    <a:pt x="9641" y="23146"/>
                    <a:pt x="9833" y="23146"/>
                  </a:cubicBezTo>
                  <a:cubicBezTo>
                    <a:pt x="9896" y="23146"/>
                    <a:pt x="9959" y="23141"/>
                    <a:pt x="10022" y="23130"/>
                  </a:cubicBezTo>
                  <a:cubicBezTo>
                    <a:pt x="10046" y="23297"/>
                    <a:pt x="10069" y="23468"/>
                    <a:pt x="10098" y="23639"/>
                  </a:cubicBezTo>
                  <a:cubicBezTo>
                    <a:pt x="10070" y="23641"/>
                    <a:pt x="10043" y="23642"/>
                    <a:pt x="10015" y="23642"/>
                  </a:cubicBezTo>
                  <a:cubicBezTo>
                    <a:pt x="9857" y="23642"/>
                    <a:pt x="9701" y="23608"/>
                    <a:pt x="9541" y="23536"/>
                  </a:cubicBezTo>
                  <a:cubicBezTo>
                    <a:pt x="9477" y="23507"/>
                    <a:pt x="9416" y="23492"/>
                    <a:pt x="9359" y="23492"/>
                  </a:cubicBezTo>
                  <a:cubicBezTo>
                    <a:pt x="9263" y="23492"/>
                    <a:pt x="9175" y="23533"/>
                    <a:pt x="9095" y="23615"/>
                  </a:cubicBezTo>
                  <a:cubicBezTo>
                    <a:pt x="8947" y="23761"/>
                    <a:pt x="8759" y="23834"/>
                    <a:pt x="8519" y="23835"/>
                  </a:cubicBezTo>
                  <a:lnTo>
                    <a:pt x="8507" y="23835"/>
                  </a:lnTo>
                  <a:cubicBezTo>
                    <a:pt x="8481" y="23681"/>
                    <a:pt x="8458" y="23537"/>
                    <a:pt x="8437" y="23403"/>
                  </a:cubicBezTo>
                  <a:cubicBezTo>
                    <a:pt x="8485" y="23403"/>
                    <a:pt x="8532" y="23397"/>
                    <a:pt x="8572" y="23391"/>
                  </a:cubicBezTo>
                  <a:cubicBezTo>
                    <a:pt x="8803" y="23354"/>
                    <a:pt x="9012" y="23241"/>
                    <a:pt x="9206" y="23047"/>
                  </a:cubicBezTo>
                  <a:lnTo>
                    <a:pt x="9262" y="22989"/>
                  </a:lnTo>
                  <a:close/>
                  <a:moveTo>
                    <a:pt x="9367" y="23878"/>
                  </a:moveTo>
                  <a:cubicBezTo>
                    <a:pt x="9399" y="23889"/>
                    <a:pt x="9430" y="23902"/>
                    <a:pt x="9461" y="23914"/>
                  </a:cubicBezTo>
                  <a:cubicBezTo>
                    <a:pt x="9641" y="23985"/>
                    <a:pt x="9827" y="24023"/>
                    <a:pt x="10014" y="24023"/>
                  </a:cubicBezTo>
                  <a:cubicBezTo>
                    <a:pt x="10049" y="24023"/>
                    <a:pt x="10084" y="24022"/>
                    <a:pt x="10120" y="24019"/>
                  </a:cubicBezTo>
                  <a:cubicBezTo>
                    <a:pt x="10134" y="24019"/>
                    <a:pt x="10147" y="24017"/>
                    <a:pt x="10163" y="24013"/>
                  </a:cubicBezTo>
                  <a:cubicBezTo>
                    <a:pt x="10243" y="24459"/>
                    <a:pt x="10333" y="24906"/>
                    <a:pt x="10419" y="25343"/>
                  </a:cubicBezTo>
                  <a:cubicBezTo>
                    <a:pt x="10079" y="25555"/>
                    <a:pt x="9744" y="25660"/>
                    <a:pt x="9408" y="25660"/>
                  </a:cubicBezTo>
                  <a:cubicBezTo>
                    <a:pt x="9228" y="25660"/>
                    <a:pt x="9047" y="25630"/>
                    <a:pt x="8865" y="25570"/>
                  </a:cubicBezTo>
                  <a:cubicBezTo>
                    <a:pt x="8859" y="25541"/>
                    <a:pt x="8853" y="25514"/>
                    <a:pt x="8845" y="25487"/>
                  </a:cubicBezTo>
                  <a:cubicBezTo>
                    <a:pt x="8738" y="25019"/>
                    <a:pt x="8649" y="24595"/>
                    <a:pt x="8572" y="24195"/>
                  </a:cubicBezTo>
                  <a:lnTo>
                    <a:pt x="8596" y="24195"/>
                  </a:lnTo>
                  <a:cubicBezTo>
                    <a:pt x="8868" y="24186"/>
                    <a:pt x="9103" y="24099"/>
                    <a:pt x="9292" y="23939"/>
                  </a:cubicBezTo>
                  <a:cubicBezTo>
                    <a:pt x="9317" y="23919"/>
                    <a:pt x="9343" y="23898"/>
                    <a:pt x="9367" y="23878"/>
                  </a:cubicBezTo>
                  <a:close/>
                  <a:moveTo>
                    <a:pt x="33590" y="21823"/>
                  </a:moveTo>
                  <a:cubicBezTo>
                    <a:pt x="33685" y="21966"/>
                    <a:pt x="33777" y="22110"/>
                    <a:pt x="33867" y="22255"/>
                  </a:cubicBezTo>
                  <a:cubicBezTo>
                    <a:pt x="34277" y="22928"/>
                    <a:pt x="34598" y="23568"/>
                    <a:pt x="34851" y="24218"/>
                  </a:cubicBezTo>
                  <a:cubicBezTo>
                    <a:pt x="34987" y="24568"/>
                    <a:pt x="35098" y="24925"/>
                    <a:pt x="35183" y="25286"/>
                  </a:cubicBezTo>
                  <a:cubicBezTo>
                    <a:pt x="34959" y="25485"/>
                    <a:pt x="34722" y="25647"/>
                    <a:pt x="34479" y="25767"/>
                  </a:cubicBezTo>
                  <a:cubicBezTo>
                    <a:pt x="34208" y="25903"/>
                    <a:pt x="33927" y="25999"/>
                    <a:pt x="33641" y="26048"/>
                  </a:cubicBezTo>
                  <a:cubicBezTo>
                    <a:pt x="33491" y="26075"/>
                    <a:pt x="33336" y="26088"/>
                    <a:pt x="33170" y="26088"/>
                  </a:cubicBezTo>
                  <a:cubicBezTo>
                    <a:pt x="33060" y="26088"/>
                    <a:pt x="32945" y="26083"/>
                    <a:pt x="32823" y="26071"/>
                  </a:cubicBezTo>
                  <a:cubicBezTo>
                    <a:pt x="32809" y="25993"/>
                    <a:pt x="32796" y="25914"/>
                    <a:pt x="32777" y="25837"/>
                  </a:cubicBezTo>
                  <a:cubicBezTo>
                    <a:pt x="32615" y="25118"/>
                    <a:pt x="32325" y="24437"/>
                    <a:pt x="31883" y="23749"/>
                  </a:cubicBezTo>
                  <a:cubicBezTo>
                    <a:pt x="31786" y="23596"/>
                    <a:pt x="31687" y="23446"/>
                    <a:pt x="31586" y="23297"/>
                  </a:cubicBezTo>
                  <a:cubicBezTo>
                    <a:pt x="31596" y="23290"/>
                    <a:pt x="31609" y="23284"/>
                    <a:pt x="31621" y="23280"/>
                  </a:cubicBezTo>
                  <a:cubicBezTo>
                    <a:pt x="31921" y="23119"/>
                    <a:pt x="32130" y="22863"/>
                    <a:pt x="32246" y="22514"/>
                  </a:cubicBezTo>
                  <a:cubicBezTo>
                    <a:pt x="32266" y="22448"/>
                    <a:pt x="32285" y="22381"/>
                    <a:pt x="32302" y="22314"/>
                  </a:cubicBezTo>
                  <a:lnTo>
                    <a:pt x="32331" y="22213"/>
                  </a:lnTo>
                  <a:cubicBezTo>
                    <a:pt x="32339" y="22184"/>
                    <a:pt x="32345" y="22170"/>
                    <a:pt x="32340" y="22168"/>
                  </a:cubicBezTo>
                  <a:cubicBezTo>
                    <a:pt x="32350" y="22167"/>
                    <a:pt x="32367" y="22164"/>
                    <a:pt x="32391" y="22162"/>
                  </a:cubicBezTo>
                  <a:lnTo>
                    <a:pt x="32487" y="22155"/>
                  </a:lnTo>
                  <a:cubicBezTo>
                    <a:pt x="32593" y="22144"/>
                    <a:pt x="32701" y="22134"/>
                    <a:pt x="32806" y="22121"/>
                  </a:cubicBezTo>
                  <a:cubicBezTo>
                    <a:pt x="33095" y="22077"/>
                    <a:pt x="33339" y="21991"/>
                    <a:pt x="33550" y="21854"/>
                  </a:cubicBezTo>
                  <a:cubicBezTo>
                    <a:pt x="33564" y="21843"/>
                    <a:pt x="33576" y="21832"/>
                    <a:pt x="33590" y="21823"/>
                  </a:cubicBezTo>
                  <a:close/>
                  <a:moveTo>
                    <a:pt x="21528" y="23207"/>
                  </a:moveTo>
                  <a:cubicBezTo>
                    <a:pt x="21563" y="23207"/>
                    <a:pt x="21600" y="23208"/>
                    <a:pt x="21637" y="23212"/>
                  </a:cubicBezTo>
                  <a:cubicBezTo>
                    <a:pt x="21661" y="23215"/>
                    <a:pt x="21682" y="23215"/>
                    <a:pt x="21705" y="23215"/>
                  </a:cubicBezTo>
                  <a:cubicBezTo>
                    <a:pt x="21733" y="23372"/>
                    <a:pt x="21761" y="23533"/>
                    <a:pt x="21787" y="23692"/>
                  </a:cubicBezTo>
                  <a:cubicBezTo>
                    <a:pt x="21914" y="24432"/>
                    <a:pt x="22059" y="25287"/>
                    <a:pt x="22222" y="26176"/>
                  </a:cubicBezTo>
                  <a:cubicBezTo>
                    <a:pt x="22210" y="26175"/>
                    <a:pt x="22196" y="26172"/>
                    <a:pt x="22184" y="26172"/>
                  </a:cubicBezTo>
                  <a:cubicBezTo>
                    <a:pt x="22132" y="26169"/>
                    <a:pt x="22081" y="26167"/>
                    <a:pt x="22029" y="26167"/>
                  </a:cubicBezTo>
                  <a:cubicBezTo>
                    <a:pt x="21841" y="26167"/>
                    <a:pt x="21648" y="26186"/>
                    <a:pt x="21441" y="26223"/>
                  </a:cubicBezTo>
                  <a:cubicBezTo>
                    <a:pt x="20835" y="26331"/>
                    <a:pt x="20219" y="26553"/>
                    <a:pt x="19508" y="26920"/>
                  </a:cubicBezTo>
                  <a:cubicBezTo>
                    <a:pt x="19398" y="26340"/>
                    <a:pt x="19312" y="25769"/>
                    <a:pt x="19247" y="25223"/>
                  </a:cubicBezTo>
                  <a:cubicBezTo>
                    <a:pt x="19194" y="24767"/>
                    <a:pt x="19136" y="24277"/>
                    <a:pt x="19068" y="23764"/>
                  </a:cubicBezTo>
                  <a:cubicBezTo>
                    <a:pt x="19085" y="23758"/>
                    <a:pt x="19099" y="23752"/>
                    <a:pt x="19113" y="23746"/>
                  </a:cubicBezTo>
                  <a:cubicBezTo>
                    <a:pt x="19266" y="23679"/>
                    <a:pt x="19417" y="23646"/>
                    <a:pt x="19565" y="23646"/>
                  </a:cubicBezTo>
                  <a:cubicBezTo>
                    <a:pt x="19771" y="23646"/>
                    <a:pt x="19973" y="23710"/>
                    <a:pt x="20176" y="23841"/>
                  </a:cubicBezTo>
                  <a:lnTo>
                    <a:pt x="20204" y="23861"/>
                  </a:lnTo>
                  <a:cubicBezTo>
                    <a:pt x="20231" y="23880"/>
                    <a:pt x="20261" y="23900"/>
                    <a:pt x="20290" y="23914"/>
                  </a:cubicBezTo>
                  <a:cubicBezTo>
                    <a:pt x="20335" y="23937"/>
                    <a:pt x="20380" y="23948"/>
                    <a:pt x="20422" y="23948"/>
                  </a:cubicBezTo>
                  <a:cubicBezTo>
                    <a:pt x="20504" y="23948"/>
                    <a:pt x="20577" y="23906"/>
                    <a:pt x="20633" y="23826"/>
                  </a:cubicBezTo>
                  <a:cubicBezTo>
                    <a:pt x="20648" y="23801"/>
                    <a:pt x="20662" y="23777"/>
                    <a:pt x="20677" y="23752"/>
                  </a:cubicBezTo>
                  <a:lnTo>
                    <a:pt x="20699" y="23715"/>
                  </a:lnTo>
                  <a:cubicBezTo>
                    <a:pt x="20905" y="23373"/>
                    <a:pt x="21175" y="23207"/>
                    <a:pt x="21528" y="23207"/>
                  </a:cubicBezTo>
                  <a:close/>
                  <a:moveTo>
                    <a:pt x="35273" y="25715"/>
                  </a:moveTo>
                  <a:cubicBezTo>
                    <a:pt x="35314" y="25956"/>
                    <a:pt x="35347" y="26200"/>
                    <a:pt x="35367" y="26443"/>
                  </a:cubicBezTo>
                  <a:cubicBezTo>
                    <a:pt x="34766" y="26873"/>
                    <a:pt x="34145" y="27085"/>
                    <a:pt x="33484" y="27085"/>
                  </a:cubicBezTo>
                  <a:cubicBezTo>
                    <a:pt x="33288" y="27085"/>
                    <a:pt x="33088" y="27067"/>
                    <a:pt x="32885" y="27030"/>
                  </a:cubicBezTo>
                  <a:cubicBezTo>
                    <a:pt x="32894" y="26835"/>
                    <a:pt x="32891" y="26641"/>
                    <a:pt x="32873" y="26443"/>
                  </a:cubicBezTo>
                  <a:lnTo>
                    <a:pt x="32873" y="26443"/>
                  </a:lnTo>
                  <a:cubicBezTo>
                    <a:pt x="32894" y="26448"/>
                    <a:pt x="32917" y="26451"/>
                    <a:pt x="32939" y="26454"/>
                  </a:cubicBezTo>
                  <a:cubicBezTo>
                    <a:pt x="33034" y="26464"/>
                    <a:pt x="33130" y="26469"/>
                    <a:pt x="33225" y="26469"/>
                  </a:cubicBezTo>
                  <a:cubicBezTo>
                    <a:pt x="33625" y="26469"/>
                    <a:pt x="34030" y="26381"/>
                    <a:pt x="34455" y="26203"/>
                  </a:cubicBezTo>
                  <a:cubicBezTo>
                    <a:pt x="34751" y="26079"/>
                    <a:pt x="35026" y="25916"/>
                    <a:pt x="35273" y="25715"/>
                  </a:cubicBezTo>
                  <a:close/>
                  <a:moveTo>
                    <a:pt x="22105" y="26534"/>
                  </a:moveTo>
                  <a:cubicBezTo>
                    <a:pt x="22154" y="26534"/>
                    <a:pt x="22203" y="26535"/>
                    <a:pt x="22252" y="26538"/>
                  </a:cubicBezTo>
                  <a:cubicBezTo>
                    <a:pt x="22256" y="26539"/>
                    <a:pt x="22261" y="26539"/>
                    <a:pt x="22265" y="26539"/>
                  </a:cubicBezTo>
                  <a:cubicBezTo>
                    <a:pt x="22274" y="26539"/>
                    <a:pt x="22283" y="26538"/>
                    <a:pt x="22292" y="26538"/>
                  </a:cubicBezTo>
                  <a:cubicBezTo>
                    <a:pt x="22301" y="26595"/>
                    <a:pt x="22312" y="26652"/>
                    <a:pt x="22324" y="26709"/>
                  </a:cubicBezTo>
                  <a:cubicBezTo>
                    <a:pt x="22343" y="26803"/>
                    <a:pt x="22363" y="26900"/>
                    <a:pt x="22383" y="26996"/>
                  </a:cubicBezTo>
                  <a:cubicBezTo>
                    <a:pt x="22363" y="26997"/>
                    <a:pt x="22340" y="26997"/>
                    <a:pt x="22320" y="26999"/>
                  </a:cubicBezTo>
                  <a:cubicBezTo>
                    <a:pt x="21864" y="27042"/>
                    <a:pt x="21415" y="27139"/>
                    <a:pt x="20980" y="27291"/>
                  </a:cubicBezTo>
                  <a:cubicBezTo>
                    <a:pt x="20542" y="27445"/>
                    <a:pt x="20117" y="27655"/>
                    <a:pt x="19721" y="27919"/>
                  </a:cubicBezTo>
                  <a:cubicBezTo>
                    <a:pt x="19671" y="27718"/>
                    <a:pt x="19626" y="27513"/>
                    <a:pt x="19585" y="27308"/>
                  </a:cubicBezTo>
                  <a:cubicBezTo>
                    <a:pt x="19608" y="27297"/>
                    <a:pt x="19633" y="27286"/>
                    <a:pt x="19657" y="27272"/>
                  </a:cubicBezTo>
                  <a:cubicBezTo>
                    <a:pt x="20008" y="27090"/>
                    <a:pt x="20309" y="26954"/>
                    <a:pt x="20602" y="26846"/>
                  </a:cubicBezTo>
                  <a:cubicBezTo>
                    <a:pt x="21181" y="26632"/>
                    <a:pt x="21652" y="26534"/>
                    <a:pt x="22105" y="26534"/>
                  </a:cubicBezTo>
                  <a:close/>
                  <a:moveTo>
                    <a:pt x="795" y="26754"/>
                  </a:moveTo>
                  <a:cubicBezTo>
                    <a:pt x="803" y="26757"/>
                    <a:pt x="812" y="26774"/>
                    <a:pt x="814" y="26791"/>
                  </a:cubicBezTo>
                  <a:cubicBezTo>
                    <a:pt x="821" y="26842"/>
                    <a:pt x="817" y="26897"/>
                    <a:pt x="815" y="26953"/>
                  </a:cubicBezTo>
                  <a:lnTo>
                    <a:pt x="814" y="26990"/>
                  </a:lnTo>
                  <a:cubicBezTo>
                    <a:pt x="800" y="27317"/>
                    <a:pt x="801" y="27609"/>
                    <a:pt x="815" y="27876"/>
                  </a:cubicBezTo>
                  <a:lnTo>
                    <a:pt x="801" y="27876"/>
                  </a:lnTo>
                  <a:cubicBezTo>
                    <a:pt x="621" y="27882"/>
                    <a:pt x="443" y="27922"/>
                    <a:pt x="269" y="27999"/>
                  </a:cubicBezTo>
                  <a:cubicBezTo>
                    <a:pt x="289" y="27854"/>
                    <a:pt x="312" y="27723"/>
                    <a:pt x="340" y="27596"/>
                  </a:cubicBezTo>
                  <a:cubicBezTo>
                    <a:pt x="403" y="27317"/>
                    <a:pt x="514" y="27070"/>
                    <a:pt x="672" y="26860"/>
                  </a:cubicBezTo>
                  <a:cubicBezTo>
                    <a:pt x="698" y="26826"/>
                    <a:pt x="722" y="26792"/>
                    <a:pt x="749" y="26769"/>
                  </a:cubicBezTo>
                  <a:cubicBezTo>
                    <a:pt x="763" y="26760"/>
                    <a:pt x="777" y="26754"/>
                    <a:pt x="787" y="26754"/>
                  </a:cubicBezTo>
                  <a:close/>
                  <a:moveTo>
                    <a:pt x="10496" y="25735"/>
                  </a:moveTo>
                  <a:cubicBezTo>
                    <a:pt x="10530" y="25906"/>
                    <a:pt x="10566" y="26079"/>
                    <a:pt x="10600" y="26250"/>
                  </a:cubicBezTo>
                  <a:cubicBezTo>
                    <a:pt x="10712" y="26829"/>
                    <a:pt x="10836" y="27513"/>
                    <a:pt x="10888" y="28207"/>
                  </a:cubicBezTo>
                  <a:cubicBezTo>
                    <a:pt x="10893" y="28266"/>
                    <a:pt x="10898" y="28326"/>
                    <a:pt x="10901" y="28383"/>
                  </a:cubicBezTo>
                  <a:cubicBezTo>
                    <a:pt x="10658" y="28494"/>
                    <a:pt x="10424" y="28558"/>
                    <a:pt x="10183" y="28573"/>
                  </a:cubicBezTo>
                  <a:cubicBezTo>
                    <a:pt x="10138" y="28577"/>
                    <a:pt x="10093" y="28578"/>
                    <a:pt x="10049" y="28578"/>
                  </a:cubicBezTo>
                  <a:cubicBezTo>
                    <a:pt x="9848" y="28578"/>
                    <a:pt x="9648" y="28544"/>
                    <a:pt x="9442" y="28476"/>
                  </a:cubicBezTo>
                  <a:cubicBezTo>
                    <a:pt x="9421" y="28190"/>
                    <a:pt x="9379" y="27897"/>
                    <a:pt x="9317" y="27602"/>
                  </a:cubicBezTo>
                  <a:cubicBezTo>
                    <a:pt x="9203" y="27051"/>
                    <a:pt x="9076" y="26485"/>
                    <a:pt x="8959" y="25980"/>
                  </a:cubicBezTo>
                  <a:lnTo>
                    <a:pt x="8959" y="25980"/>
                  </a:lnTo>
                  <a:cubicBezTo>
                    <a:pt x="9118" y="26018"/>
                    <a:pt x="9275" y="26037"/>
                    <a:pt x="9431" y="26037"/>
                  </a:cubicBezTo>
                  <a:cubicBezTo>
                    <a:pt x="9795" y="26037"/>
                    <a:pt x="10151" y="25936"/>
                    <a:pt x="10496" y="25735"/>
                  </a:cubicBezTo>
                  <a:close/>
                  <a:moveTo>
                    <a:pt x="10913" y="28781"/>
                  </a:moveTo>
                  <a:cubicBezTo>
                    <a:pt x="10913" y="28834"/>
                    <a:pt x="10911" y="28885"/>
                    <a:pt x="10911" y="28936"/>
                  </a:cubicBezTo>
                  <a:cubicBezTo>
                    <a:pt x="10694" y="29007"/>
                    <a:pt x="10444" y="29075"/>
                    <a:pt x="10178" y="29079"/>
                  </a:cubicBezTo>
                  <a:cubicBezTo>
                    <a:pt x="10174" y="29079"/>
                    <a:pt x="10170" y="29079"/>
                    <a:pt x="10166" y="29079"/>
                  </a:cubicBezTo>
                  <a:cubicBezTo>
                    <a:pt x="9924" y="29079"/>
                    <a:pt x="9691" y="29033"/>
                    <a:pt x="9458" y="28936"/>
                  </a:cubicBezTo>
                  <a:lnTo>
                    <a:pt x="9458" y="28849"/>
                  </a:lnTo>
                  <a:cubicBezTo>
                    <a:pt x="9627" y="28913"/>
                    <a:pt x="9842" y="28944"/>
                    <a:pt x="10064" y="28944"/>
                  </a:cubicBezTo>
                  <a:cubicBezTo>
                    <a:pt x="10363" y="28944"/>
                    <a:pt x="10676" y="28888"/>
                    <a:pt x="10913" y="28781"/>
                  </a:cubicBezTo>
                  <a:close/>
                  <a:moveTo>
                    <a:pt x="9442" y="29315"/>
                  </a:moveTo>
                  <a:cubicBezTo>
                    <a:pt x="9634" y="29401"/>
                    <a:pt x="9917" y="29445"/>
                    <a:pt x="10199" y="29445"/>
                  </a:cubicBezTo>
                  <a:cubicBezTo>
                    <a:pt x="10450" y="29445"/>
                    <a:pt x="10701" y="29411"/>
                    <a:pt x="10888" y="29340"/>
                  </a:cubicBezTo>
                  <a:lnTo>
                    <a:pt x="10888" y="29340"/>
                  </a:lnTo>
                  <a:cubicBezTo>
                    <a:pt x="10873" y="29533"/>
                    <a:pt x="10847" y="29717"/>
                    <a:pt x="10810" y="29894"/>
                  </a:cubicBezTo>
                  <a:cubicBezTo>
                    <a:pt x="10774" y="30081"/>
                    <a:pt x="10725" y="30263"/>
                    <a:pt x="10666" y="30441"/>
                  </a:cubicBezTo>
                  <a:cubicBezTo>
                    <a:pt x="10545" y="30452"/>
                    <a:pt x="10429" y="30458"/>
                    <a:pt x="10317" y="30458"/>
                  </a:cubicBezTo>
                  <a:cubicBezTo>
                    <a:pt x="10174" y="30458"/>
                    <a:pt x="10038" y="30448"/>
                    <a:pt x="9907" y="30428"/>
                  </a:cubicBezTo>
                  <a:cubicBezTo>
                    <a:pt x="9657" y="30391"/>
                    <a:pt x="9430" y="30326"/>
                    <a:pt x="9221" y="30229"/>
                  </a:cubicBezTo>
                  <a:cubicBezTo>
                    <a:pt x="9339" y="29942"/>
                    <a:pt x="9414" y="29638"/>
                    <a:pt x="9442" y="29315"/>
                  </a:cubicBezTo>
                  <a:close/>
                  <a:moveTo>
                    <a:pt x="849" y="28248"/>
                  </a:moveTo>
                  <a:cubicBezTo>
                    <a:pt x="868" y="28414"/>
                    <a:pt x="895" y="28573"/>
                    <a:pt x="931" y="28729"/>
                  </a:cubicBezTo>
                  <a:cubicBezTo>
                    <a:pt x="1022" y="29152"/>
                    <a:pt x="1158" y="29547"/>
                    <a:pt x="1329" y="29907"/>
                  </a:cubicBezTo>
                  <a:cubicBezTo>
                    <a:pt x="1076" y="30008"/>
                    <a:pt x="739" y="30268"/>
                    <a:pt x="554" y="30495"/>
                  </a:cubicBezTo>
                  <a:cubicBezTo>
                    <a:pt x="292" y="29839"/>
                    <a:pt x="182" y="29144"/>
                    <a:pt x="227" y="28428"/>
                  </a:cubicBezTo>
                  <a:cubicBezTo>
                    <a:pt x="250" y="28419"/>
                    <a:pt x="273" y="28408"/>
                    <a:pt x="298" y="28397"/>
                  </a:cubicBezTo>
                  <a:cubicBezTo>
                    <a:pt x="383" y="28360"/>
                    <a:pt x="465" y="28323"/>
                    <a:pt x="548" y="28302"/>
                  </a:cubicBezTo>
                  <a:cubicBezTo>
                    <a:pt x="633" y="28277"/>
                    <a:pt x="724" y="28264"/>
                    <a:pt x="820" y="28252"/>
                  </a:cubicBezTo>
                  <a:cubicBezTo>
                    <a:pt x="829" y="28251"/>
                    <a:pt x="840" y="28251"/>
                    <a:pt x="849" y="28248"/>
                  </a:cubicBezTo>
                  <a:close/>
                  <a:moveTo>
                    <a:pt x="1503" y="30235"/>
                  </a:moveTo>
                  <a:cubicBezTo>
                    <a:pt x="1537" y="30295"/>
                    <a:pt x="1574" y="30354"/>
                    <a:pt x="1613" y="30411"/>
                  </a:cubicBezTo>
                  <a:cubicBezTo>
                    <a:pt x="1283" y="30564"/>
                    <a:pt x="1023" y="30797"/>
                    <a:pt x="841" y="31103"/>
                  </a:cubicBezTo>
                  <a:cubicBezTo>
                    <a:pt x="800" y="31025"/>
                    <a:pt x="756" y="30945"/>
                    <a:pt x="713" y="30859"/>
                  </a:cubicBezTo>
                  <a:lnTo>
                    <a:pt x="715" y="30859"/>
                  </a:lnTo>
                  <a:cubicBezTo>
                    <a:pt x="951" y="30601"/>
                    <a:pt x="1181" y="30362"/>
                    <a:pt x="1503" y="30235"/>
                  </a:cubicBezTo>
                  <a:close/>
                  <a:moveTo>
                    <a:pt x="35394" y="26889"/>
                  </a:moveTo>
                  <a:cubicBezTo>
                    <a:pt x="35418" y="27775"/>
                    <a:pt x="35262" y="28647"/>
                    <a:pt x="34916" y="29552"/>
                  </a:cubicBezTo>
                  <a:lnTo>
                    <a:pt x="34916" y="29553"/>
                  </a:lnTo>
                  <a:cubicBezTo>
                    <a:pt x="34688" y="30155"/>
                    <a:pt x="34374" y="30726"/>
                    <a:pt x="33982" y="31258"/>
                  </a:cubicBezTo>
                  <a:lnTo>
                    <a:pt x="33979" y="31258"/>
                  </a:lnTo>
                  <a:cubicBezTo>
                    <a:pt x="33947" y="31248"/>
                    <a:pt x="33919" y="31242"/>
                    <a:pt x="33891" y="31234"/>
                  </a:cubicBezTo>
                  <a:cubicBezTo>
                    <a:pt x="32996" y="31035"/>
                    <a:pt x="32317" y="30538"/>
                    <a:pt x="31871" y="29755"/>
                  </a:cubicBezTo>
                  <a:cubicBezTo>
                    <a:pt x="31862" y="29738"/>
                    <a:pt x="31850" y="29723"/>
                    <a:pt x="31839" y="29706"/>
                  </a:cubicBezTo>
                  <a:cubicBezTo>
                    <a:pt x="32117" y="29353"/>
                    <a:pt x="32350" y="28957"/>
                    <a:pt x="32538" y="28522"/>
                  </a:cubicBezTo>
                  <a:cubicBezTo>
                    <a:pt x="32695" y="28156"/>
                    <a:pt x="32800" y="27780"/>
                    <a:pt x="32853" y="27396"/>
                  </a:cubicBezTo>
                  <a:cubicBezTo>
                    <a:pt x="32934" y="27420"/>
                    <a:pt x="33010" y="27430"/>
                    <a:pt x="33081" y="27439"/>
                  </a:cubicBezTo>
                  <a:lnTo>
                    <a:pt x="33104" y="27440"/>
                  </a:lnTo>
                  <a:cubicBezTo>
                    <a:pt x="33235" y="27457"/>
                    <a:pt x="33366" y="27465"/>
                    <a:pt x="33498" y="27465"/>
                  </a:cubicBezTo>
                  <a:cubicBezTo>
                    <a:pt x="33919" y="27465"/>
                    <a:pt x="34345" y="27382"/>
                    <a:pt x="34769" y="27213"/>
                  </a:cubicBezTo>
                  <a:cubicBezTo>
                    <a:pt x="34993" y="27124"/>
                    <a:pt x="35203" y="27014"/>
                    <a:pt x="35394" y="26889"/>
                  </a:cubicBezTo>
                  <a:close/>
                  <a:moveTo>
                    <a:pt x="22471" y="27355"/>
                  </a:moveTo>
                  <a:cubicBezTo>
                    <a:pt x="22613" y="27894"/>
                    <a:pt x="22807" y="28437"/>
                    <a:pt x="23056" y="29004"/>
                  </a:cubicBezTo>
                  <a:cubicBezTo>
                    <a:pt x="23171" y="29271"/>
                    <a:pt x="23310" y="29527"/>
                    <a:pt x="23472" y="29768"/>
                  </a:cubicBezTo>
                  <a:cubicBezTo>
                    <a:pt x="23465" y="29774"/>
                    <a:pt x="23455" y="29780"/>
                    <a:pt x="23446" y="29785"/>
                  </a:cubicBezTo>
                  <a:cubicBezTo>
                    <a:pt x="22756" y="30266"/>
                    <a:pt x="22236" y="30816"/>
                    <a:pt x="21855" y="31461"/>
                  </a:cubicBezTo>
                  <a:cubicBezTo>
                    <a:pt x="21759" y="31623"/>
                    <a:pt x="21676" y="31792"/>
                    <a:pt x="21603" y="31947"/>
                  </a:cubicBezTo>
                  <a:cubicBezTo>
                    <a:pt x="21380" y="31683"/>
                    <a:pt x="21176" y="31410"/>
                    <a:pt x="20998" y="31129"/>
                  </a:cubicBezTo>
                  <a:cubicBezTo>
                    <a:pt x="20480" y="30309"/>
                    <a:pt x="20086" y="29379"/>
                    <a:pt x="19826" y="28359"/>
                  </a:cubicBezTo>
                  <a:cubicBezTo>
                    <a:pt x="19821" y="28340"/>
                    <a:pt x="19815" y="28323"/>
                    <a:pt x="19812" y="28305"/>
                  </a:cubicBezTo>
                  <a:cubicBezTo>
                    <a:pt x="19838" y="28291"/>
                    <a:pt x="19866" y="28275"/>
                    <a:pt x="19890" y="28258"/>
                  </a:cubicBezTo>
                  <a:cubicBezTo>
                    <a:pt x="20673" y="27740"/>
                    <a:pt x="21529" y="27439"/>
                    <a:pt x="22435" y="27360"/>
                  </a:cubicBezTo>
                  <a:cubicBezTo>
                    <a:pt x="22448" y="27360"/>
                    <a:pt x="22460" y="27357"/>
                    <a:pt x="22471" y="27355"/>
                  </a:cubicBezTo>
                  <a:close/>
                  <a:moveTo>
                    <a:pt x="31581" y="30010"/>
                  </a:moveTo>
                  <a:cubicBezTo>
                    <a:pt x="31595" y="30035"/>
                    <a:pt x="31609" y="30059"/>
                    <a:pt x="31623" y="30081"/>
                  </a:cubicBezTo>
                  <a:cubicBezTo>
                    <a:pt x="31891" y="30529"/>
                    <a:pt x="32262" y="30899"/>
                    <a:pt x="32723" y="31181"/>
                  </a:cubicBezTo>
                  <a:cubicBezTo>
                    <a:pt x="33029" y="31370"/>
                    <a:pt x="33365" y="31509"/>
                    <a:pt x="33718" y="31592"/>
                  </a:cubicBezTo>
                  <a:cubicBezTo>
                    <a:pt x="33632" y="31697"/>
                    <a:pt x="33543" y="31800"/>
                    <a:pt x="33450" y="31899"/>
                  </a:cubicBezTo>
                  <a:cubicBezTo>
                    <a:pt x="33222" y="32151"/>
                    <a:pt x="32975" y="32380"/>
                    <a:pt x="32698" y="32607"/>
                  </a:cubicBezTo>
                  <a:cubicBezTo>
                    <a:pt x="32681" y="32600"/>
                    <a:pt x="32664" y="32592"/>
                    <a:pt x="32649" y="32581"/>
                  </a:cubicBezTo>
                  <a:cubicBezTo>
                    <a:pt x="32624" y="32567"/>
                    <a:pt x="32598" y="32553"/>
                    <a:pt x="32573" y="32536"/>
                  </a:cubicBezTo>
                  <a:cubicBezTo>
                    <a:pt x="32512" y="32502"/>
                    <a:pt x="32453" y="32468"/>
                    <a:pt x="32410" y="32428"/>
                  </a:cubicBezTo>
                  <a:cubicBezTo>
                    <a:pt x="32149" y="32178"/>
                    <a:pt x="32047" y="31905"/>
                    <a:pt x="32103" y="31590"/>
                  </a:cubicBezTo>
                  <a:cubicBezTo>
                    <a:pt x="32112" y="31521"/>
                    <a:pt x="32115" y="31448"/>
                    <a:pt x="32104" y="31376"/>
                  </a:cubicBezTo>
                  <a:cubicBezTo>
                    <a:pt x="32083" y="31215"/>
                    <a:pt x="31985" y="31123"/>
                    <a:pt x="31823" y="31109"/>
                  </a:cubicBezTo>
                  <a:cubicBezTo>
                    <a:pt x="31772" y="31104"/>
                    <a:pt x="31721" y="31103"/>
                    <a:pt x="31669" y="31103"/>
                  </a:cubicBezTo>
                  <a:lnTo>
                    <a:pt x="31596" y="31103"/>
                  </a:lnTo>
                  <a:cubicBezTo>
                    <a:pt x="31260" y="31101"/>
                    <a:pt x="30971" y="30993"/>
                    <a:pt x="30724" y="30758"/>
                  </a:cubicBezTo>
                  <a:cubicBezTo>
                    <a:pt x="30724" y="30758"/>
                    <a:pt x="30724" y="30757"/>
                    <a:pt x="30723" y="30757"/>
                  </a:cubicBezTo>
                  <a:cubicBezTo>
                    <a:pt x="31041" y="30538"/>
                    <a:pt x="31325" y="30289"/>
                    <a:pt x="31581" y="30010"/>
                  </a:cubicBezTo>
                  <a:close/>
                  <a:moveTo>
                    <a:pt x="23673" y="30047"/>
                  </a:moveTo>
                  <a:cubicBezTo>
                    <a:pt x="23764" y="30164"/>
                    <a:pt x="23860" y="30278"/>
                    <a:pt x="23960" y="30391"/>
                  </a:cubicBezTo>
                  <a:cubicBezTo>
                    <a:pt x="23991" y="30420"/>
                    <a:pt x="24019" y="30453"/>
                    <a:pt x="24050" y="30484"/>
                  </a:cubicBezTo>
                  <a:cubicBezTo>
                    <a:pt x="24022" y="30499"/>
                    <a:pt x="23996" y="30518"/>
                    <a:pt x="23969" y="30536"/>
                  </a:cubicBezTo>
                  <a:cubicBezTo>
                    <a:pt x="23224" y="31066"/>
                    <a:pt x="22658" y="31774"/>
                    <a:pt x="22287" y="32644"/>
                  </a:cubicBezTo>
                  <a:cubicBezTo>
                    <a:pt x="22145" y="32519"/>
                    <a:pt x="22011" y="32390"/>
                    <a:pt x="21878" y="32252"/>
                  </a:cubicBezTo>
                  <a:cubicBezTo>
                    <a:pt x="22031" y="31910"/>
                    <a:pt x="22174" y="31641"/>
                    <a:pt x="22333" y="31408"/>
                  </a:cubicBezTo>
                  <a:cubicBezTo>
                    <a:pt x="22542" y="31104"/>
                    <a:pt x="22750" y="30857"/>
                    <a:pt x="22969" y="30655"/>
                  </a:cubicBezTo>
                  <a:cubicBezTo>
                    <a:pt x="23141" y="30499"/>
                    <a:pt x="23315" y="30349"/>
                    <a:pt x="23499" y="30194"/>
                  </a:cubicBezTo>
                  <a:cubicBezTo>
                    <a:pt x="23557" y="30146"/>
                    <a:pt x="23614" y="30098"/>
                    <a:pt x="23673" y="30047"/>
                  </a:cubicBezTo>
                  <a:close/>
                  <a:moveTo>
                    <a:pt x="9058" y="30561"/>
                  </a:moveTo>
                  <a:cubicBezTo>
                    <a:pt x="9086" y="30576"/>
                    <a:pt x="9115" y="30590"/>
                    <a:pt x="9143" y="30603"/>
                  </a:cubicBezTo>
                  <a:cubicBezTo>
                    <a:pt x="9511" y="30762"/>
                    <a:pt x="9910" y="30841"/>
                    <a:pt x="10330" y="30841"/>
                  </a:cubicBezTo>
                  <a:cubicBezTo>
                    <a:pt x="10390" y="30841"/>
                    <a:pt x="10452" y="30839"/>
                    <a:pt x="10513" y="30836"/>
                  </a:cubicBezTo>
                  <a:lnTo>
                    <a:pt x="10513" y="30836"/>
                  </a:lnTo>
                  <a:cubicBezTo>
                    <a:pt x="10260" y="31404"/>
                    <a:pt x="9887" y="31917"/>
                    <a:pt x="9397" y="32365"/>
                  </a:cubicBezTo>
                  <a:cubicBezTo>
                    <a:pt x="9285" y="32468"/>
                    <a:pt x="9164" y="32569"/>
                    <a:pt x="9044" y="32664"/>
                  </a:cubicBezTo>
                  <a:cubicBezTo>
                    <a:pt x="9030" y="32658"/>
                    <a:pt x="9018" y="32652"/>
                    <a:pt x="9005" y="32646"/>
                  </a:cubicBezTo>
                  <a:cubicBezTo>
                    <a:pt x="8850" y="32581"/>
                    <a:pt x="8706" y="32482"/>
                    <a:pt x="8566" y="32343"/>
                  </a:cubicBezTo>
                  <a:cubicBezTo>
                    <a:pt x="8382" y="32158"/>
                    <a:pt x="8238" y="31936"/>
                    <a:pt x="8126" y="31666"/>
                  </a:cubicBezTo>
                  <a:cubicBezTo>
                    <a:pt x="8120" y="31650"/>
                    <a:pt x="8113" y="31637"/>
                    <a:pt x="8106" y="31623"/>
                  </a:cubicBezTo>
                  <a:cubicBezTo>
                    <a:pt x="8340" y="31448"/>
                    <a:pt x="8556" y="31245"/>
                    <a:pt x="8748" y="31012"/>
                  </a:cubicBezTo>
                  <a:cubicBezTo>
                    <a:pt x="8865" y="30868"/>
                    <a:pt x="8968" y="30718"/>
                    <a:pt x="9058" y="30561"/>
                  </a:cubicBezTo>
                  <a:close/>
                  <a:moveTo>
                    <a:pt x="1835" y="30723"/>
                  </a:moveTo>
                  <a:lnTo>
                    <a:pt x="1837" y="30725"/>
                  </a:lnTo>
                  <a:cubicBezTo>
                    <a:pt x="2104" y="31064"/>
                    <a:pt x="2422" y="31360"/>
                    <a:pt x="2786" y="31607"/>
                  </a:cubicBezTo>
                  <a:cubicBezTo>
                    <a:pt x="2721" y="31754"/>
                    <a:pt x="2707" y="31897"/>
                    <a:pt x="2707" y="32015"/>
                  </a:cubicBezTo>
                  <a:cubicBezTo>
                    <a:pt x="2689" y="32029"/>
                    <a:pt x="2673" y="32041"/>
                    <a:pt x="2656" y="32053"/>
                  </a:cubicBezTo>
                  <a:cubicBezTo>
                    <a:pt x="2434" y="32235"/>
                    <a:pt x="2300" y="32461"/>
                    <a:pt x="2266" y="32723"/>
                  </a:cubicBezTo>
                  <a:cubicBezTo>
                    <a:pt x="1818" y="32390"/>
                    <a:pt x="1406" y="31972"/>
                    <a:pt x="1062" y="31454"/>
                  </a:cubicBezTo>
                  <a:cubicBezTo>
                    <a:pt x="1206" y="31132"/>
                    <a:pt x="1452" y="30896"/>
                    <a:pt x="1835" y="30723"/>
                  </a:cubicBezTo>
                  <a:close/>
                  <a:moveTo>
                    <a:pt x="30407" y="30961"/>
                  </a:moveTo>
                  <a:cubicBezTo>
                    <a:pt x="30411" y="30962"/>
                    <a:pt x="30414" y="30967"/>
                    <a:pt x="30417" y="30970"/>
                  </a:cubicBezTo>
                  <a:cubicBezTo>
                    <a:pt x="30681" y="31252"/>
                    <a:pt x="30973" y="31411"/>
                    <a:pt x="31309" y="31461"/>
                  </a:cubicBezTo>
                  <a:cubicBezTo>
                    <a:pt x="31394" y="31471"/>
                    <a:pt x="31481" y="31476"/>
                    <a:pt x="31569" y="31481"/>
                  </a:cubicBezTo>
                  <a:cubicBezTo>
                    <a:pt x="31609" y="31482"/>
                    <a:pt x="31647" y="31484"/>
                    <a:pt x="31686" y="31487"/>
                  </a:cubicBezTo>
                  <a:lnTo>
                    <a:pt x="31721" y="31488"/>
                  </a:lnTo>
                  <a:cubicBezTo>
                    <a:pt x="31720" y="31529"/>
                    <a:pt x="31718" y="31567"/>
                    <a:pt x="31714" y="31606"/>
                  </a:cubicBezTo>
                  <a:cubicBezTo>
                    <a:pt x="31657" y="32101"/>
                    <a:pt x="31928" y="32632"/>
                    <a:pt x="32359" y="32870"/>
                  </a:cubicBezTo>
                  <a:cubicBezTo>
                    <a:pt x="32096" y="33063"/>
                    <a:pt x="31819" y="33240"/>
                    <a:pt x="31530" y="33401"/>
                  </a:cubicBezTo>
                  <a:lnTo>
                    <a:pt x="31521" y="33396"/>
                  </a:lnTo>
                  <a:cubicBezTo>
                    <a:pt x="31495" y="33381"/>
                    <a:pt x="31467" y="33364"/>
                    <a:pt x="31441" y="33350"/>
                  </a:cubicBezTo>
                  <a:cubicBezTo>
                    <a:pt x="31302" y="33277"/>
                    <a:pt x="31195" y="33174"/>
                    <a:pt x="31126" y="33044"/>
                  </a:cubicBezTo>
                  <a:cubicBezTo>
                    <a:pt x="30981" y="32780"/>
                    <a:pt x="30920" y="32527"/>
                    <a:pt x="30937" y="32269"/>
                  </a:cubicBezTo>
                  <a:cubicBezTo>
                    <a:pt x="30945" y="32177"/>
                    <a:pt x="30940" y="32061"/>
                    <a:pt x="30863" y="31988"/>
                  </a:cubicBezTo>
                  <a:cubicBezTo>
                    <a:pt x="30811" y="31938"/>
                    <a:pt x="30740" y="31924"/>
                    <a:pt x="30670" y="31924"/>
                  </a:cubicBezTo>
                  <a:cubicBezTo>
                    <a:pt x="30638" y="31924"/>
                    <a:pt x="30606" y="31925"/>
                    <a:pt x="30575" y="31930"/>
                  </a:cubicBezTo>
                  <a:cubicBezTo>
                    <a:pt x="30522" y="31936"/>
                    <a:pt x="30468" y="31939"/>
                    <a:pt x="30412" y="31939"/>
                  </a:cubicBezTo>
                  <a:cubicBezTo>
                    <a:pt x="30291" y="31939"/>
                    <a:pt x="30162" y="31924"/>
                    <a:pt x="30022" y="31896"/>
                  </a:cubicBezTo>
                  <a:cubicBezTo>
                    <a:pt x="29777" y="31845"/>
                    <a:pt x="29565" y="31709"/>
                    <a:pt x="29337" y="31461"/>
                  </a:cubicBezTo>
                  <a:cubicBezTo>
                    <a:pt x="29541" y="31387"/>
                    <a:pt x="29743" y="31305"/>
                    <a:pt x="29945" y="31208"/>
                  </a:cubicBezTo>
                  <a:cubicBezTo>
                    <a:pt x="30106" y="31130"/>
                    <a:pt x="30260" y="31047"/>
                    <a:pt x="30407" y="30961"/>
                  </a:cubicBezTo>
                  <a:close/>
                  <a:moveTo>
                    <a:pt x="7782" y="31836"/>
                  </a:moveTo>
                  <a:cubicBezTo>
                    <a:pt x="7897" y="32103"/>
                    <a:pt x="8050" y="32340"/>
                    <a:pt x="8237" y="32541"/>
                  </a:cubicBezTo>
                  <a:cubicBezTo>
                    <a:pt x="8387" y="32701"/>
                    <a:pt x="8539" y="32822"/>
                    <a:pt x="8708" y="32910"/>
                  </a:cubicBezTo>
                  <a:cubicBezTo>
                    <a:pt x="8211" y="33245"/>
                    <a:pt x="7677" y="33492"/>
                    <a:pt x="7112" y="33646"/>
                  </a:cubicBezTo>
                  <a:lnTo>
                    <a:pt x="7041" y="33549"/>
                  </a:lnTo>
                  <a:cubicBezTo>
                    <a:pt x="6970" y="33450"/>
                    <a:pt x="6897" y="33350"/>
                    <a:pt x="6831" y="33245"/>
                  </a:cubicBezTo>
                  <a:cubicBezTo>
                    <a:pt x="6731" y="33087"/>
                    <a:pt x="6672" y="32927"/>
                    <a:pt x="6663" y="32772"/>
                  </a:cubicBezTo>
                  <a:cubicBezTo>
                    <a:pt x="6655" y="32652"/>
                    <a:pt x="6657" y="32527"/>
                    <a:pt x="6658" y="32405"/>
                  </a:cubicBezTo>
                  <a:lnTo>
                    <a:pt x="6658" y="32303"/>
                  </a:lnTo>
                  <a:cubicBezTo>
                    <a:pt x="7016" y="32206"/>
                    <a:pt x="7368" y="32063"/>
                    <a:pt x="7711" y="31876"/>
                  </a:cubicBezTo>
                  <a:cubicBezTo>
                    <a:pt x="7735" y="31862"/>
                    <a:pt x="7758" y="31850"/>
                    <a:pt x="7782" y="31836"/>
                  </a:cubicBezTo>
                  <a:close/>
                  <a:moveTo>
                    <a:pt x="3112" y="31805"/>
                  </a:moveTo>
                  <a:cubicBezTo>
                    <a:pt x="3425" y="31981"/>
                    <a:pt x="3771" y="32129"/>
                    <a:pt x="4141" y="32245"/>
                  </a:cubicBezTo>
                  <a:cubicBezTo>
                    <a:pt x="4210" y="32266"/>
                    <a:pt x="4278" y="32285"/>
                    <a:pt x="4349" y="32305"/>
                  </a:cubicBezTo>
                  <a:cubicBezTo>
                    <a:pt x="4343" y="32547"/>
                    <a:pt x="4419" y="32765"/>
                    <a:pt x="4576" y="32967"/>
                  </a:cubicBezTo>
                  <a:lnTo>
                    <a:pt x="4558" y="33001"/>
                  </a:lnTo>
                  <a:cubicBezTo>
                    <a:pt x="4528" y="33066"/>
                    <a:pt x="4497" y="33129"/>
                    <a:pt x="4470" y="33191"/>
                  </a:cubicBezTo>
                  <a:cubicBezTo>
                    <a:pt x="4391" y="33367"/>
                    <a:pt x="4354" y="33533"/>
                    <a:pt x="4362" y="33694"/>
                  </a:cubicBezTo>
                  <a:lnTo>
                    <a:pt x="4362" y="33697"/>
                  </a:lnTo>
                  <a:cubicBezTo>
                    <a:pt x="3786" y="33561"/>
                    <a:pt x="3181" y="33325"/>
                    <a:pt x="2610" y="32962"/>
                  </a:cubicBezTo>
                  <a:cubicBezTo>
                    <a:pt x="2612" y="32951"/>
                    <a:pt x="2615" y="32942"/>
                    <a:pt x="2615" y="32931"/>
                  </a:cubicBezTo>
                  <a:cubicBezTo>
                    <a:pt x="2618" y="32652"/>
                    <a:pt x="2733" y="32444"/>
                    <a:pt x="2968" y="32294"/>
                  </a:cubicBezTo>
                  <a:cubicBezTo>
                    <a:pt x="2979" y="32286"/>
                    <a:pt x="2988" y="32279"/>
                    <a:pt x="3002" y="32268"/>
                  </a:cubicBezTo>
                  <a:cubicBezTo>
                    <a:pt x="3079" y="32206"/>
                    <a:pt x="3110" y="32121"/>
                    <a:pt x="3090" y="32032"/>
                  </a:cubicBezTo>
                  <a:cubicBezTo>
                    <a:pt x="3073" y="31961"/>
                    <a:pt x="3087" y="31890"/>
                    <a:pt x="3112" y="31805"/>
                  </a:cubicBezTo>
                  <a:close/>
                  <a:moveTo>
                    <a:pt x="4718" y="32385"/>
                  </a:moveTo>
                  <a:lnTo>
                    <a:pt x="4718" y="32385"/>
                  </a:lnTo>
                  <a:cubicBezTo>
                    <a:pt x="4869" y="32414"/>
                    <a:pt x="5022" y="32434"/>
                    <a:pt x="5173" y="32444"/>
                  </a:cubicBezTo>
                  <a:cubicBezTo>
                    <a:pt x="5156" y="32655"/>
                    <a:pt x="5212" y="32837"/>
                    <a:pt x="5335" y="33001"/>
                  </a:cubicBezTo>
                  <a:cubicBezTo>
                    <a:pt x="5323" y="33022"/>
                    <a:pt x="5309" y="33043"/>
                    <a:pt x="5297" y="33066"/>
                  </a:cubicBezTo>
                  <a:cubicBezTo>
                    <a:pt x="5156" y="33302"/>
                    <a:pt x="5101" y="33549"/>
                    <a:pt x="5127" y="33796"/>
                  </a:cubicBezTo>
                  <a:cubicBezTo>
                    <a:pt x="5127" y="33803"/>
                    <a:pt x="5129" y="33813"/>
                    <a:pt x="5129" y="33820"/>
                  </a:cubicBezTo>
                  <a:cubicBezTo>
                    <a:pt x="4997" y="33810"/>
                    <a:pt x="4863" y="33791"/>
                    <a:pt x="4726" y="33769"/>
                  </a:cubicBezTo>
                  <a:lnTo>
                    <a:pt x="4726" y="33768"/>
                  </a:lnTo>
                  <a:cubicBezTo>
                    <a:pt x="4707" y="33638"/>
                    <a:pt x="4730" y="33507"/>
                    <a:pt x="4798" y="33353"/>
                  </a:cubicBezTo>
                  <a:cubicBezTo>
                    <a:pt x="4837" y="33266"/>
                    <a:pt x="4874" y="33194"/>
                    <a:pt x="4914" y="33126"/>
                  </a:cubicBezTo>
                  <a:cubicBezTo>
                    <a:pt x="4951" y="33067"/>
                    <a:pt x="4967" y="33009"/>
                    <a:pt x="4967" y="32955"/>
                  </a:cubicBezTo>
                  <a:cubicBezTo>
                    <a:pt x="4967" y="32882"/>
                    <a:pt x="4937" y="32811"/>
                    <a:pt x="4876" y="32746"/>
                  </a:cubicBezTo>
                  <a:cubicBezTo>
                    <a:pt x="4788" y="32649"/>
                    <a:pt x="4734" y="32530"/>
                    <a:pt x="4718" y="32385"/>
                  </a:cubicBezTo>
                  <a:close/>
                  <a:moveTo>
                    <a:pt x="6275" y="32390"/>
                  </a:moveTo>
                  <a:cubicBezTo>
                    <a:pt x="6269" y="32439"/>
                    <a:pt x="6266" y="32490"/>
                    <a:pt x="6266" y="32541"/>
                  </a:cubicBezTo>
                  <a:cubicBezTo>
                    <a:pt x="6258" y="32968"/>
                    <a:pt x="6408" y="33360"/>
                    <a:pt x="6718" y="33737"/>
                  </a:cubicBezTo>
                  <a:cubicBezTo>
                    <a:pt x="6359" y="33808"/>
                    <a:pt x="5986" y="33841"/>
                    <a:pt x="5604" y="33841"/>
                  </a:cubicBezTo>
                  <a:cubicBezTo>
                    <a:pt x="5571" y="33841"/>
                    <a:pt x="5538" y="33841"/>
                    <a:pt x="5505" y="33840"/>
                  </a:cubicBezTo>
                  <a:cubicBezTo>
                    <a:pt x="5499" y="33805"/>
                    <a:pt x="5493" y="33773"/>
                    <a:pt x="5491" y="33740"/>
                  </a:cubicBezTo>
                  <a:cubicBezTo>
                    <a:pt x="5479" y="33550"/>
                    <a:pt x="5538" y="33368"/>
                    <a:pt x="5675" y="33168"/>
                  </a:cubicBezTo>
                  <a:cubicBezTo>
                    <a:pt x="5780" y="33015"/>
                    <a:pt x="5774" y="32924"/>
                    <a:pt x="5649" y="32789"/>
                  </a:cubicBezTo>
                  <a:cubicBezTo>
                    <a:pt x="5570" y="32705"/>
                    <a:pt x="5536" y="32601"/>
                    <a:pt x="5542" y="32467"/>
                  </a:cubicBezTo>
                  <a:lnTo>
                    <a:pt x="5542" y="32458"/>
                  </a:lnTo>
                  <a:cubicBezTo>
                    <a:pt x="5789" y="32456"/>
                    <a:pt x="6033" y="32434"/>
                    <a:pt x="6275" y="32390"/>
                  </a:cubicBezTo>
                  <a:close/>
                  <a:moveTo>
                    <a:pt x="24317" y="30737"/>
                  </a:moveTo>
                  <a:cubicBezTo>
                    <a:pt x="24706" y="31075"/>
                    <a:pt x="25148" y="31331"/>
                    <a:pt x="25636" y="31504"/>
                  </a:cubicBezTo>
                  <a:cubicBezTo>
                    <a:pt x="25598" y="31576"/>
                    <a:pt x="25570" y="31649"/>
                    <a:pt x="25547" y="31718"/>
                  </a:cubicBezTo>
                  <a:cubicBezTo>
                    <a:pt x="25417" y="32158"/>
                    <a:pt x="25459" y="32604"/>
                    <a:pt x="25664" y="33043"/>
                  </a:cubicBezTo>
                  <a:cubicBezTo>
                    <a:pt x="25687" y="33086"/>
                    <a:pt x="25707" y="33131"/>
                    <a:pt x="25730" y="33174"/>
                  </a:cubicBezTo>
                  <a:lnTo>
                    <a:pt x="25733" y="33178"/>
                  </a:lnTo>
                  <a:cubicBezTo>
                    <a:pt x="25462" y="33458"/>
                    <a:pt x="25327" y="33797"/>
                    <a:pt x="25323" y="34212"/>
                  </a:cubicBezTo>
                  <a:cubicBezTo>
                    <a:pt x="24885" y="34104"/>
                    <a:pt x="24466" y="33961"/>
                    <a:pt x="24064" y="33783"/>
                  </a:cubicBezTo>
                  <a:cubicBezTo>
                    <a:pt x="23530" y="33544"/>
                    <a:pt x="23036" y="33249"/>
                    <a:pt x="22587" y="32894"/>
                  </a:cubicBezTo>
                  <a:cubicBezTo>
                    <a:pt x="22599" y="32871"/>
                    <a:pt x="22611" y="32845"/>
                    <a:pt x="22624" y="32819"/>
                  </a:cubicBezTo>
                  <a:cubicBezTo>
                    <a:pt x="22988" y="31958"/>
                    <a:pt x="23543" y="31266"/>
                    <a:pt x="24276" y="30766"/>
                  </a:cubicBezTo>
                  <a:cubicBezTo>
                    <a:pt x="24290" y="30757"/>
                    <a:pt x="24303" y="30746"/>
                    <a:pt x="24317" y="30737"/>
                  </a:cubicBezTo>
                  <a:close/>
                  <a:moveTo>
                    <a:pt x="25982" y="31610"/>
                  </a:moveTo>
                  <a:lnTo>
                    <a:pt x="25982" y="31610"/>
                  </a:lnTo>
                  <a:cubicBezTo>
                    <a:pt x="26081" y="31637"/>
                    <a:pt x="26182" y="31661"/>
                    <a:pt x="26283" y="31681"/>
                  </a:cubicBezTo>
                  <a:cubicBezTo>
                    <a:pt x="26397" y="31701"/>
                    <a:pt x="26510" y="31721"/>
                    <a:pt x="26624" y="31735"/>
                  </a:cubicBezTo>
                  <a:cubicBezTo>
                    <a:pt x="26608" y="31766"/>
                    <a:pt x="26593" y="31800"/>
                    <a:pt x="26582" y="31834"/>
                  </a:cubicBezTo>
                  <a:cubicBezTo>
                    <a:pt x="26432" y="32365"/>
                    <a:pt x="26496" y="32806"/>
                    <a:pt x="26778" y="33186"/>
                  </a:cubicBezTo>
                  <a:lnTo>
                    <a:pt x="26826" y="33251"/>
                  </a:lnTo>
                  <a:cubicBezTo>
                    <a:pt x="26687" y="33418"/>
                    <a:pt x="26601" y="33615"/>
                    <a:pt x="26570" y="33840"/>
                  </a:cubicBezTo>
                  <a:cubicBezTo>
                    <a:pt x="26548" y="34016"/>
                    <a:pt x="26528" y="34212"/>
                    <a:pt x="26570" y="34415"/>
                  </a:cubicBezTo>
                  <a:cubicBezTo>
                    <a:pt x="26269" y="34388"/>
                    <a:pt x="25977" y="34348"/>
                    <a:pt x="25695" y="34293"/>
                  </a:cubicBezTo>
                  <a:cubicBezTo>
                    <a:pt x="25696" y="34266"/>
                    <a:pt x="25701" y="34245"/>
                    <a:pt x="25703" y="34220"/>
                  </a:cubicBezTo>
                  <a:cubicBezTo>
                    <a:pt x="25723" y="33899"/>
                    <a:pt x="25801" y="33675"/>
                    <a:pt x="25960" y="33502"/>
                  </a:cubicBezTo>
                  <a:lnTo>
                    <a:pt x="25986" y="33473"/>
                  </a:lnTo>
                  <a:cubicBezTo>
                    <a:pt x="26007" y="33452"/>
                    <a:pt x="26024" y="33428"/>
                    <a:pt x="26047" y="33407"/>
                  </a:cubicBezTo>
                  <a:cubicBezTo>
                    <a:pt x="26107" y="33347"/>
                    <a:pt x="26138" y="33276"/>
                    <a:pt x="26138" y="33198"/>
                  </a:cubicBezTo>
                  <a:cubicBezTo>
                    <a:pt x="26138" y="33152"/>
                    <a:pt x="26125" y="33103"/>
                    <a:pt x="26101" y="33055"/>
                  </a:cubicBezTo>
                  <a:lnTo>
                    <a:pt x="26061" y="32976"/>
                  </a:lnTo>
                  <a:cubicBezTo>
                    <a:pt x="26039" y="32933"/>
                    <a:pt x="26016" y="32891"/>
                    <a:pt x="25996" y="32848"/>
                  </a:cubicBezTo>
                  <a:cubicBezTo>
                    <a:pt x="25800" y="32401"/>
                    <a:pt x="25794" y="31996"/>
                    <a:pt x="25982" y="31610"/>
                  </a:cubicBezTo>
                  <a:close/>
                  <a:moveTo>
                    <a:pt x="28973" y="31578"/>
                  </a:moveTo>
                  <a:cubicBezTo>
                    <a:pt x="28980" y="31593"/>
                    <a:pt x="28988" y="31609"/>
                    <a:pt x="29001" y="31624"/>
                  </a:cubicBezTo>
                  <a:cubicBezTo>
                    <a:pt x="29264" y="31970"/>
                    <a:pt x="29567" y="32178"/>
                    <a:pt x="29930" y="32266"/>
                  </a:cubicBezTo>
                  <a:cubicBezTo>
                    <a:pt x="30076" y="32302"/>
                    <a:pt x="30230" y="32319"/>
                    <a:pt x="30398" y="32319"/>
                  </a:cubicBezTo>
                  <a:cubicBezTo>
                    <a:pt x="30441" y="32319"/>
                    <a:pt x="30485" y="32318"/>
                    <a:pt x="30530" y="32316"/>
                  </a:cubicBezTo>
                  <a:lnTo>
                    <a:pt x="30548" y="32316"/>
                  </a:lnTo>
                  <a:cubicBezTo>
                    <a:pt x="30550" y="32586"/>
                    <a:pt x="30613" y="32856"/>
                    <a:pt x="30732" y="33121"/>
                  </a:cubicBezTo>
                  <a:cubicBezTo>
                    <a:pt x="30826" y="33328"/>
                    <a:pt x="30959" y="33492"/>
                    <a:pt x="31127" y="33609"/>
                  </a:cubicBezTo>
                  <a:cubicBezTo>
                    <a:pt x="30741" y="33796"/>
                    <a:pt x="30332" y="33955"/>
                    <a:pt x="29905" y="34089"/>
                  </a:cubicBezTo>
                  <a:cubicBezTo>
                    <a:pt x="29123" y="34329"/>
                    <a:pt x="28293" y="34453"/>
                    <a:pt x="27437" y="34453"/>
                  </a:cubicBezTo>
                  <a:cubicBezTo>
                    <a:pt x="27359" y="34453"/>
                    <a:pt x="27281" y="34452"/>
                    <a:pt x="27203" y="34450"/>
                  </a:cubicBezTo>
                  <a:cubicBezTo>
                    <a:pt x="27119" y="34449"/>
                    <a:pt x="27036" y="34445"/>
                    <a:pt x="26956" y="34441"/>
                  </a:cubicBezTo>
                  <a:lnTo>
                    <a:pt x="26953" y="34382"/>
                  </a:lnTo>
                  <a:lnTo>
                    <a:pt x="26948" y="34260"/>
                  </a:lnTo>
                  <a:cubicBezTo>
                    <a:pt x="26942" y="34172"/>
                    <a:pt x="26936" y="34087"/>
                    <a:pt x="26942" y="34004"/>
                  </a:cubicBezTo>
                  <a:cubicBezTo>
                    <a:pt x="26954" y="33788"/>
                    <a:pt x="27010" y="33629"/>
                    <a:pt x="27119" y="33502"/>
                  </a:cubicBezTo>
                  <a:cubicBezTo>
                    <a:pt x="27300" y="33294"/>
                    <a:pt x="27300" y="33215"/>
                    <a:pt x="27121" y="33004"/>
                  </a:cubicBezTo>
                  <a:cubicBezTo>
                    <a:pt x="26942" y="32793"/>
                    <a:pt x="26868" y="32536"/>
                    <a:pt x="26889" y="32201"/>
                  </a:cubicBezTo>
                  <a:cubicBezTo>
                    <a:pt x="26897" y="32047"/>
                    <a:pt x="26936" y="31917"/>
                    <a:pt x="27000" y="31806"/>
                  </a:cubicBezTo>
                  <a:cubicBezTo>
                    <a:pt x="27007" y="31797"/>
                    <a:pt x="27010" y="31786"/>
                    <a:pt x="27014" y="31779"/>
                  </a:cubicBezTo>
                  <a:cubicBezTo>
                    <a:pt x="27151" y="31788"/>
                    <a:pt x="27287" y="31793"/>
                    <a:pt x="27422" y="31793"/>
                  </a:cubicBezTo>
                  <a:cubicBezTo>
                    <a:pt x="27947" y="31793"/>
                    <a:pt x="28465" y="31721"/>
                    <a:pt x="28973" y="31578"/>
                  </a:cubicBezTo>
                  <a:close/>
                  <a:moveTo>
                    <a:pt x="28633" y="0"/>
                  </a:moveTo>
                  <a:cubicBezTo>
                    <a:pt x="28187" y="0"/>
                    <a:pt x="27770" y="99"/>
                    <a:pt x="27385" y="294"/>
                  </a:cubicBezTo>
                  <a:cubicBezTo>
                    <a:pt x="27073" y="451"/>
                    <a:pt x="26794" y="638"/>
                    <a:pt x="26550" y="848"/>
                  </a:cubicBezTo>
                  <a:cubicBezTo>
                    <a:pt x="26468" y="919"/>
                    <a:pt x="26386" y="993"/>
                    <a:pt x="26303" y="1065"/>
                  </a:cubicBezTo>
                  <a:cubicBezTo>
                    <a:pt x="26223" y="1138"/>
                    <a:pt x="26139" y="1212"/>
                    <a:pt x="26054" y="1286"/>
                  </a:cubicBezTo>
                  <a:cubicBezTo>
                    <a:pt x="25957" y="1368"/>
                    <a:pt x="25871" y="1443"/>
                    <a:pt x="25775" y="1505"/>
                  </a:cubicBezTo>
                  <a:cubicBezTo>
                    <a:pt x="25008" y="2011"/>
                    <a:pt x="24363" y="2661"/>
                    <a:pt x="23858" y="3440"/>
                  </a:cubicBezTo>
                  <a:cubicBezTo>
                    <a:pt x="23392" y="4157"/>
                    <a:pt x="23046" y="4920"/>
                    <a:pt x="22821" y="5725"/>
                  </a:cubicBezTo>
                  <a:cubicBezTo>
                    <a:pt x="22815" y="5738"/>
                    <a:pt x="22812" y="5754"/>
                    <a:pt x="22809" y="5769"/>
                  </a:cubicBezTo>
                  <a:cubicBezTo>
                    <a:pt x="22702" y="6161"/>
                    <a:pt x="22625" y="6564"/>
                    <a:pt x="22577" y="6973"/>
                  </a:cubicBezTo>
                  <a:lnTo>
                    <a:pt x="22644" y="6984"/>
                  </a:lnTo>
                  <a:cubicBezTo>
                    <a:pt x="22656" y="6995"/>
                    <a:pt x="22668" y="7005"/>
                    <a:pt x="22681" y="7015"/>
                  </a:cubicBezTo>
                  <a:lnTo>
                    <a:pt x="22675" y="7015"/>
                  </a:lnTo>
                  <a:lnTo>
                    <a:pt x="22574" y="7005"/>
                  </a:lnTo>
                  <a:cubicBezTo>
                    <a:pt x="22537" y="7334"/>
                    <a:pt x="22519" y="7627"/>
                    <a:pt x="22514" y="7905"/>
                  </a:cubicBezTo>
                  <a:cubicBezTo>
                    <a:pt x="22508" y="8688"/>
                    <a:pt x="22600" y="9489"/>
                    <a:pt x="22795" y="10288"/>
                  </a:cubicBezTo>
                  <a:cubicBezTo>
                    <a:pt x="22954" y="10944"/>
                    <a:pt x="23168" y="11601"/>
                    <a:pt x="23435" y="12253"/>
                  </a:cubicBezTo>
                  <a:lnTo>
                    <a:pt x="23426" y="12257"/>
                  </a:lnTo>
                  <a:lnTo>
                    <a:pt x="23468" y="12334"/>
                  </a:lnTo>
                  <a:cubicBezTo>
                    <a:pt x="23614" y="12693"/>
                    <a:pt x="23781" y="13048"/>
                    <a:pt x="23960" y="13402"/>
                  </a:cubicBezTo>
                  <a:cubicBezTo>
                    <a:pt x="24459" y="14379"/>
                    <a:pt x="25070" y="15302"/>
                    <a:pt x="25655" y="16162"/>
                  </a:cubicBezTo>
                  <a:cubicBezTo>
                    <a:pt x="26298" y="17111"/>
                    <a:pt x="26994" y="17995"/>
                    <a:pt x="27842" y="19028"/>
                  </a:cubicBezTo>
                  <a:cubicBezTo>
                    <a:pt x="28403" y="19718"/>
                    <a:pt x="28990" y="20406"/>
                    <a:pt x="29556" y="21071"/>
                  </a:cubicBezTo>
                  <a:cubicBezTo>
                    <a:pt x="29806" y="21363"/>
                    <a:pt x="30053" y="21655"/>
                    <a:pt x="30300" y="21946"/>
                  </a:cubicBezTo>
                  <a:cubicBezTo>
                    <a:pt x="30822" y="22564"/>
                    <a:pt x="31297" y="23204"/>
                    <a:pt x="31714" y="23858"/>
                  </a:cubicBezTo>
                  <a:cubicBezTo>
                    <a:pt x="32141" y="24525"/>
                    <a:pt x="32424" y="25187"/>
                    <a:pt x="32579" y="25879"/>
                  </a:cubicBezTo>
                  <a:cubicBezTo>
                    <a:pt x="32780" y="26767"/>
                    <a:pt x="32703" y="27629"/>
                    <a:pt x="32351" y="28442"/>
                  </a:cubicBezTo>
                  <a:cubicBezTo>
                    <a:pt x="31850" y="29604"/>
                    <a:pt x="31010" y="30474"/>
                    <a:pt x="29859" y="31025"/>
                  </a:cubicBezTo>
                  <a:cubicBezTo>
                    <a:pt x="29636" y="31133"/>
                    <a:pt x="29410" y="31225"/>
                    <a:pt x="29183" y="31302"/>
                  </a:cubicBezTo>
                  <a:lnTo>
                    <a:pt x="29183" y="31299"/>
                  </a:lnTo>
                  <a:lnTo>
                    <a:pt x="29150" y="31311"/>
                  </a:lnTo>
                  <a:cubicBezTo>
                    <a:pt x="28588" y="31497"/>
                    <a:pt x="28013" y="31590"/>
                    <a:pt x="27429" y="31590"/>
                  </a:cubicBezTo>
                  <a:cubicBezTo>
                    <a:pt x="27064" y="31590"/>
                    <a:pt x="26694" y="31553"/>
                    <a:pt x="26321" y="31481"/>
                  </a:cubicBezTo>
                  <a:cubicBezTo>
                    <a:pt x="25446" y="31311"/>
                    <a:pt x="24701" y="30899"/>
                    <a:pt x="24110" y="30254"/>
                  </a:cubicBezTo>
                  <a:cubicBezTo>
                    <a:pt x="23746" y="29857"/>
                    <a:pt x="23455" y="29410"/>
                    <a:pt x="23241" y="28923"/>
                  </a:cubicBezTo>
                  <a:cubicBezTo>
                    <a:pt x="22997" y="28369"/>
                    <a:pt x="22807" y="27835"/>
                    <a:pt x="22668" y="27309"/>
                  </a:cubicBezTo>
                  <a:lnTo>
                    <a:pt x="22639" y="27197"/>
                  </a:lnTo>
                  <a:cubicBezTo>
                    <a:pt x="22594" y="27021"/>
                    <a:pt x="22556" y="26846"/>
                    <a:pt x="22522" y="26670"/>
                  </a:cubicBezTo>
                  <a:cubicBezTo>
                    <a:pt x="22315" y="25596"/>
                    <a:pt x="22136" y="24547"/>
                    <a:pt x="21988" y="23658"/>
                  </a:cubicBezTo>
                  <a:cubicBezTo>
                    <a:pt x="21878" y="23008"/>
                    <a:pt x="21753" y="22374"/>
                    <a:pt x="21614" y="21775"/>
                  </a:cubicBezTo>
                  <a:lnTo>
                    <a:pt x="21590" y="21668"/>
                  </a:lnTo>
                  <a:cubicBezTo>
                    <a:pt x="21485" y="21222"/>
                    <a:pt x="21387" y="20850"/>
                    <a:pt x="21284" y="20500"/>
                  </a:cubicBezTo>
                  <a:cubicBezTo>
                    <a:pt x="21088" y="19843"/>
                    <a:pt x="20864" y="19245"/>
                    <a:pt x="20603" y="18693"/>
                  </a:cubicBezTo>
                  <a:lnTo>
                    <a:pt x="20606" y="18693"/>
                  </a:lnTo>
                  <a:lnTo>
                    <a:pt x="20594" y="18668"/>
                  </a:lnTo>
                  <a:cubicBezTo>
                    <a:pt x="20489" y="18451"/>
                    <a:pt x="20381" y="18239"/>
                    <a:pt x="20265" y="18035"/>
                  </a:cubicBezTo>
                  <a:cubicBezTo>
                    <a:pt x="19671" y="16974"/>
                    <a:pt x="18980" y="16131"/>
                    <a:pt x="18156" y="15461"/>
                  </a:cubicBezTo>
                  <a:cubicBezTo>
                    <a:pt x="16944" y="14477"/>
                    <a:pt x="15600" y="13926"/>
                    <a:pt x="14166" y="13830"/>
                  </a:cubicBezTo>
                  <a:cubicBezTo>
                    <a:pt x="14041" y="13822"/>
                    <a:pt x="13917" y="13817"/>
                    <a:pt x="13795" y="13817"/>
                  </a:cubicBezTo>
                  <a:cubicBezTo>
                    <a:pt x="12933" y="13817"/>
                    <a:pt x="12134" y="14026"/>
                    <a:pt x="11410" y="14436"/>
                  </a:cubicBezTo>
                  <a:cubicBezTo>
                    <a:pt x="11070" y="14628"/>
                    <a:pt x="10752" y="14856"/>
                    <a:pt x="10465" y="15119"/>
                  </a:cubicBezTo>
                  <a:lnTo>
                    <a:pt x="10459" y="15112"/>
                  </a:lnTo>
                  <a:lnTo>
                    <a:pt x="10402" y="15174"/>
                  </a:lnTo>
                  <a:cubicBezTo>
                    <a:pt x="10123" y="15435"/>
                    <a:pt x="9868" y="15730"/>
                    <a:pt x="9641" y="16052"/>
                  </a:cubicBezTo>
                  <a:cubicBezTo>
                    <a:pt x="9632" y="16066"/>
                    <a:pt x="9624" y="16082"/>
                    <a:pt x="9613" y="16094"/>
                  </a:cubicBezTo>
                  <a:lnTo>
                    <a:pt x="9612" y="16094"/>
                  </a:lnTo>
                  <a:lnTo>
                    <a:pt x="9583" y="16137"/>
                  </a:lnTo>
                  <a:cubicBezTo>
                    <a:pt x="9084" y="16875"/>
                    <a:pt x="8711" y="17691"/>
                    <a:pt x="8450" y="18639"/>
                  </a:cubicBezTo>
                  <a:cubicBezTo>
                    <a:pt x="8076" y="19994"/>
                    <a:pt x="7985" y="21409"/>
                    <a:pt x="8171" y="22960"/>
                  </a:cubicBezTo>
                  <a:cubicBezTo>
                    <a:pt x="8206" y="23258"/>
                    <a:pt x="8254" y="23574"/>
                    <a:pt x="8325" y="23965"/>
                  </a:cubicBezTo>
                  <a:lnTo>
                    <a:pt x="8342" y="24059"/>
                  </a:lnTo>
                  <a:cubicBezTo>
                    <a:pt x="8424" y="24510"/>
                    <a:pt x="8524" y="24993"/>
                    <a:pt x="8649" y="25533"/>
                  </a:cubicBezTo>
                  <a:cubicBezTo>
                    <a:pt x="8791" y="26147"/>
                    <a:pt x="8967" y="26909"/>
                    <a:pt x="9118" y="27644"/>
                  </a:cubicBezTo>
                  <a:cubicBezTo>
                    <a:pt x="9228" y="28166"/>
                    <a:pt x="9272" y="28673"/>
                    <a:pt x="9251" y="29155"/>
                  </a:cubicBezTo>
                  <a:cubicBezTo>
                    <a:pt x="9221" y="29806"/>
                    <a:pt x="8999" y="30390"/>
                    <a:pt x="8592" y="30882"/>
                  </a:cubicBezTo>
                  <a:cubicBezTo>
                    <a:pt x="8311" y="31223"/>
                    <a:pt x="7982" y="31496"/>
                    <a:pt x="7613" y="31698"/>
                  </a:cubicBezTo>
                  <a:cubicBezTo>
                    <a:pt x="7238" y="31902"/>
                    <a:pt x="6849" y="32052"/>
                    <a:pt x="6457" y="32146"/>
                  </a:cubicBezTo>
                  <a:lnTo>
                    <a:pt x="6437" y="32149"/>
                  </a:lnTo>
                  <a:lnTo>
                    <a:pt x="6450" y="32206"/>
                  </a:lnTo>
                  <a:lnTo>
                    <a:pt x="6436" y="32149"/>
                  </a:lnTo>
                  <a:cubicBezTo>
                    <a:pt x="6131" y="32220"/>
                    <a:pt x="5818" y="32257"/>
                    <a:pt x="5507" y="32257"/>
                  </a:cubicBezTo>
                  <a:cubicBezTo>
                    <a:pt x="5447" y="32257"/>
                    <a:pt x="5386" y="32255"/>
                    <a:pt x="5326" y="32252"/>
                  </a:cubicBezTo>
                  <a:lnTo>
                    <a:pt x="5291" y="32251"/>
                  </a:lnTo>
                  <a:cubicBezTo>
                    <a:pt x="4933" y="32232"/>
                    <a:pt x="4565" y="32163"/>
                    <a:pt x="4200" y="32050"/>
                  </a:cubicBezTo>
                  <a:cubicBezTo>
                    <a:pt x="3797" y="31927"/>
                    <a:pt x="3425" y="31762"/>
                    <a:pt x="3095" y="31563"/>
                  </a:cubicBezTo>
                  <a:lnTo>
                    <a:pt x="3024" y="31521"/>
                  </a:lnTo>
                  <a:cubicBezTo>
                    <a:pt x="2642" y="31282"/>
                    <a:pt x="2307" y="30988"/>
                    <a:pt x="2031" y="30643"/>
                  </a:cubicBezTo>
                  <a:lnTo>
                    <a:pt x="2030" y="30640"/>
                  </a:lnTo>
                  <a:lnTo>
                    <a:pt x="1882" y="30448"/>
                  </a:lnTo>
                  <a:lnTo>
                    <a:pt x="1880" y="30444"/>
                  </a:lnTo>
                  <a:cubicBezTo>
                    <a:pt x="1790" y="30320"/>
                    <a:pt x="1712" y="30191"/>
                    <a:pt x="1639" y="30064"/>
                  </a:cubicBezTo>
                  <a:lnTo>
                    <a:pt x="1633" y="30053"/>
                  </a:lnTo>
                  <a:lnTo>
                    <a:pt x="1598" y="29991"/>
                  </a:lnTo>
                  <a:cubicBezTo>
                    <a:pt x="1389" y="29601"/>
                    <a:pt x="1232" y="29164"/>
                    <a:pt x="1127" y="28687"/>
                  </a:cubicBezTo>
                  <a:cubicBezTo>
                    <a:pt x="1093" y="28530"/>
                    <a:pt x="1067" y="28368"/>
                    <a:pt x="1047" y="28198"/>
                  </a:cubicBezTo>
                  <a:lnTo>
                    <a:pt x="1036" y="28095"/>
                  </a:lnTo>
                  <a:cubicBezTo>
                    <a:pt x="1003" y="27772"/>
                    <a:pt x="997" y="27416"/>
                    <a:pt x="1016" y="27001"/>
                  </a:cubicBezTo>
                  <a:lnTo>
                    <a:pt x="1017" y="26963"/>
                  </a:lnTo>
                  <a:cubicBezTo>
                    <a:pt x="1019" y="26899"/>
                    <a:pt x="1023" y="26835"/>
                    <a:pt x="1014" y="26766"/>
                  </a:cubicBezTo>
                  <a:cubicBezTo>
                    <a:pt x="1002" y="26673"/>
                    <a:pt x="946" y="26598"/>
                    <a:pt x="868" y="26565"/>
                  </a:cubicBezTo>
                  <a:cubicBezTo>
                    <a:pt x="842" y="26556"/>
                    <a:pt x="815" y="26551"/>
                    <a:pt x="788" y="26551"/>
                  </a:cubicBezTo>
                  <a:cubicBezTo>
                    <a:pt x="731" y="26551"/>
                    <a:pt x="672" y="26573"/>
                    <a:pt x="621" y="26615"/>
                  </a:cubicBezTo>
                  <a:cubicBezTo>
                    <a:pt x="574" y="26653"/>
                    <a:pt x="540" y="26700"/>
                    <a:pt x="510" y="26740"/>
                  </a:cubicBezTo>
                  <a:cubicBezTo>
                    <a:pt x="334" y="26973"/>
                    <a:pt x="210" y="27246"/>
                    <a:pt x="144" y="27553"/>
                  </a:cubicBezTo>
                  <a:cubicBezTo>
                    <a:pt x="99" y="27741"/>
                    <a:pt x="71" y="27939"/>
                    <a:pt x="45" y="28173"/>
                  </a:cubicBezTo>
                  <a:cubicBezTo>
                    <a:pt x="45" y="28178"/>
                    <a:pt x="42" y="28184"/>
                    <a:pt x="42" y="28189"/>
                  </a:cubicBezTo>
                  <a:lnTo>
                    <a:pt x="30" y="28302"/>
                  </a:lnTo>
                  <a:lnTo>
                    <a:pt x="16" y="28638"/>
                  </a:lnTo>
                  <a:cubicBezTo>
                    <a:pt x="0" y="29360"/>
                    <a:pt x="139" y="30059"/>
                    <a:pt x="429" y="30721"/>
                  </a:cubicBezTo>
                  <a:lnTo>
                    <a:pt x="429" y="30725"/>
                  </a:lnTo>
                  <a:lnTo>
                    <a:pt x="442" y="30749"/>
                  </a:lnTo>
                  <a:lnTo>
                    <a:pt x="459" y="30792"/>
                  </a:lnTo>
                  <a:lnTo>
                    <a:pt x="489" y="30863"/>
                  </a:lnTo>
                  <a:lnTo>
                    <a:pt x="491" y="30865"/>
                  </a:lnTo>
                  <a:lnTo>
                    <a:pt x="502" y="30883"/>
                  </a:lnTo>
                  <a:cubicBezTo>
                    <a:pt x="514" y="30907"/>
                    <a:pt x="523" y="30931"/>
                    <a:pt x="536" y="30953"/>
                  </a:cubicBezTo>
                  <a:cubicBezTo>
                    <a:pt x="594" y="31075"/>
                    <a:pt x="653" y="31184"/>
                    <a:pt x="712" y="31285"/>
                  </a:cubicBezTo>
                  <a:cubicBezTo>
                    <a:pt x="726" y="31308"/>
                    <a:pt x="738" y="31328"/>
                    <a:pt x="752" y="31350"/>
                  </a:cubicBezTo>
                  <a:lnTo>
                    <a:pt x="1127" y="31890"/>
                  </a:lnTo>
                  <a:cubicBezTo>
                    <a:pt x="2246" y="33320"/>
                    <a:pt x="3888" y="33931"/>
                    <a:pt x="5180" y="34029"/>
                  </a:cubicBezTo>
                  <a:lnTo>
                    <a:pt x="5189" y="34029"/>
                  </a:lnTo>
                  <a:cubicBezTo>
                    <a:pt x="5243" y="34033"/>
                    <a:pt x="5297" y="34036"/>
                    <a:pt x="5349" y="34040"/>
                  </a:cubicBezTo>
                  <a:cubicBezTo>
                    <a:pt x="5438" y="34043"/>
                    <a:pt x="5526" y="34045"/>
                    <a:pt x="5614" y="34045"/>
                  </a:cubicBezTo>
                  <a:cubicBezTo>
                    <a:pt x="6880" y="34045"/>
                    <a:pt x="8028" y="33670"/>
                    <a:pt x="9025" y="32931"/>
                  </a:cubicBezTo>
                  <a:lnTo>
                    <a:pt x="9042" y="32918"/>
                  </a:lnTo>
                  <a:lnTo>
                    <a:pt x="9042" y="32921"/>
                  </a:lnTo>
                  <a:cubicBezTo>
                    <a:pt x="9212" y="32793"/>
                    <a:pt x="9379" y="32657"/>
                    <a:pt x="9533" y="32515"/>
                  </a:cubicBezTo>
                  <a:cubicBezTo>
                    <a:pt x="10311" y="31803"/>
                    <a:pt x="10806" y="30934"/>
                    <a:pt x="11007" y="29934"/>
                  </a:cubicBezTo>
                  <a:cubicBezTo>
                    <a:pt x="11112" y="29414"/>
                    <a:pt x="11140" y="28843"/>
                    <a:pt x="11090" y="28192"/>
                  </a:cubicBezTo>
                  <a:cubicBezTo>
                    <a:pt x="11036" y="27488"/>
                    <a:pt x="10913" y="26798"/>
                    <a:pt x="10797" y="26213"/>
                  </a:cubicBezTo>
                  <a:cubicBezTo>
                    <a:pt x="10752" y="25985"/>
                    <a:pt x="10706" y="25755"/>
                    <a:pt x="10661" y="25527"/>
                  </a:cubicBezTo>
                  <a:cubicBezTo>
                    <a:pt x="10556" y="24997"/>
                    <a:pt x="10445" y="24449"/>
                    <a:pt x="10348" y="23909"/>
                  </a:cubicBezTo>
                  <a:cubicBezTo>
                    <a:pt x="10297" y="23624"/>
                    <a:pt x="10256" y="23348"/>
                    <a:pt x="10220" y="23079"/>
                  </a:cubicBezTo>
                  <a:lnTo>
                    <a:pt x="10226" y="23077"/>
                  </a:lnTo>
                  <a:lnTo>
                    <a:pt x="10202" y="22931"/>
                  </a:lnTo>
                  <a:cubicBezTo>
                    <a:pt x="10146" y="22466"/>
                    <a:pt x="10117" y="22023"/>
                    <a:pt x="10110" y="21594"/>
                  </a:cubicBezTo>
                  <a:cubicBezTo>
                    <a:pt x="10117" y="21489"/>
                    <a:pt x="10123" y="21384"/>
                    <a:pt x="10127" y="21278"/>
                  </a:cubicBezTo>
                  <a:cubicBezTo>
                    <a:pt x="10140" y="21053"/>
                    <a:pt x="10152" y="20820"/>
                    <a:pt x="10174" y="20591"/>
                  </a:cubicBezTo>
                  <a:cubicBezTo>
                    <a:pt x="10252" y="19767"/>
                    <a:pt x="10433" y="19045"/>
                    <a:pt x="10725" y="18380"/>
                  </a:cubicBezTo>
                  <a:cubicBezTo>
                    <a:pt x="10839" y="18119"/>
                    <a:pt x="10959" y="17886"/>
                    <a:pt x="11090" y="17677"/>
                  </a:cubicBezTo>
                  <a:lnTo>
                    <a:pt x="11124" y="17626"/>
                  </a:lnTo>
                  <a:lnTo>
                    <a:pt x="11123" y="17626"/>
                  </a:lnTo>
                  <a:cubicBezTo>
                    <a:pt x="11297" y="17361"/>
                    <a:pt x="11484" y="17136"/>
                    <a:pt x="11699" y="16938"/>
                  </a:cubicBezTo>
                  <a:cubicBezTo>
                    <a:pt x="12240" y="16443"/>
                    <a:pt x="12834" y="16199"/>
                    <a:pt x="13512" y="16199"/>
                  </a:cubicBezTo>
                  <a:cubicBezTo>
                    <a:pt x="13559" y="16199"/>
                    <a:pt x="13605" y="16200"/>
                    <a:pt x="13652" y="16202"/>
                  </a:cubicBezTo>
                  <a:cubicBezTo>
                    <a:pt x="13973" y="16216"/>
                    <a:pt x="14291" y="16271"/>
                    <a:pt x="14597" y="16366"/>
                  </a:cubicBezTo>
                  <a:lnTo>
                    <a:pt x="14697" y="16398"/>
                  </a:lnTo>
                  <a:cubicBezTo>
                    <a:pt x="14858" y="16454"/>
                    <a:pt x="15015" y="16518"/>
                    <a:pt x="15169" y="16592"/>
                  </a:cubicBezTo>
                  <a:cubicBezTo>
                    <a:pt x="15777" y="16890"/>
                    <a:pt x="16315" y="17281"/>
                    <a:pt x="16762" y="17755"/>
                  </a:cubicBezTo>
                  <a:lnTo>
                    <a:pt x="16770" y="17764"/>
                  </a:lnTo>
                  <a:cubicBezTo>
                    <a:pt x="17200" y="18224"/>
                    <a:pt x="17557" y="18767"/>
                    <a:pt x="17832" y="19383"/>
                  </a:cubicBezTo>
                  <a:cubicBezTo>
                    <a:pt x="18163" y="20131"/>
                    <a:pt x="18412" y="20960"/>
                    <a:pt x="18571" y="21854"/>
                  </a:cubicBezTo>
                  <a:cubicBezTo>
                    <a:pt x="18781" y="23040"/>
                    <a:pt x="18929" y="24235"/>
                    <a:pt x="19046" y="25246"/>
                  </a:cubicBezTo>
                  <a:cubicBezTo>
                    <a:pt x="19114" y="25846"/>
                    <a:pt x="19213" y="26476"/>
                    <a:pt x="19339" y="27113"/>
                  </a:cubicBezTo>
                  <a:lnTo>
                    <a:pt x="19369" y="27274"/>
                  </a:lnTo>
                  <a:lnTo>
                    <a:pt x="19372" y="27274"/>
                  </a:lnTo>
                  <a:cubicBezTo>
                    <a:pt x="19432" y="27573"/>
                    <a:pt x="19497" y="27868"/>
                    <a:pt x="19568" y="28153"/>
                  </a:cubicBezTo>
                  <a:cubicBezTo>
                    <a:pt x="19569" y="28166"/>
                    <a:pt x="19571" y="28180"/>
                    <a:pt x="19576" y="28193"/>
                  </a:cubicBezTo>
                  <a:lnTo>
                    <a:pt x="19597" y="28286"/>
                  </a:lnTo>
                  <a:cubicBezTo>
                    <a:pt x="19608" y="28329"/>
                    <a:pt x="19619" y="28369"/>
                    <a:pt x="19628" y="28410"/>
                  </a:cubicBezTo>
                  <a:cubicBezTo>
                    <a:pt x="19895" y="29450"/>
                    <a:pt x="20298" y="30400"/>
                    <a:pt x="20826" y="31237"/>
                  </a:cubicBezTo>
                  <a:cubicBezTo>
                    <a:pt x="20929" y="31399"/>
                    <a:pt x="21040" y="31558"/>
                    <a:pt x="21157" y="31715"/>
                  </a:cubicBezTo>
                  <a:lnTo>
                    <a:pt x="21571" y="32218"/>
                  </a:lnTo>
                  <a:cubicBezTo>
                    <a:pt x="21574" y="32222"/>
                    <a:pt x="21579" y="32226"/>
                    <a:pt x="21580" y="32229"/>
                  </a:cubicBezTo>
                  <a:lnTo>
                    <a:pt x="22014" y="32669"/>
                  </a:lnTo>
                  <a:cubicBezTo>
                    <a:pt x="22082" y="32735"/>
                    <a:pt x="22153" y="32799"/>
                    <a:pt x="22225" y="32860"/>
                  </a:cubicBezTo>
                  <a:lnTo>
                    <a:pt x="22225" y="32864"/>
                  </a:lnTo>
                  <a:lnTo>
                    <a:pt x="22272" y="32902"/>
                  </a:lnTo>
                  <a:cubicBezTo>
                    <a:pt x="22784" y="33333"/>
                    <a:pt x="23355" y="33691"/>
                    <a:pt x="23980" y="33967"/>
                  </a:cubicBezTo>
                  <a:cubicBezTo>
                    <a:pt x="24411" y="34160"/>
                    <a:pt x="24858" y="34310"/>
                    <a:pt x="25327" y="34421"/>
                  </a:cubicBezTo>
                  <a:lnTo>
                    <a:pt x="25335" y="34422"/>
                  </a:lnTo>
                  <a:cubicBezTo>
                    <a:pt x="25750" y="34519"/>
                    <a:pt x="26182" y="34586"/>
                    <a:pt x="26636" y="34623"/>
                  </a:cubicBezTo>
                  <a:lnTo>
                    <a:pt x="26659" y="34624"/>
                  </a:lnTo>
                  <a:cubicBezTo>
                    <a:pt x="26835" y="34638"/>
                    <a:pt x="27013" y="34648"/>
                    <a:pt x="27195" y="34654"/>
                  </a:cubicBezTo>
                  <a:cubicBezTo>
                    <a:pt x="27274" y="34655"/>
                    <a:pt x="27351" y="34655"/>
                    <a:pt x="27428" y="34655"/>
                  </a:cubicBezTo>
                  <a:cubicBezTo>
                    <a:pt x="28308" y="34655"/>
                    <a:pt x="29160" y="34530"/>
                    <a:pt x="29965" y="34280"/>
                  </a:cubicBezTo>
                  <a:cubicBezTo>
                    <a:pt x="30988" y="33964"/>
                    <a:pt x="31907" y="33490"/>
                    <a:pt x="32689" y="32873"/>
                  </a:cubicBezTo>
                  <a:lnTo>
                    <a:pt x="32694" y="32871"/>
                  </a:lnTo>
                  <a:cubicBezTo>
                    <a:pt x="33030" y="32606"/>
                    <a:pt x="33325" y="32333"/>
                    <a:pt x="33598" y="32038"/>
                  </a:cubicBezTo>
                  <a:cubicBezTo>
                    <a:pt x="34262" y="31316"/>
                    <a:pt x="34769" y="30504"/>
                    <a:pt x="35106" y="29624"/>
                  </a:cubicBezTo>
                  <a:cubicBezTo>
                    <a:pt x="35465" y="28681"/>
                    <a:pt x="35629" y="27730"/>
                    <a:pt x="35590" y="26800"/>
                  </a:cubicBezTo>
                  <a:lnTo>
                    <a:pt x="35592" y="26800"/>
                  </a:lnTo>
                  <a:cubicBezTo>
                    <a:pt x="35555" y="25889"/>
                    <a:pt x="35370" y="24994"/>
                    <a:pt x="35040" y="24145"/>
                  </a:cubicBezTo>
                  <a:cubicBezTo>
                    <a:pt x="34783" y="23485"/>
                    <a:pt x="34458" y="22832"/>
                    <a:pt x="34041" y="22150"/>
                  </a:cubicBezTo>
                  <a:cubicBezTo>
                    <a:pt x="33928" y="21969"/>
                    <a:pt x="33814" y="21792"/>
                    <a:pt x="33697" y="21616"/>
                  </a:cubicBezTo>
                  <a:lnTo>
                    <a:pt x="33694" y="21611"/>
                  </a:lnTo>
                  <a:cubicBezTo>
                    <a:pt x="33689" y="21602"/>
                    <a:pt x="33683" y="21594"/>
                    <a:pt x="33677" y="21584"/>
                  </a:cubicBezTo>
                  <a:lnTo>
                    <a:pt x="33635" y="21520"/>
                  </a:lnTo>
                  <a:cubicBezTo>
                    <a:pt x="33238" y="20931"/>
                    <a:pt x="32786" y="20318"/>
                    <a:pt x="32248" y="19653"/>
                  </a:cubicBezTo>
                  <a:cubicBezTo>
                    <a:pt x="32041" y="19398"/>
                    <a:pt x="31833" y="19144"/>
                    <a:pt x="31623" y="18890"/>
                  </a:cubicBezTo>
                  <a:lnTo>
                    <a:pt x="31624" y="18889"/>
                  </a:lnTo>
                  <a:lnTo>
                    <a:pt x="31601" y="18863"/>
                  </a:lnTo>
                  <a:cubicBezTo>
                    <a:pt x="31200" y="18378"/>
                    <a:pt x="30797" y="17900"/>
                    <a:pt x="30402" y="17430"/>
                  </a:cubicBezTo>
                  <a:lnTo>
                    <a:pt x="29957" y="16900"/>
                  </a:lnTo>
                  <a:cubicBezTo>
                    <a:pt x="29498" y="16353"/>
                    <a:pt x="29022" y="15788"/>
                    <a:pt x="28588" y="15208"/>
                  </a:cubicBezTo>
                  <a:cubicBezTo>
                    <a:pt x="27939" y="14342"/>
                    <a:pt x="27311" y="13490"/>
                    <a:pt x="26775" y="12577"/>
                  </a:cubicBezTo>
                  <a:lnTo>
                    <a:pt x="26777" y="12577"/>
                  </a:lnTo>
                  <a:lnTo>
                    <a:pt x="26749" y="12532"/>
                  </a:lnTo>
                  <a:cubicBezTo>
                    <a:pt x="26738" y="12515"/>
                    <a:pt x="26729" y="12500"/>
                    <a:pt x="26720" y="12481"/>
                  </a:cubicBezTo>
                  <a:cubicBezTo>
                    <a:pt x="26172" y="11530"/>
                    <a:pt x="25800" y="10706"/>
                    <a:pt x="25548" y="9887"/>
                  </a:cubicBezTo>
                  <a:cubicBezTo>
                    <a:pt x="25332" y="9183"/>
                    <a:pt x="25223" y="8518"/>
                    <a:pt x="25219" y="7873"/>
                  </a:cubicBezTo>
                  <a:lnTo>
                    <a:pt x="25226" y="7870"/>
                  </a:lnTo>
                  <a:lnTo>
                    <a:pt x="25219" y="7788"/>
                  </a:lnTo>
                  <a:cubicBezTo>
                    <a:pt x="25221" y="7552"/>
                    <a:pt x="25236" y="7320"/>
                    <a:pt x="25267" y="7089"/>
                  </a:cubicBezTo>
                  <a:cubicBezTo>
                    <a:pt x="25372" y="6263"/>
                    <a:pt x="25664" y="5505"/>
                    <a:pt x="26130" y="4836"/>
                  </a:cubicBezTo>
                  <a:cubicBezTo>
                    <a:pt x="26170" y="4777"/>
                    <a:pt x="26216" y="4746"/>
                    <a:pt x="26289" y="4734"/>
                  </a:cubicBezTo>
                  <a:cubicBezTo>
                    <a:pt x="26520" y="4693"/>
                    <a:pt x="26748" y="4673"/>
                    <a:pt x="26973" y="4673"/>
                  </a:cubicBezTo>
                  <a:cubicBezTo>
                    <a:pt x="27313" y="4673"/>
                    <a:pt x="27646" y="4719"/>
                    <a:pt x="27968" y="4811"/>
                  </a:cubicBezTo>
                  <a:cubicBezTo>
                    <a:pt x="28286" y="4903"/>
                    <a:pt x="28589" y="4949"/>
                    <a:pt x="28895" y="4949"/>
                  </a:cubicBezTo>
                  <a:cubicBezTo>
                    <a:pt x="28932" y="4949"/>
                    <a:pt x="28970" y="4948"/>
                    <a:pt x="29007" y="4947"/>
                  </a:cubicBezTo>
                  <a:cubicBezTo>
                    <a:pt x="29189" y="4941"/>
                    <a:pt x="29354" y="4914"/>
                    <a:pt x="29510" y="4866"/>
                  </a:cubicBezTo>
                  <a:cubicBezTo>
                    <a:pt x="29886" y="4748"/>
                    <a:pt x="30237" y="4564"/>
                    <a:pt x="30550" y="4322"/>
                  </a:cubicBezTo>
                  <a:cubicBezTo>
                    <a:pt x="30870" y="4075"/>
                    <a:pt x="31174" y="3882"/>
                    <a:pt x="31479" y="3727"/>
                  </a:cubicBezTo>
                  <a:cubicBezTo>
                    <a:pt x="31616" y="3658"/>
                    <a:pt x="31758" y="3567"/>
                    <a:pt x="31902" y="3456"/>
                  </a:cubicBezTo>
                  <a:cubicBezTo>
                    <a:pt x="32201" y="3223"/>
                    <a:pt x="32391" y="2900"/>
                    <a:pt x="32470" y="2491"/>
                  </a:cubicBezTo>
                  <a:cubicBezTo>
                    <a:pt x="32539" y="2129"/>
                    <a:pt x="32442" y="1815"/>
                    <a:pt x="32184" y="1561"/>
                  </a:cubicBezTo>
                  <a:cubicBezTo>
                    <a:pt x="32064" y="1442"/>
                    <a:pt x="31931" y="1328"/>
                    <a:pt x="31788" y="1224"/>
                  </a:cubicBezTo>
                  <a:cubicBezTo>
                    <a:pt x="31268" y="845"/>
                    <a:pt x="30680" y="533"/>
                    <a:pt x="29994" y="275"/>
                  </a:cubicBezTo>
                  <a:cubicBezTo>
                    <a:pt x="29599" y="129"/>
                    <a:pt x="29261" y="45"/>
                    <a:pt x="28930" y="14"/>
                  </a:cubicBezTo>
                  <a:cubicBezTo>
                    <a:pt x="28829" y="5"/>
                    <a:pt x="28731" y="0"/>
                    <a:pt x="28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7" name="Google Shape;5717;p202"/>
            <p:cNvSpPr/>
            <p:nvPr/>
          </p:nvSpPr>
          <p:spPr>
            <a:xfrm>
              <a:off x="6625600" y="2668150"/>
              <a:ext cx="175" cy="275"/>
            </a:xfrm>
            <a:custGeom>
              <a:avLst/>
              <a:gdLst/>
              <a:ahLst/>
              <a:cxnLst/>
              <a:rect l="l" t="t" r="r" b="b"/>
              <a:pathLst>
                <a:path w="7" h="11" extrusionOk="0">
                  <a:moveTo>
                    <a:pt x="1" y="0"/>
                  </a:moveTo>
                  <a:lnTo>
                    <a:pt x="7" y="11"/>
                  </a:lnTo>
                  <a:cubicBezTo>
                    <a:pt x="5" y="6"/>
                    <a:pt x="4" y="3"/>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8" name="Google Shape;5718;p202"/>
            <p:cNvSpPr/>
            <p:nvPr/>
          </p:nvSpPr>
          <p:spPr>
            <a:xfrm>
              <a:off x="6623450" y="2666025"/>
              <a:ext cx="6000" cy="5575"/>
            </a:xfrm>
            <a:custGeom>
              <a:avLst/>
              <a:gdLst/>
              <a:ahLst/>
              <a:cxnLst/>
              <a:rect l="l" t="t" r="r" b="b"/>
              <a:pathLst>
                <a:path w="240" h="223" extrusionOk="0">
                  <a:moveTo>
                    <a:pt x="60" y="0"/>
                  </a:moveTo>
                  <a:lnTo>
                    <a:pt x="88" y="83"/>
                  </a:lnTo>
                  <a:lnTo>
                    <a:pt x="0" y="137"/>
                  </a:lnTo>
                  <a:lnTo>
                    <a:pt x="5" y="145"/>
                  </a:lnTo>
                  <a:lnTo>
                    <a:pt x="48" y="222"/>
                  </a:lnTo>
                  <a:lnTo>
                    <a:pt x="130" y="190"/>
                  </a:lnTo>
                  <a:lnTo>
                    <a:pt x="239" y="141"/>
                  </a:lnTo>
                  <a:lnTo>
                    <a:pt x="173" y="33"/>
                  </a:lnTo>
                  <a:lnTo>
                    <a:pt x="90" y="83"/>
                  </a:lnTo>
                  <a:lnTo>
                    <a:pt x="6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19" name="Google Shape;5719;p202"/>
          <p:cNvSpPr txBox="1">
            <a:spLocks noGrp="1"/>
          </p:cNvSpPr>
          <p:nvPr>
            <p:ph type="subTitle" idx="1"/>
          </p:nvPr>
        </p:nvSpPr>
        <p:spPr>
          <a:xfrm>
            <a:off x="6489167" y="1386367"/>
            <a:ext cx="5210400" cy="4233600"/>
          </a:xfrm>
          <a:prstGeom prst="rect">
            <a:avLst/>
          </a:prstGeom>
        </p:spPr>
        <p:txBody>
          <a:bodyPr spcFirstLastPara="1" wrap="square" lIns="121900" tIns="121900" rIns="121900" bIns="121900" anchor="t" anchorCtr="0">
            <a:noAutofit/>
          </a:bodyPr>
          <a:lstStyle/>
          <a:p>
            <a:pPr marL="0" indent="0">
              <a:buNone/>
            </a:pPr>
            <a:r>
              <a:rPr lang="en" sz="1800" b="1" dirty="0"/>
              <a:t>How have activated, manipulated and/or transformed space in Performing arts (physical AND energetic space)</a:t>
            </a:r>
            <a:endParaRPr sz="1800" b="1" dirty="0"/>
          </a:p>
          <a:p>
            <a:pPr marL="0" indent="0">
              <a:buNone/>
            </a:pPr>
            <a:r>
              <a:rPr lang="en" sz="1800" dirty="0"/>
              <a:t>When participating in activities or brainstorming a performance, we, as a class, use ourselves and props to manipulate and fill the space. Often, we create a large, layered presentation that gives off the effect of a more filled and transformed environment. In many of our in-class creations, we experiment by not just constricting ourselves to a stage or using a new setting. This allows us to further manipulate and activate the space to emphasise the mood and theme of the performance. </a:t>
            </a:r>
            <a:endParaRPr sz="1800" dirty="0"/>
          </a:p>
          <a:p>
            <a:pPr marL="0" indent="0">
              <a:buNone/>
            </a:pPr>
            <a:r>
              <a:rPr lang="en" sz="1800" dirty="0"/>
              <a:t>I would like to work on my own interpretation and use of space in performing arts by taking more notice of how we as a class activate, manipulate and transform it in our lessons and projects.</a:t>
            </a:r>
            <a:endParaRPr sz="1800" dirty="0"/>
          </a:p>
        </p:txBody>
      </p:sp>
      <p:sp>
        <p:nvSpPr>
          <p:cNvPr id="5720" name="Google Shape;5720;p202"/>
          <p:cNvSpPr txBox="1"/>
          <p:nvPr/>
        </p:nvSpPr>
        <p:spPr>
          <a:xfrm>
            <a:off x="1234367" y="0"/>
            <a:ext cx="4488800" cy="111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u="sng" kern="0">
                <a:solidFill>
                  <a:srgbClr val="7E6A96"/>
                </a:solidFill>
                <a:latin typeface="Arial"/>
                <a:ea typeface="Arial"/>
                <a:cs typeface="Arial"/>
                <a:sym typeface="Arial"/>
              </a:rPr>
              <a:t>[Evidence of learning]</a:t>
            </a:r>
            <a:endParaRPr sz="2667" kern="0">
              <a:solidFill>
                <a:srgbClr val="7E6A96"/>
              </a:solidFill>
              <a:latin typeface="Arial"/>
              <a:ea typeface="Arial"/>
              <a:cs typeface="Arial"/>
              <a:sym typeface="Arial"/>
            </a:endParaRPr>
          </a:p>
          <a:p>
            <a:pPr defTabSz="1219170">
              <a:buClr>
                <a:srgbClr val="000000"/>
              </a:buClr>
            </a:pPr>
            <a:endParaRPr sz="2667" kern="0">
              <a:solidFill>
                <a:srgbClr val="7E6A96"/>
              </a:solidFill>
              <a:latin typeface="Arial"/>
              <a:ea typeface="Arial"/>
              <a:cs typeface="Arial"/>
              <a:sym typeface="Arial"/>
            </a:endParaRPr>
          </a:p>
        </p:txBody>
      </p:sp>
      <p:pic>
        <p:nvPicPr>
          <p:cNvPr id="5721" name="Google Shape;5721;p202">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203200" y="3713986"/>
            <a:ext cx="2206800" cy="2939228"/>
          </a:xfrm>
          <a:prstGeom prst="rect">
            <a:avLst/>
          </a:prstGeom>
          <a:noFill/>
          <a:ln>
            <a:noFill/>
          </a:ln>
        </p:spPr>
      </p:pic>
      <p:pic>
        <p:nvPicPr>
          <p:cNvPr id="5722" name="Google Shape;5722;p202">
            <a:hlinkClick r:id="rId4"/>
            <a:extLst>
              <a:ext uri="{C183D7F6-B498-43B3-948B-1728B52AA6E4}">
                <adec:decorative xmlns:adec="http://schemas.microsoft.com/office/drawing/2017/decorative" val="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297900" y="787899"/>
            <a:ext cx="3697632" cy="2077535"/>
          </a:xfrm>
          <a:prstGeom prst="rect">
            <a:avLst/>
          </a:prstGeom>
          <a:noFill/>
          <a:ln>
            <a:noFill/>
          </a:ln>
        </p:spPr>
      </p:pic>
      <p:sp>
        <p:nvSpPr>
          <p:cNvPr id="5723" name="Google Shape;5723;p202"/>
          <p:cNvSpPr txBox="1"/>
          <p:nvPr/>
        </p:nvSpPr>
        <p:spPr>
          <a:xfrm>
            <a:off x="3362933" y="1982633"/>
            <a:ext cx="2084400" cy="470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867" kern="0">
                <a:solidFill>
                  <a:srgbClr val="7E6A96"/>
                </a:solidFill>
                <a:latin typeface="Arial"/>
                <a:ea typeface="Arial"/>
                <a:cs typeface="Arial"/>
                <a:sym typeface="Arial"/>
              </a:rPr>
              <a:t>Use of other spaces</a:t>
            </a:r>
            <a:endParaRPr sz="1867" kern="0">
              <a:solidFill>
                <a:srgbClr val="7E6A96"/>
              </a:solidFill>
              <a:latin typeface="Arial"/>
              <a:ea typeface="Arial"/>
              <a:cs typeface="Arial"/>
              <a:sym typeface="Arial"/>
            </a:endParaRPr>
          </a:p>
        </p:txBody>
      </p:sp>
      <p:cxnSp>
        <p:nvCxnSpPr>
          <p:cNvPr id="5724" name="Google Shape;5724;p202">
            <a:extLst>
              <a:ext uri="{C183D7F6-B498-43B3-948B-1728B52AA6E4}">
                <adec:decorative xmlns:adec="http://schemas.microsoft.com/office/drawing/2017/decorative" val="1"/>
              </a:ext>
            </a:extLst>
          </p:cNvPr>
          <p:cNvCxnSpPr/>
          <p:nvPr/>
        </p:nvCxnSpPr>
        <p:spPr>
          <a:xfrm rot="10800000">
            <a:off x="3995533" y="1648467"/>
            <a:ext cx="819200" cy="356400"/>
          </a:xfrm>
          <a:prstGeom prst="straightConnector1">
            <a:avLst/>
          </a:prstGeom>
          <a:noFill/>
          <a:ln w="9525" cap="flat" cmpd="sng">
            <a:solidFill>
              <a:schemeClr val="dk2"/>
            </a:solidFill>
            <a:prstDash val="solid"/>
            <a:round/>
            <a:headEnd type="none" w="med" len="med"/>
            <a:tailEnd type="triangle" w="med" len="med"/>
          </a:ln>
        </p:spPr>
      </p:cxnSp>
      <p:sp>
        <p:nvSpPr>
          <p:cNvPr id="5725" name="Google Shape;5725;p202"/>
          <p:cNvSpPr txBox="1"/>
          <p:nvPr/>
        </p:nvSpPr>
        <p:spPr>
          <a:xfrm>
            <a:off x="297900" y="2866633"/>
            <a:ext cx="1656800" cy="47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Layers, props</a:t>
            </a:r>
            <a:endParaRPr sz="1867" kern="0">
              <a:solidFill>
                <a:srgbClr val="7E6A96"/>
              </a:solidFill>
              <a:latin typeface="Arial"/>
              <a:ea typeface="Arial"/>
              <a:cs typeface="Arial"/>
              <a:sym typeface="Arial"/>
            </a:endParaRPr>
          </a:p>
        </p:txBody>
      </p:sp>
      <p:cxnSp>
        <p:nvCxnSpPr>
          <p:cNvPr id="5726" name="Google Shape;5726;p202">
            <a:extLst>
              <a:ext uri="{C183D7F6-B498-43B3-948B-1728B52AA6E4}">
                <adec:decorative xmlns:adec="http://schemas.microsoft.com/office/drawing/2017/decorative" val="1"/>
              </a:ext>
            </a:extLst>
          </p:cNvPr>
          <p:cNvCxnSpPr/>
          <p:nvPr/>
        </p:nvCxnSpPr>
        <p:spPr>
          <a:xfrm rot="10800000">
            <a:off x="3924233" y="5792000"/>
            <a:ext cx="480800" cy="392000"/>
          </a:xfrm>
          <a:prstGeom prst="straightConnector1">
            <a:avLst/>
          </a:prstGeom>
          <a:noFill/>
          <a:ln w="9525" cap="flat" cmpd="sng">
            <a:solidFill>
              <a:schemeClr val="dk2"/>
            </a:solidFill>
            <a:prstDash val="solid"/>
            <a:round/>
            <a:headEnd type="none" w="med" len="med"/>
            <a:tailEnd type="triangle" w="med" len="med"/>
          </a:ln>
        </p:spPr>
      </p:cxnSp>
      <p:sp>
        <p:nvSpPr>
          <p:cNvPr id="5727" name="Google Shape;5727;p202"/>
          <p:cNvSpPr txBox="1"/>
          <p:nvPr/>
        </p:nvSpPr>
        <p:spPr>
          <a:xfrm>
            <a:off x="3362933" y="6082400"/>
            <a:ext cx="3126000" cy="47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Layers, activation and manipulation of space</a:t>
            </a:r>
            <a:endParaRPr sz="1867" kern="0">
              <a:solidFill>
                <a:srgbClr val="7E6A96"/>
              </a:solidFill>
              <a:latin typeface="Arial"/>
              <a:ea typeface="Arial"/>
              <a:cs typeface="Arial"/>
              <a:sym typeface="Arial"/>
            </a:endParaRPr>
          </a:p>
        </p:txBody>
      </p:sp>
      <p:cxnSp>
        <p:nvCxnSpPr>
          <p:cNvPr id="5728" name="Google Shape;5728;p202">
            <a:extLst>
              <a:ext uri="{C183D7F6-B498-43B3-948B-1728B52AA6E4}">
                <adec:decorative xmlns:adec="http://schemas.microsoft.com/office/drawing/2017/decorative" val="1"/>
              </a:ext>
            </a:extLst>
          </p:cNvPr>
          <p:cNvCxnSpPr>
            <a:stCxn id="5725" idx="2"/>
            <a:endCxn id="5721" idx="0"/>
          </p:cNvCxnSpPr>
          <p:nvPr/>
        </p:nvCxnSpPr>
        <p:spPr>
          <a:xfrm>
            <a:off x="1126300" y="3337433"/>
            <a:ext cx="180400" cy="374800"/>
          </a:xfrm>
          <a:prstGeom prst="straightConnector1">
            <a:avLst/>
          </a:prstGeom>
          <a:noFill/>
          <a:ln w="9525" cap="flat" cmpd="sng">
            <a:solidFill>
              <a:schemeClr val="dk2"/>
            </a:solidFill>
            <a:prstDash val="solid"/>
            <a:round/>
            <a:headEnd type="none" w="med" len="med"/>
            <a:tailEnd type="triangle" w="med" len="med"/>
          </a:ln>
        </p:spPr>
      </p:cxnSp>
      <p:pic>
        <p:nvPicPr>
          <p:cNvPr id="5729" name="Google Shape;5729;p202">
            <a:extLst>
              <a:ext uri="{C183D7F6-B498-43B3-948B-1728B52AA6E4}">
                <adec:decorative xmlns:adec="http://schemas.microsoft.com/office/drawing/2017/decorative" val="1"/>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2644101" y="3144918"/>
            <a:ext cx="3610983" cy="25010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2"/>
                                        </p:tgtEl>
                                        <p:attrNameLst>
                                          <p:attrName>style.visibility</p:attrName>
                                        </p:attrNameLst>
                                      </p:cBhvr>
                                      <p:to>
                                        <p:strVal val="visible"/>
                                      </p:to>
                                    </p:set>
                                    <p:animEffect transition="in" filter="fade">
                                      <p:cBhvr>
                                        <p:cTn id="7" dur="1000"/>
                                        <p:tgtEl>
                                          <p:spTgt spid="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33"/>
        <p:cNvGrpSpPr/>
        <p:nvPr/>
      </p:nvGrpSpPr>
      <p:grpSpPr>
        <a:xfrm>
          <a:off x="0" y="0"/>
          <a:ext cx="0" cy="0"/>
          <a:chOff x="0" y="0"/>
          <a:chExt cx="0" cy="0"/>
        </a:xfrm>
      </p:grpSpPr>
      <p:sp>
        <p:nvSpPr>
          <p:cNvPr id="5734" name="Google Shape;5734;p203"/>
          <p:cNvSpPr txBox="1">
            <a:spLocks noGrp="1"/>
          </p:cNvSpPr>
          <p:nvPr>
            <p:ph type="title"/>
          </p:nvPr>
        </p:nvSpPr>
        <p:spPr>
          <a:xfrm>
            <a:off x="554551" y="615800"/>
            <a:ext cx="5679600" cy="1111200"/>
          </a:xfrm>
          <a:prstGeom prst="rect">
            <a:avLst/>
          </a:prstGeom>
        </p:spPr>
        <p:txBody>
          <a:bodyPr spcFirstLastPara="1" wrap="square" lIns="121900" tIns="121900" rIns="121900" bIns="121900" anchor="t" anchorCtr="0">
            <a:noAutofit/>
          </a:bodyPr>
          <a:lstStyle/>
          <a:p>
            <a:r>
              <a:rPr lang="en"/>
              <a:t>Space </a:t>
            </a:r>
            <a:r>
              <a:rPr lang="en">
                <a:solidFill>
                  <a:schemeClr val="dk1">
                    <a:alpha val="0"/>
                  </a:schemeClr>
                </a:solidFill>
              </a:rPr>
              <a:t>(3)</a:t>
            </a:r>
            <a:endParaRPr>
              <a:solidFill>
                <a:schemeClr val="dk1">
                  <a:alpha val="0"/>
                </a:schemeClr>
              </a:solidFill>
            </a:endParaRPr>
          </a:p>
        </p:txBody>
      </p:sp>
      <p:sp>
        <p:nvSpPr>
          <p:cNvPr id="5752" name="Google Shape;5752;p203"/>
          <p:cNvSpPr txBox="1">
            <a:spLocks noGrp="1"/>
          </p:cNvSpPr>
          <p:nvPr>
            <p:ph type="subTitle" idx="1"/>
          </p:nvPr>
        </p:nvSpPr>
        <p:spPr>
          <a:xfrm>
            <a:off x="554551" y="1386367"/>
            <a:ext cx="6138400" cy="4233600"/>
          </a:xfrm>
          <a:prstGeom prst="rect">
            <a:avLst/>
          </a:prstGeom>
        </p:spPr>
        <p:txBody>
          <a:bodyPr spcFirstLastPara="1" wrap="square" lIns="121900" tIns="121900" rIns="121900" bIns="121900" anchor="t" anchorCtr="0">
            <a:noAutofit/>
          </a:bodyPr>
          <a:lstStyle/>
          <a:p>
            <a:pPr marL="0" indent="0">
              <a:buNone/>
            </a:pPr>
            <a:r>
              <a:rPr lang="en" sz="2000" b="1"/>
              <a:t>Can you identify the meaning that is communicated through your use of space in hybrid performances this term?</a:t>
            </a:r>
            <a:endParaRPr sz="2000" b="1"/>
          </a:p>
          <a:p>
            <a:pPr marL="0" indent="0">
              <a:buNone/>
            </a:pPr>
            <a:r>
              <a:rPr lang="en" sz="2000"/>
              <a:t>In the hybrid performances we have constructed this term, we have used space primarily to create tension, confrontation, and suspense. We did this by slowly manipulating the environment and movement using slow-paced motions and use of props or creating props using ourselves. Since we constructed many products based on First Nations and ANZAC topics, we wanted to produce serious, solemn, and suspenseful feelings in the space and atmosphere. I believe we were able to achieve this specifically through constructing layers and activity behind and through the main performance.</a:t>
            </a:r>
            <a:endParaRPr sz="2000"/>
          </a:p>
        </p:txBody>
      </p:sp>
      <p:pic>
        <p:nvPicPr>
          <p:cNvPr id="5753" name="Google Shape;5753;p203">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6828755" y="3750834"/>
            <a:ext cx="3808986" cy="2856740"/>
          </a:xfrm>
          <a:prstGeom prst="rect">
            <a:avLst/>
          </a:prstGeom>
          <a:noFill/>
          <a:ln>
            <a:noFill/>
          </a:ln>
        </p:spPr>
      </p:pic>
      <p:pic>
        <p:nvPicPr>
          <p:cNvPr id="5754" name="Google Shape;5754;p203">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7008300" y="241600"/>
            <a:ext cx="4717867" cy="2970800"/>
          </a:xfrm>
          <a:prstGeom prst="rect">
            <a:avLst/>
          </a:prstGeom>
          <a:noFill/>
          <a:ln>
            <a:noFill/>
          </a:ln>
        </p:spPr>
      </p:pic>
      <p:sp>
        <p:nvSpPr>
          <p:cNvPr id="5755" name="Google Shape;5755;p203"/>
          <p:cNvSpPr txBox="1"/>
          <p:nvPr/>
        </p:nvSpPr>
        <p:spPr>
          <a:xfrm>
            <a:off x="3086733" y="134733"/>
            <a:ext cx="3618000" cy="78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Tense, and suspension created in the stunted movements (zen garden) depicting war</a:t>
            </a:r>
            <a:endParaRPr sz="1867" kern="0">
              <a:solidFill>
                <a:srgbClr val="7E6A96"/>
              </a:solidFill>
              <a:latin typeface="Arial"/>
              <a:ea typeface="Arial"/>
              <a:cs typeface="Arial"/>
              <a:sym typeface="Arial"/>
            </a:endParaRPr>
          </a:p>
        </p:txBody>
      </p:sp>
      <p:cxnSp>
        <p:nvCxnSpPr>
          <p:cNvPr id="5756" name="Google Shape;5756;p203">
            <a:extLst>
              <a:ext uri="{C183D7F6-B498-43B3-948B-1728B52AA6E4}">
                <adec:decorative xmlns:adec="http://schemas.microsoft.com/office/drawing/2017/decorative" val="1"/>
              </a:ext>
            </a:extLst>
          </p:cNvPr>
          <p:cNvCxnSpPr>
            <a:endCxn id="5754" idx="1"/>
          </p:cNvCxnSpPr>
          <p:nvPr/>
        </p:nvCxnSpPr>
        <p:spPr>
          <a:xfrm>
            <a:off x="5669500" y="954200"/>
            <a:ext cx="1338800" cy="772800"/>
          </a:xfrm>
          <a:prstGeom prst="straightConnector1">
            <a:avLst/>
          </a:prstGeom>
          <a:noFill/>
          <a:ln w="9525" cap="flat" cmpd="sng">
            <a:solidFill>
              <a:schemeClr val="dk2"/>
            </a:solidFill>
            <a:prstDash val="solid"/>
            <a:round/>
            <a:headEnd type="none" w="med" len="med"/>
            <a:tailEnd type="triangle" w="med" len="med"/>
          </a:ln>
        </p:spPr>
      </p:cxnSp>
      <p:sp>
        <p:nvSpPr>
          <p:cNvPr id="5757" name="Google Shape;5757;p203"/>
          <p:cNvSpPr txBox="1"/>
          <p:nvPr/>
        </p:nvSpPr>
        <p:spPr>
          <a:xfrm>
            <a:off x="6578100" y="3212400"/>
            <a:ext cx="5344000" cy="4296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867" kern="0">
                <a:solidFill>
                  <a:srgbClr val="7E6A96"/>
                </a:solidFill>
                <a:latin typeface="Arial"/>
                <a:ea typeface="Arial"/>
                <a:cs typeface="Arial"/>
                <a:sym typeface="Arial"/>
              </a:rPr>
              <a:t>Layers and ensemble creating more confronting and sad </a:t>
            </a:r>
            <a:endParaRPr sz="1867" kern="0">
              <a:solidFill>
                <a:srgbClr val="7E6A96"/>
              </a:solidFill>
              <a:latin typeface="Arial"/>
              <a:ea typeface="Arial"/>
              <a:cs typeface="Arial"/>
              <a:sym typeface="Arial"/>
            </a:endParaRPr>
          </a:p>
          <a:p>
            <a:pPr algn="r" defTabSz="1219170">
              <a:buClr>
                <a:srgbClr val="000000"/>
              </a:buClr>
            </a:pPr>
            <a:r>
              <a:rPr lang="en" sz="1867" kern="0">
                <a:solidFill>
                  <a:srgbClr val="7E6A96"/>
                </a:solidFill>
                <a:latin typeface="Arial"/>
                <a:ea typeface="Arial"/>
                <a:cs typeface="Arial"/>
                <a:sym typeface="Arial"/>
              </a:rPr>
              <a:t>mood</a:t>
            </a:r>
            <a:endParaRPr sz="1867" kern="0">
              <a:solidFill>
                <a:srgbClr val="7E6A96"/>
              </a:solidFill>
              <a:latin typeface="Arial"/>
              <a:ea typeface="Arial"/>
              <a:cs typeface="Arial"/>
              <a:sym typeface="Arial"/>
            </a:endParaRPr>
          </a:p>
        </p:txBody>
      </p:sp>
      <p:cxnSp>
        <p:nvCxnSpPr>
          <p:cNvPr id="5758" name="Google Shape;5758;p203">
            <a:extLst>
              <a:ext uri="{C183D7F6-B498-43B3-948B-1728B52AA6E4}">
                <adec:decorative xmlns:adec="http://schemas.microsoft.com/office/drawing/2017/decorative" val="1"/>
              </a:ext>
            </a:extLst>
          </p:cNvPr>
          <p:cNvCxnSpPr>
            <a:endCxn id="5753" idx="3"/>
          </p:cNvCxnSpPr>
          <p:nvPr/>
        </p:nvCxnSpPr>
        <p:spPr>
          <a:xfrm flipH="1">
            <a:off x="10639599" y="4285203"/>
            <a:ext cx="374000" cy="894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62"/>
        <p:cNvGrpSpPr/>
        <p:nvPr/>
      </p:nvGrpSpPr>
      <p:grpSpPr>
        <a:xfrm>
          <a:off x="0" y="0"/>
          <a:ext cx="0" cy="0"/>
          <a:chOff x="0" y="0"/>
          <a:chExt cx="0" cy="0"/>
        </a:xfrm>
      </p:grpSpPr>
      <p:sp>
        <p:nvSpPr>
          <p:cNvPr id="5763" name="Google Shape;5763;p204"/>
          <p:cNvSpPr txBox="1">
            <a:spLocks noGrp="1"/>
          </p:cNvSpPr>
          <p:nvPr>
            <p:ph type="title"/>
          </p:nvPr>
        </p:nvSpPr>
        <p:spPr>
          <a:xfrm>
            <a:off x="950967" y="4315767"/>
            <a:ext cx="6774800" cy="1122400"/>
          </a:xfrm>
          <a:prstGeom prst="rect">
            <a:avLst/>
          </a:prstGeom>
        </p:spPr>
        <p:txBody>
          <a:bodyPr spcFirstLastPara="1" wrap="square" lIns="121900" tIns="121900" rIns="121900" bIns="121900" anchor="ctr" anchorCtr="0">
            <a:noAutofit/>
          </a:bodyPr>
          <a:lstStyle/>
          <a:p>
            <a:r>
              <a:rPr lang="en"/>
              <a:t>Presence </a:t>
            </a:r>
            <a:r>
              <a:rPr lang="en">
                <a:solidFill>
                  <a:schemeClr val="dk1">
                    <a:alpha val="0"/>
                  </a:schemeClr>
                </a:solidFill>
              </a:rPr>
              <a:t>(1)</a:t>
            </a:r>
            <a:endParaRPr>
              <a:solidFill>
                <a:schemeClr val="dk1">
                  <a:alpha val="0"/>
                </a:schemeClr>
              </a:solidFill>
            </a:endParaRPr>
          </a:p>
        </p:txBody>
      </p:sp>
      <p:sp>
        <p:nvSpPr>
          <p:cNvPr id="5764" name="Google Shape;5764;p204"/>
          <p:cNvSpPr txBox="1">
            <a:spLocks noGrp="1"/>
          </p:cNvSpPr>
          <p:nvPr>
            <p:ph type="title" idx="2"/>
          </p:nvPr>
        </p:nvSpPr>
        <p:spPr>
          <a:xfrm>
            <a:off x="1052567" y="2630800"/>
            <a:ext cx="1741600" cy="1431200"/>
          </a:xfrm>
          <a:prstGeom prst="rect">
            <a:avLst/>
          </a:prstGeom>
        </p:spPr>
        <p:txBody>
          <a:bodyPr spcFirstLastPara="1" wrap="square" lIns="121900" tIns="121900" rIns="121900" bIns="121900" anchor="b" anchorCtr="0">
            <a:noAutofit/>
          </a:bodyPr>
          <a:lstStyle/>
          <a:p>
            <a:r>
              <a:rPr lang="en"/>
              <a:t>03</a:t>
            </a:r>
            <a:endParaRPr/>
          </a:p>
        </p:txBody>
      </p:sp>
      <p:grpSp>
        <p:nvGrpSpPr>
          <p:cNvPr id="5765" name="Google Shape;5765;p204">
            <a:extLst>
              <a:ext uri="{C183D7F6-B498-43B3-948B-1728B52AA6E4}">
                <adec:decorative xmlns:adec="http://schemas.microsoft.com/office/drawing/2017/decorative" val="1"/>
              </a:ext>
            </a:extLst>
          </p:cNvPr>
          <p:cNvGrpSpPr/>
          <p:nvPr/>
        </p:nvGrpSpPr>
        <p:grpSpPr>
          <a:xfrm>
            <a:off x="8921569" y="4494533"/>
            <a:ext cx="1454684" cy="1978835"/>
            <a:chOff x="7425169" y="1876323"/>
            <a:chExt cx="712056" cy="968624"/>
          </a:xfrm>
        </p:grpSpPr>
        <p:sp>
          <p:nvSpPr>
            <p:cNvPr id="5766" name="Google Shape;5766;p204"/>
            <p:cNvSpPr/>
            <p:nvPr/>
          </p:nvSpPr>
          <p:spPr>
            <a:xfrm>
              <a:off x="7437232" y="1876323"/>
              <a:ext cx="699994" cy="968624"/>
            </a:xfrm>
            <a:custGeom>
              <a:avLst/>
              <a:gdLst/>
              <a:ahLst/>
              <a:cxnLst/>
              <a:rect l="l" t="t" r="r" b="b"/>
              <a:pathLst>
                <a:path w="20716" h="28666" extrusionOk="0">
                  <a:moveTo>
                    <a:pt x="16675" y="349"/>
                  </a:moveTo>
                  <a:cubicBezTo>
                    <a:pt x="17956" y="3023"/>
                    <a:pt x="19236" y="5690"/>
                    <a:pt x="20512" y="8351"/>
                  </a:cubicBezTo>
                  <a:cubicBezTo>
                    <a:pt x="18438" y="10030"/>
                    <a:pt x="16371" y="11701"/>
                    <a:pt x="14310" y="13370"/>
                  </a:cubicBezTo>
                  <a:cubicBezTo>
                    <a:pt x="14297" y="13363"/>
                    <a:pt x="14294" y="13363"/>
                    <a:pt x="14291" y="13362"/>
                  </a:cubicBezTo>
                  <a:cubicBezTo>
                    <a:pt x="14290" y="13359"/>
                    <a:pt x="14286" y="13356"/>
                    <a:pt x="14286" y="13353"/>
                  </a:cubicBezTo>
                  <a:cubicBezTo>
                    <a:pt x="14286" y="13343"/>
                    <a:pt x="14285" y="13333"/>
                    <a:pt x="14286" y="13322"/>
                  </a:cubicBezTo>
                  <a:cubicBezTo>
                    <a:pt x="15081" y="9002"/>
                    <a:pt x="15878" y="4682"/>
                    <a:pt x="16675" y="349"/>
                  </a:cubicBezTo>
                  <a:close/>
                  <a:moveTo>
                    <a:pt x="16424" y="311"/>
                  </a:moveTo>
                  <a:lnTo>
                    <a:pt x="16424" y="311"/>
                  </a:lnTo>
                  <a:cubicBezTo>
                    <a:pt x="16415" y="342"/>
                    <a:pt x="16407" y="372"/>
                    <a:pt x="16396" y="401"/>
                  </a:cubicBezTo>
                  <a:cubicBezTo>
                    <a:pt x="15415" y="2989"/>
                    <a:pt x="14433" y="5578"/>
                    <a:pt x="13452" y="8166"/>
                  </a:cubicBezTo>
                  <a:cubicBezTo>
                    <a:pt x="13430" y="8223"/>
                    <a:pt x="13408" y="8281"/>
                    <a:pt x="13391" y="8340"/>
                  </a:cubicBezTo>
                  <a:cubicBezTo>
                    <a:pt x="13376" y="8386"/>
                    <a:pt x="13382" y="8433"/>
                    <a:pt x="13433" y="8453"/>
                  </a:cubicBezTo>
                  <a:cubicBezTo>
                    <a:pt x="13445" y="8457"/>
                    <a:pt x="13455" y="8459"/>
                    <a:pt x="13465" y="8459"/>
                  </a:cubicBezTo>
                  <a:cubicBezTo>
                    <a:pt x="13500" y="8459"/>
                    <a:pt x="13524" y="8434"/>
                    <a:pt x="13541" y="8399"/>
                  </a:cubicBezTo>
                  <a:cubicBezTo>
                    <a:pt x="13558" y="8365"/>
                    <a:pt x="13572" y="8329"/>
                    <a:pt x="13586" y="8294"/>
                  </a:cubicBezTo>
                  <a:cubicBezTo>
                    <a:pt x="14307" y="6386"/>
                    <a:pt x="15027" y="4479"/>
                    <a:pt x="15748" y="2570"/>
                  </a:cubicBezTo>
                  <a:cubicBezTo>
                    <a:pt x="15956" y="2020"/>
                    <a:pt x="16162" y="1471"/>
                    <a:pt x="16368" y="921"/>
                  </a:cubicBezTo>
                  <a:cubicBezTo>
                    <a:pt x="16382" y="884"/>
                    <a:pt x="16399" y="847"/>
                    <a:pt x="16430" y="815"/>
                  </a:cubicBezTo>
                  <a:lnTo>
                    <a:pt x="16430" y="815"/>
                  </a:lnTo>
                  <a:cubicBezTo>
                    <a:pt x="15649" y="5047"/>
                    <a:pt x="14868" y="9278"/>
                    <a:pt x="14084" y="13521"/>
                  </a:cubicBezTo>
                  <a:cubicBezTo>
                    <a:pt x="13306" y="13532"/>
                    <a:pt x="12538" y="13541"/>
                    <a:pt x="11755" y="13552"/>
                  </a:cubicBezTo>
                  <a:cubicBezTo>
                    <a:pt x="11774" y="13493"/>
                    <a:pt x="11786" y="13451"/>
                    <a:pt x="11800" y="13410"/>
                  </a:cubicBezTo>
                  <a:cubicBezTo>
                    <a:pt x="12212" y="12201"/>
                    <a:pt x="12624" y="10991"/>
                    <a:pt x="13035" y="9781"/>
                  </a:cubicBezTo>
                  <a:cubicBezTo>
                    <a:pt x="13083" y="9643"/>
                    <a:pt x="13123" y="9501"/>
                    <a:pt x="13161" y="9359"/>
                  </a:cubicBezTo>
                  <a:cubicBezTo>
                    <a:pt x="13175" y="9311"/>
                    <a:pt x="13174" y="9260"/>
                    <a:pt x="13180" y="9212"/>
                  </a:cubicBezTo>
                  <a:cubicBezTo>
                    <a:pt x="13164" y="9206"/>
                    <a:pt x="13151" y="9203"/>
                    <a:pt x="13140" y="9203"/>
                  </a:cubicBezTo>
                  <a:cubicBezTo>
                    <a:pt x="13101" y="9203"/>
                    <a:pt x="13087" y="9236"/>
                    <a:pt x="13075" y="9264"/>
                  </a:cubicBezTo>
                  <a:cubicBezTo>
                    <a:pt x="13036" y="9345"/>
                    <a:pt x="13001" y="9427"/>
                    <a:pt x="12970" y="9510"/>
                  </a:cubicBezTo>
                  <a:cubicBezTo>
                    <a:pt x="12757" y="10109"/>
                    <a:pt x="12544" y="10707"/>
                    <a:pt x="12336" y="11308"/>
                  </a:cubicBezTo>
                  <a:cubicBezTo>
                    <a:pt x="12098" y="11988"/>
                    <a:pt x="11867" y="12672"/>
                    <a:pt x="11632" y="13354"/>
                  </a:cubicBezTo>
                  <a:cubicBezTo>
                    <a:pt x="11621" y="13385"/>
                    <a:pt x="11609" y="13417"/>
                    <a:pt x="11598" y="13445"/>
                  </a:cubicBezTo>
                  <a:cubicBezTo>
                    <a:pt x="11590" y="13446"/>
                    <a:pt x="11587" y="13447"/>
                    <a:pt x="11584" y="13447"/>
                  </a:cubicBezTo>
                  <a:cubicBezTo>
                    <a:pt x="11583" y="13447"/>
                    <a:pt x="11582" y="13447"/>
                    <a:pt x="11581" y="13447"/>
                  </a:cubicBezTo>
                  <a:cubicBezTo>
                    <a:pt x="11578" y="13447"/>
                    <a:pt x="11573" y="13445"/>
                    <a:pt x="11572" y="13444"/>
                  </a:cubicBezTo>
                  <a:cubicBezTo>
                    <a:pt x="10501" y="11512"/>
                    <a:pt x="9430" y="9581"/>
                    <a:pt x="8359" y="7649"/>
                  </a:cubicBezTo>
                  <a:cubicBezTo>
                    <a:pt x="8351" y="7635"/>
                    <a:pt x="8345" y="7618"/>
                    <a:pt x="8335" y="7596"/>
                  </a:cubicBezTo>
                  <a:cubicBezTo>
                    <a:pt x="11031" y="5168"/>
                    <a:pt x="13724" y="2741"/>
                    <a:pt x="16424" y="311"/>
                  </a:cubicBezTo>
                  <a:close/>
                  <a:moveTo>
                    <a:pt x="3259" y="12027"/>
                  </a:moveTo>
                  <a:cubicBezTo>
                    <a:pt x="4735" y="13538"/>
                    <a:pt x="6210" y="15049"/>
                    <a:pt x="7687" y="16560"/>
                  </a:cubicBezTo>
                  <a:cubicBezTo>
                    <a:pt x="7630" y="16607"/>
                    <a:pt x="6189" y="17138"/>
                    <a:pt x="5963" y="17194"/>
                  </a:cubicBezTo>
                  <a:cubicBezTo>
                    <a:pt x="5059" y="15478"/>
                    <a:pt x="4153" y="13757"/>
                    <a:pt x="3246" y="12036"/>
                  </a:cubicBezTo>
                  <a:cubicBezTo>
                    <a:pt x="3250" y="12033"/>
                    <a:pt x="3255" y="12030"/>
                    <a:pt x="3259" y="12027"/>
                  </a:cubicBezTo>
                  <a:close/>
                  <a:moveTo>
                    <a:pt x="2903" y="11751"/>
                  </a:moveTo>
                  <a:cubicBezTo>
                    <a:pt x="2923" y="11785"/>
                    <a:pt x="2938" y="11806"/>
                    <a:pt x="2951" y="11829"/>
                  </a:cubicBezTo>
                  <a:cubicBezTo>
                    <a:pt x="3886" y="13607"/>
                    <a:pt x="4821" y="15387"/>
                    <a:pt x="5757" y="17165"/>
                  </a:cubicBezTo>
                  <a:cubicBezTo>
                    <a:pt x="5766" y="17183"/>
                    <a:pt x="5775" y="17203"/>
                    <a:pt x="5786" y="17220"/>
                  </a:cubicBezTo>
                  <a:cubicBezTo>
                    <a:pt x="5829" y="17280"/>
                    <a:pt x="5820" y="17337"/>
                    <a:pt x="5784" y="17402"/>
                  </a:cubicBezTo>
                  <a:cubicBezTo>
                    <a:pt x="5591" y="17754"/>
                    <a:pt x="5402" y="18108"/>
                    <a:pt x="5210" y="18463"/>
                  </a:cubicBezTo>
                  <a:cubicBezTo>
                    <a:pt x="5040" y="18776"/>
                    <a:pt x="4871" y="19091"/>
                    <a:pt x="4701" y="19406"/>
                  </a:cubicBezTo>
                  <a:cubicBezTo>
                    <a:pt x="4686" y="19433"/>
                    <a:pt x="4667" y="19461"/>
                    <a:pt x="4641" y="19506"/>
                  </a:cubicBezTo>
                  <a:cubicBezTo>
                    <a:pt x="3520" y="17503"/>
                    <a:pt x="2408" y="15513"/>
                    <a:pt x="1289" y="13510"/>
                  </a:cubicBezTo>
                  <a:cubicBezTo>
                    <a:pt x="1824" y="12925"/>
                    <a:pt x="2361" y="12342"/>
                    <a:pt x="2903" y="11751"/>
                  </a:cubicBezTo>
                  <a:close/>
                  <a:moveTo>
                    <a:pt x="1238" y="13793"/>
                  </a:moveTo>
                  <a:cubicBezTo>
                    <a:pt x="2333" y="15754"/>
                    <a:pt x="3429" y="17717"/>
                    <a:pt x="4528" y="19685"/>
                  </a:cubicBezTo>
                  <a:cubicBezTo>
                    <a:pt x="3895" y="20262"/>
                    <a:pt x="3269" y="20833"/>
                    <a:pt x="2630" y="21415"/>
                  </a:cubicBezTo>
                  <a:cubicBezTo>
                    <a:pt x="1818" y="21179"/>
                    <a:pt x="1009" y="20941"/>
                    <a:pt x="185" y="20702"/>
                  </a:cubicBezTo>
                  <a:cubicBezTo>
                    <a:pt x="529" y="18395"/>
                    <a:pt x="874" y="16095"/>
                    <a:pt x="1216" y="13796"/>
                  </a:cubicBezTo>
                  <a:cubicBezTo>
                    <a:pt x="1224" y="13794"/>
                    <a:pt x="1230" y="13794"/>
                    <a:pt x="1238" y="13793"/>
                  </a:cubicBezTo>
                  <a:close/>
                  <a:moveTo>
                    <a:pt x="8297" y="7871"/>
                  </a:moveTo>
                  <a:cubicBezTo>
                    <a:pt x="9363" y="9805"/>
                    <a:pt x="10428" y="11737"/>
                    <a:pt x="11493" y="13666"/>
                  </a:cubicBezTo>
                  <a:cubicBezTo>
                    <a:pt x="10658" y="17751"/>
                    <a:pt x="9823" y="21832"/>
                    <a:pt x="8988" y="25911"/>
                  </a:cubicBezTo>
                  <a:lnTo>
                    <a:pt x="8990" y="25911"/>
                  </a:lnTo>
                  <a:cubicBezTo>
                    <a:pt x="8982" y="25912"/>
                    <a:pt x="8976" y="25912"/>
                    <a:pt x="8970" y="25912"/>
                  </a:cubicBezTo>
                  <a:cubicBezTo>
                    <a:pt x="8964" y="25875"/>
                    <a:pt x="8956" y="25836"/>
                    <a:pt x="8951" y="25799"/>
                  </a:cubicBezTo>
                  <a:cubicBezTo>
                    <a:pt x="8814" y="24566"/>
                    <a:pt x="8677" y="23335"/>
                    <a:pt x="8539" y="22102"/>
                  </a:cubicBezTo>
                  <a:cubicBezTo>
                    <a:pt x="8405" y="20896"/>
                    <a:pt x="8272" y="19691"/>
                    <a:pt x="8138" y="18486"/>
                  </a:cubicBezTo>
                  <a:cubicBezTo>
                    <a:pt x="8068" y="17876"/>
                    <a:pt x="7994" y="17265"/>
                    <a:pt x="7923" y="16654"/>
                  </a:cubicBezTo>
                  <a:cubicBezTo>
                    <a:pt x="7920" y="16631"/>
                    <a:pt x="7920" y="16606"/>
                    <a:pt x="7922" y="16583"/>
                  </a:cubicBezTo>
                  <a:cubicBezTo>
                    <a:pt x="7984" y="15052"/>
                    <a:pt x="8045" y="13521"/>
                    <a:pt x="8107" y="11990"/>
                  </a:cubicBezTo>
                  <a:cubicBezTo>
                    <a:pt x="8161" y="10644"/>
                    <a:pt x="8215" y="9298"/>
                    <a:pt x="8269" y="7953"/>
                  </a:cubicBezTo>
                  <a:cubicBezTo>
                    <a:pt x="8271" y="7926"/>
                    <a:pt x="8275" y="7900"/>
                    <a:pt x="8278" y="7874"/>
                  </a:cubicBezTo>
                  <a:cubicBezTo>
                    <a:pt x="8285" y="7872"/>
                    <a:pt x="8291" y="7872"/>
                    <a:pt x="8297" y="7871"/>
                  </a:cubicBezTo>
                  <a:close/>
                  <a:moveTo>
                    <a:pt x="20359" y="8693"/>
                  </a:moveTo>
                  <a:cubicBezTo>
                    <a:pt x="20366" y="8697"/>
                    <a:pt x="20370" y="8701"/>
                    <a:pt x="20376" y="8704"/>
                  </a:cubicBezTo>
                  <a:cubicBezTo>
                    <a:pt x="17463" y="14538"/>
                    <a:pt x="14550" y="20370"/>
                    <a:pt x="11637" y="26202"/>
                  </a:cubicBezTo>
                  <a:cubicBezTo>
                    <a:pt x="11630" y="26201"/>
                    <a:pt x="11624" y="26199"/>
                    <a:pt x="11618" y="26196"/>
                  </a:cubicBezTo>
                  <a:cubicBezTo>
                    <a:pt x="11624" y="26162"/>
                    <a:pt x="11627" y="26127"/>
                    <a:pt x="11635" y="26091"/>
                  </a:cubicBezTo>
                  <a:cubicBezTo>
                    <a:pt x="12110" y="23822"/>
                    <a:pt x="12589" y="21554"/>
                    <a:pt x="13064" y="19285"/>
                  </a:cubicBezTo>
                  <a:cubicBezTo>
                    <a:pt x="13422" y="17574"/>
                    <a:pt x="13776" y="15862"/>
                    <a:pt x="14131" y="14149"/>
                  </a:cubicBezTo>
                  <a:cubicBezTo>
                    <a:pt x="14157" y="14026"/>
                    <a:pt x="14183" y="13901"/>
                    <a:pt x="14203" y="13776"/>
                  </a:cubicBezTo>
                  <a:cubicBezTo>
                    <a:pt x="14214" y="13695"/>
                    <a:pt x="14249" y="13638"/>
                    <a:pt x="14313" y="13587"/>
                  </a:cubicBezTo>
                  <a:cubicBezTo>
                    <a:pt x="14972" y="13056"/>
                    <a:pt x="15628" y="12525"/>
                    <a:pt x="16285" y="11993"/>
                  </a:cubicBezTo>
                  <a:cubicBezTo>
                    <a:pt x="17617" y="10913"/>
                    <a:pt x="18949" y="9832"/>
                    <a:pt x="20281" y="8754"/>
                  </a:cubicBezTo>
                  <a:cubicBezTo>
                    <a:pt x="20305" y="8732"/>
                    <a:pt x="20333" y="8713"/>
                    <a:pt x="20359" y="8693"/>
                  </a:cubicBezTo>
                  <a:close/>
                  <a:moveTo>
                    <a:pt x="13740" y="13712"/>
                  </a:moveTo>
                  <a:cubicBezTo>
                    <a:pt x="13910" y="13712"/>
                    <a:pt x="14027" y="13714"/>
                    <a:pt x="14049" y="13718"/>
                  </a:cubicBezTo>
                  <a:cubicBezTo>
                    <a:pt x="13143" y="18046"/>
                    <a:pt x="12237" y="22375"/>
                    <a:pt x="11328" y="26718"/>
                  </a:cubicBezTo>
                  <a:cubicBezTo>
                    <a:pt x="10572" y="26637"/>
                    <a:pt x="9819" y="26556"/>
                    <a:pt x="9052" y="26474"/>
                  </a:cubicBezTo>
                  <a:cubicBezTo>
                    <a:pt x="9920" y="22227"/>
                    <a:pt x="10786" y="17992"/>
                    <a:pt x="11652" y="13759"/>
                  </a:cubicBezTo>
                  <a:cubicBezTo>
                    <a:pt x="11706" y="13739"/>
                    <a:pt x="13102" y="13712"/>
                    <a:pt x="13740" y="13712"/>
                  </a:cubicBezTo>
                  <a:close/>
                  <a:moveTo>
                    <a:pt x="4547" y="19910"/>
                  </a:moveTo>
                  <a:cubicBezTo>
                    <a:pt x="4554" y="19911"/>
                    <a:pt x="4559" y="19911"/>
                    <a:pt x="4562" y="19911"/>
                  </a:cubicBezTo>
                  <a:cubicBezTo>
                    <a:pt x="4565" y="19911"/>
                    <a:pt x="4567" y="19911"/>
                    <a:pt x="4568" y="19912"/>
                  </a:cubicBezTo>
                  <a:cubicBezTo>
                    <a:pt x="4571" y="19913"/>
                    <a:pt x="4573" y="19916"/>
                    <a:pt x="4574" y="19919"/>
                  </a:cubicBezTo>
                  <a:cubicBezTo>
                    <a:pt x="4581" y="19943"/>
                    <a:pt x="4588" y="19966"/>
                    <a:pt x="4591" y="19989"/>
                  </a:cubicBezTo>
                  <a:cubicBezTo>
                    <a:pt x="4976" y="22682"/>
                    <a:pt x="5358" y="25375"/>
                    <a:pt x="5727" y="28073"/>
                  </a:cubicBezTo>
                  <a:cubicBezTo>
                    <a:pt x="4726" y="25907"/>
                    <a:pt x="3724" y="23742"/>
                    <a:pt x="2721" y="21571"/>
                  </a:cubicBezTo>
                  <a:cubicBezTo>
                    <a:pt x="3334" y="21014"/>
                    <a:pt x="3943" y="20460"/>
                    <a:pt x="4547" y="19910"/>
                  </a:cubicBezTo>
                  <a:close/>
                  <a:moveTo>
                    <a:pt x="256" y="20890"/>
                  </a:moveTo>
                  <a:lnTo>
                    <a:pt x="256" y="20890"/>
                  </a:lnTo>
                  <a:cubicBezTo>
                    <a:pt x="1032" y="21115"/>
                    <a:pt x="1784" y="21335"/>
                    <a:pt x="2529" y="21552"/>
                  </a:cubicBezTo>
                  <a:cubicBezTo>
                    <a:pt x="3576" y="23824"/>
                    <a:pt x="4619" y="26086"/>
                    <a:pt x="5662" y="28350"/>
                  </a:cubicBezTo>
                  <a:cubicBezTo>
                    <a:pt x="5656" y="28355"/>
                    <a:pt x="5650" y="28360"/>
                    <a:pt x="5644" y="28364"/>
                  </a:cubicBezTo>
                  <a:cubicBezTo>
                    <a:pt x="5618" y="28350"/>
                    <a:pt x="5590" y="28338"/>
                    <a:pt x="5562" y="28324"/>
                  </a:cubicBezTo>
                  <a:cubicBezTo>
                    <a:pt x="4957" y="27992"/>
                    <a:pt x="4352" y="27661"/>
                    <a:pt x="3747" y="27326"/>
                  </a:cubicBezTo>
                  <a:cubicBezTo>
                    <a:pt x="3709" y="27304"/>
                    <a:pt x="3675" y="27264"/>
                    <a:pt x="3653" y="27224"/>
                  </a:cubicBezTo>
                  <a:cubicBezTo>
                    <a:pt x="2627" y="25315"/>
                    <a:pt x="1602" y="23404"/>
                    <a:pt x="577" y="21495"/>
                  </a:cubicBezTo>
                  <a:cubicBezTo>
                    <a:pt x="491" y="21332"/>
                    <a:pt x="401" y="21168"/>
                    <a:pt x="313" y="21004"/>
                  </a:cubicBezTo>
                  <a:cubicBezTo>
                    <a:pt x="298" y="20975"/>
                    <a:pt x="284" y="20944"/>
                    <a:pt x="256" y="20890"/>
                  </a:cubicBezTo>
                  <a:close/>
                  <a:moveTo>
                    <a:pt x="7766" y="16736"/>
                  </a:moveTo>
                  <a:cubicBezTo>
                    <a:pt x="7947" y="18367"/>
                    <a:pt x="8127" y="19989"/>
                    <a:pt x="8308" y="21612"/>
                  </a:cubicBezTo>
                  <a:cubicBezTo>
                    <a:pt x="8490" y="23236"/>
                    <a:pt x="8670" y="24861"/>
                    <a:pt x="8852" y="26497"/>
                  </a:cubicBezTo>
                  <a:cubicBezTo>
                    <a:pt x="7894" y="27148"/>
                    <a:pt x="6945" y="27792"/>
                    <a:pt x="5985" y="28442"/>
                  </a:cubicBezTo>
                  <a:cubicBezTo>
                    <a:pt x="5976" y="28400"/>
                    <a:pt x="5965" y="28372"/>
                    <a:pt x="5962" y="28343"/>
                  </a:cubicBezTo>
                  <a:cubicBezTo>
                    <a:pt x="5821" y="27360"/>
                    <a:pt x="5682" y="26377"/>
                    <a:pt x="5544" y="25394"/>
                  </a:cubicBezTo>
                  <a:cubicBezTo>
                    <a:pt x="5409" y="24452"/>
                    <a:pt x="5274" y="23509"/>
                    <a:pt x="5138" y="22568"/>
                  </a:cubicBezTo>
                  <a:cubicBezTo>
                    <a:pt x="5013" y="21694"/>
                    <a:pt x="4889" y="20819"/>
                    <a:pt x="4756" y="19947"/>
                  </a:cubicBezTo>
                  <a:cubicBezTo>
                    <a:pt x="4735" y="19802"/>
                    <a:pt x="4756" y="19686"/>
                    <a:pt x="4826" y="19558"/>
                  </a:cubicBezTo>
                  <a:cubicBezTo>
                    <a:pt x="5210" y="18859"/>
                    <a:pt x="5584" y="18157"/>
                    <a:pt x="5960" y="17453"/>
                  </a:cubicBezTo>
                  <a:cubicBezTo>
                    <a:pt x="5991" y="17396"/>
                    <a:pt x="6030" y="17358"/>
                    <a:pt x="6093" y="17336"/>
                  </a:cubicBezTo>
                  <a:cubicBezTo>
                    <a:pt x="6627" y="17145"/>
                    <a:pt x="7159" y="16950"/>
                    <a:pt x="7692" y="16757"/>
                  </a:cubicBezTo>
                  <a:cubicBezTo>
                    <a:pt x="7710" y="16749"/>
                    <a:pt x="7730" y="16746"/>
                    <a:pt x="7766" y="16736"/>
                  </a:cubicBezTo>
                  <a:close/>
                  <a:moveTo>
                    <a:pt x="16620" y="0"/>
                  </a:moveTo>
                  <a:cubicBezTo>
                    <a:pt x="16570" y="0"/>
                    <a:pt x="16535" y="31"/>
                    <a:pt x="16501" y="59"/>
                  </a:cubicBezTo>
                  <a:cubicBezTo>
                    <a:pt x="16300" y="225"/>
                    <a:pt x="16095" y="387"/>
                    <a:pt x="15901" y="562"/>
                  </a:cubicBezTo>
                  <a:cubicBezTo>
                    <a:pt x="14262" y="2026"/>
                    <a:pt x="12623" y="3494"/>
                    <a:pt x="10985" y="4962"/>
                  </a:cubicBezTo>
                  <a:cubicBezTo>
                    <a:pt x="10072" y="5780"/>
                    <a:pt x="9161" y="6602"/>
                    <a:pt x="8244" y="7419"/>
                  </a:cubicBezTo>
                  <a:cubicBezTo>
                    <a:pt x="8147" y="7505"/>
                    <a:pt x="8105" y="7592"/>
                    <a:pt x="8102" y="7717"/>
                  </a:cubicBezTo>
                  <a:cubicBezTo>
                    <a:pt x="8082" y="8260"/>
                    <a:pt x="8055" y="8801"/>
                    <a:pt x="8033" y="9345"/>
                  </a:cubicBezTo>
                  <a:cubicBezTo>
                    <a:pt x="7971" y="10834"/>
                    <a:pt x="7911" y="12325"/>
                    <a:pt x="7851" y="13814"/>
                  </a:cubicBezTo>
                  <a:cubicBezTo>
                    <a:pt x="7817" y="14629"/>
                    <a:pt x="7784" y="15442"/>
                    <a:pt x="7751" y="16256"/>
                  </a:cubicBezTo>
                  <a:cubicBezTo>
                    <a:pt x="7749" y="16282"/>
                    <a:pt x="7743" y="16307"/>
                    <a:pt x="7735" y="16350"/>
                  </a:cubicBezTo>
                  <a:cubicBezTo>
                    <a:pt x="7695" y="16310"/>
                    <a:pt x="7666" y="16283"/>
                    <a:pt x="7636" y="16254"/>
                  </a:cubicBezTo>
                  <a:cubicBezTo>
                    <a:pt x="6474" y="15069"/>
                    <a:pt x="5314" y="13884"/>
                    <a:pt x="4150" y="12700"/>
                  </a:cubicBezTo>
                  <a:cubicBezTo>
                    <a:pt x="3810" y="12354"/>
                    <a:pt x="3466" y="12013"/>
                    <a:pt x="3122" y="11672"/>
                  </a:cubicBezTo>
                  <a:cubicBezTo>
                    <a:pt x="3067" y="11616"/>
                    <a:pt x="3005" y="11570"/>
                    <a:pt x="2932" y="11508"/>
                  </a:cubicBezTo>
                  <a:cubicBezTo>
                    <a:pt x="2874" y="11556"/>
                    <a:pt x="2824" y="11587"/>
                    <a:pt x="2784" y="11629"/>
                  </a:cubicBezTo>
                  <a:cubicBezTo>
                    <a:pt x="2665" y="11752"/>
                    <a:pt x="2550" y="11879"/>
                    <a:pt x="2434" y="12005"/>
                  </a:cubicBezTo>
                  <a:cubicBezTo>
                    <a:pt x="2006" y="12471"/>
                    <a:pt x="1579" y="12938"/>
                    <a:pt x="1153" y="13405"/>
                  </a:cubicBezTo>
                  <a:cubicBezTo>
                    <a:pt x="1122" y="13439"/>
                    <a:pt x="1096" y="13482"/>
                    <a:pt x="1080" y="13527"/>
                  </a:cubicBezTo>
                  <a:cubicBezTo>
                    <a:pt x="1063" y="13578"/>
                    <a:pt x="1060" y="13634"/>
                    <a:pt x="1053" y="13689"/>
                  </a:cubicBezTo>
                  <a:cubicBezTo>
                    <a:pt x="874" y="14881"/>
                    <a:pt x="696" y="16074"/>
                    <a:pt x="519" y="17266"/>
                  </a:cubicBezTo>
                  <a:cubicBezTo>
                    <a:pt x="349" y="18401"/>
                    <a:pt x="182" y="19537"/>
                    <a:pt x="11" y="20671"/>
                  </a:cubicBezTo>
                  <a:cubicBezTo>
                    <a:pt x="0" y="20750"/>
                    <a:pt x="9" y="20816"/>
                    <a:pt x="48" y="20887"/>
                  </a:cubicBezTo>
                  <a:cubicBezTo>
                    <a:pt x="1182" y="23000"/>
                    <a:pt x="2317" y="25111"/>
                    <a:pt x="3448" y="27227"/>
                  </a:cubicBezTo>
                  <a:cubicBezTo>
                    <a:pt x="3520" y="27361"/>
                    <a:pt x="3616" y="27454"/>
                    <a:pt x="3747" y="27525"/>
                  </a:cubicBezTo>
                  <a:cubicBezTo>
                    <a:pt x="4412" y="27884"/>
                    <a:pt x="5076" y="28246"/>
                    <a:pt x="5736" y="28613"/>
                  </a:cubicBezTo>
                  <a:cubicBezTo>
                    <a:pt x="5798" y="28646"/>
                    <a:pt x="5854" y="28665"/>
                    <a:pt x="5909" y="28665"/>
                  </a:cubicBezTo>
                  <a:cubicBezTo>
                    <a:pt x="5966" y="28665"/>
                    <a:pt x="6020" y="28645"/>
                    <a:pt x="6076" y="28597"/>
                  </a:cubicBezTo>
                  <a:cubicBezTo>
                    <a:pt x="6095" y="28582"/>
                    <a:pt x="6116" y="28571"/>
                    <a:pt x="6136" y="28557"/>
                  </a:cubicBezTo>
                  <a:cubicBezTo>
                    <a:pt x="6602" y="28241"/>
                    <a:pt x="7068" y="27926"/>
                    <a:pt x="7534" y="27610"/>
                  </a:cubicBezTo>
                  <a:cubicBezTo>
                    <a:pt x="7982" y="27306"/>
                    <a:pt x="8428" y="27003"/>
                    <a:pt x="8874" y="26701"/>
                  </a:cubicBezTo>
                  <a:cubicBezTo>
                    <a:pt x="8918" y="26671"/>
                    <a:pt x="8960" y="26647"/>
                    <a:pt x="9014" y="26647"/>
                  </a:cubicBezTo>
                  <a:cubicBezTo>
                    <a:pt x="9021" y="26647"/>
                    <a:pt x="9028" y="26647"/>
                    <a:pt x="9036" y="26648"/>
                  </a:cubicBezTo>
                  <a:cubicBezTo>
                    <a:pt x="9226" y="26671"/>
                    <a:pt x="9417" y="26690"/>
                    <a:pt x="9609" y="26710"/>
                  </a:cubicBezTo>
                  <a:cubicBezTo>
                    <a:pt x="10174" y="26770"/>
                    <a:pt x="10737" y="26832"/>
                    <a:pt x="11300" y="26889"/>
                  </a:cubicBezTo>
                  <a:cubicBezTo>
                    <a:pt x="11346" y="26894"/>
                    <a:pt x="11380" y="26897"/>
                    <a:pt x="11408" y="26897"/>
                  </a:cubicBezTo>
                  <a:cubicBezTo>
                    <a:pt x="11492" y="26897"/>
                    <a:pt x="11508" y="26864"/>
                    <a:pt x="11573" y="26733"/>
                  </a:cubicBezTo>
                  <a:cubicBezTo>
                    <a:pt x="14410" y="21054"/>
                    <a:pt x="17248" y="15376"/>
                    <a:pt x="20085" y="9697"/>
                  </a:cubicBezTo>
                  <a:cubicBezTo>
                    <a:pt x="20281" y="9303"/>
                    <a:pt x="20474" y="8908"/>
                    <a:pt x="20671" y="8516"/>
                  </a:cubicBezTo>
                  <a:cubicBezTo>
                    <a:pt x="20711" y="8434"/>
                    <a:pt x="20716" y="8362"/>
                    <a:pt x="20668" y="8281"/>
                  </a:cubicBezTo>
                  <a:lnTo>
                    <a:pt x="20670" y="8281"/>
                  </a:lnTo>
                  <a:cubicBezTo>
                    <a:pt x="20634" y="8223"/>
                    <a:pt x="20608" y="8159"/>
                    <a:pt x="20577" y="8098"/>
                  </a:cubicBezTo>
                  <a:cubicBezTo>
                    <a:pt x="19614" y="6087"/>
                    <a:pt x="18652" y="4076"/>
                    <a:pt x="17688" y="2066"/>
                  </a:cubicBezTo>
                  <a:cubicBezTo>
                    <a:pt x="17384" y="1432"/>
                    <a:pt x="17072" y="801"/>
                    <a:pt x="16763" y="168"/>
                  </a:cubicBezTo>
                  <a:cubicBezTo>
                    <a:pt x="16736" y="110"/>
                    <a:pt x="16700" y="56"/>
                    <a:pt x="16674" y="11"/>
                  </a:cubicBezTo>
                  <a:cubicBezTo>
                    <a:pt x="16654" y="3"/>
                    <a:pt x="16636" y="0"/>
                    <a:pt x="16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7" name="Google Shape;5767;p204"/>
            <p:cNvSpPr/>
            <p:nvPr/>
          </p:nvSpPr>
          <p:spPr>
            <a:xfrm>
              <a:off x="7425169" y="2055238"/>
              <a:ext cx="219669" cy="126814"/>
            </a:xfrm>
            <a:custGeom>
              <a:avLst/>
              <a:gdLst/>
              <a:ahLst/>
              <a:cxnLst/>
              <a:rect l="l" t="t" r="r" b="b"/>
              <a:pathLst>
                <a:path w="6501" h="3753" extrusionOk="0">
                  <a:moveTo>
                    <a:pt x="6283" y="0"/>
                  </a:moveTo>
                  <a:cubicBezTo>
                    <a:pt x="6118" y="722"/>
                    <a:pt x="5768" y="1315"/>
                    <a:pt x="5205" y="1772"/>
                  </a:cubicBezTo>
                  <a:cubicBezTo>
                    <a:pt x="4638" y="2230"/>
                    <a:pt x="3987" y="2469"/>
                    <a:pt x="3257" y="2474"/>
                  </a:cubicBezTo>
                  <a:cubicBezTo>
                    <a:pt x="3251" y="2474"/>
                    <a:pt x="3246" y="2474"/>
                    <a:pt x="3240" y="2474"/>
                  </a:cubicBezTo>
                  <a:cubicBezTo>
                    <a:pt x="2632" y="2474"/>
                    <a:pt x="2070" y="2306"/>
                    <a:pt x="1561" y="1974"/>
                  </a:cubicBezTo>
                  <a:cubicBezTo>
                    <a:pt x="876" y="1528"/>
                    <a:pt x="439" y="898"/>
                    <a:pt x="224" y="110"/>
                  </a:cubicBezTo>
                  <a:lnTo>
                    <a:pt x="224" y="110"/>
                  </a:lnTo>
                  <a:cubicBezTo>
                    <a:pt x="1" y="1218"/>
                    <a:pt x="457" y="2577"/>
                    <a:pt x="1667" y="3306"/>
                  </a:cubicBezTo>
                  <a:cubicBezTo>
                    <a:pt x="2164" y="3606"/>
                    <a:pt x="2715" y="3753"/>
                    <a:pt x="3263" y="3753"/>
                  </a:cubicBezTo>
                  <a:cubicBezTo>
                    <a:pt x="3999" y="3753"/>
                    <a:pt x="4730" y="3488"/>
                    <a:pt x="5319" y="2971"/>
                  </a:cubicBezTo>
                  <a:cubicBezTo>
                    <a:pt x="6336" y="2079"/>
                    <a:pt x="6501" y="759"/>
                    <a:pt x="628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68" name="Google Shape;5768;p204">
            <a:extLst>
              <a:ext uri="{C183D7F6-B498-43B3-948B-1728B52AA6E4}">
                <adec:decorative xmlns:adec="http://schemas.microsoft.com/office/drawing/2017/decorative" val="1"/>
              </a:ext>
            </a:extLst>
          </p:cNvPr>
          <p:cNvSpPr/>
          <p:nvPr/>
        </p:nvSpPr>
        <p:spPr>
          <a:xfrm rot="2250017" flipH="1">
            <a:off x="-81697" y="-422987"/>
            <a:ext cx="1536903" cy="2677780"/>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9" name="Google Shape;5769;p204">
            <a:extLst>
              <a:ext uri="{C183D7F6-B498-43B3-948B-1728B52AA6E4}">
                <adec:decorative xmlns:adec="http://schemas.microsoft.com/office/drawing/2017/decorative" val="1"/>
              </a:ext>
            </a:extLst>
          </p:cNvPr>
          <p:cNvSpPr/>
          <p:nvPr/>
        </p:nvSpPr>
        <p:spPr>
          <a:xfrm rot="-522981">
            <a:off x="11179342" y="3359767"/>
            <a:ext cx="1536932" cy="2677912"/>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70" name="Google Shape;5770;p204">
            <a:extLst>
              <a:ext uri="{C183D7F6-B498-43B3-948B-1728B52AA6E4}">
                <adec:decorative xmlns:adec="http://schemas.microsoft.com/office/drawing/2017/decorative" val="1"/>
              </a:ext>
            </a:extLst>
          </p:cNvPr>
          <p:cNvGrpSpPr/>
          <p:nvPr/>
        </p:nvGrpSpPr>
        <p:grpSpPr>
          <a:xfrm rot="-5400000" flipH="1">
            <a:off x="9477831" y="493834"/>
            <a:ext cx="1979128" cy="1925025"/>
            <a:chOff x="6587025" y="1915625"/>
            <a:chExt cx="890750" cy="866400"/>
          </a:xfrm>
        </p:grpSpPr>
        <p:sp>
          <p:nvSpPr>
            <p:cNvPr id="5771" name="Google Shape;5771;p204"/>
            <p:cNvSpPr/>
            <p:nvPr/>
          </p:nvSpPr>
          <p:spPr>
            <a:xfrm>
              <a:off x="7078875" y="2619750"/>
              <a:ext cx="25" cy="75"/>
            </a:xfrm>
            <a:custGeom>
              <a:avLst/>
              <a:gdLst/>
              <a:ahLst/>
              <a:cxnLst/>
              <a:rect l="l" t="t" r="r" b="b"/>
              <a:pathLst>
                <a:path w="1" h="3" extrusionOk="0">
                  <a:moveTo>
                    <a:pt x="0" y="2"/>
                  </a:move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2" name="Google Shape;5772;p204"/>
            <p:cNvSpPr/>
            <p:nvPr/>
          </p:nvSpPr>
          <p:spPr>
            <a:xfrm>
              <a:off x="7076375" y="2619750"/>
              <a:ext cx="5075" cy="75"/>
            </a:xfrm>
            <a:custGeom>
              <a:avLst/>
              <a:gdLst/>
              <a:ahLst/>
              <a:cxnLst/>
              <a:rect l="l" t="t" r="r" b="b"/>
              <a:pathLst>
                <a:path w="203" h="3" extrusionOk="0">
                  <a:moveTo>
                    <a:pt x="0" y="1"/>
                  </a:moveTo>
                  <a:lnTo>
                    <a:pt x="0" y="2"/>
                  </a:lnTo>
                  <a:lnTo>
                    <a:pt x="20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3" name="Google Shape;5773;p204"/>
            <p:cNvSpPr/>
            <p:nvPr/>
          </p:nvSpPr>
          <p:spPr>
            <a:xfrm>
              <a:off x="7072975" y="2592950"/>
              <a:ext cx="100" cy="325"/>
            </a:xfrm>
            <a:custGeom>
              <a:avLst/>
              <a:gdLst/>
              <a:ahLst/>
              <a:cxnLst/>
              <a:rect l="l" t="t" r="r" b="b"/>
              <a:pathLst>
                <a:path w="4" h="13" extrusionOk="0">
                  <a:moveTo>
                    <a:pt x="0" y="0"/>
                  </a:moveTo>
                  <a:cubicBezTo>
                    <a:pt x="0" y="0"/>
                    <a:pt x="0" y="0"/>
                    <a:pt x="0" y="2"/>
                  </a:cubicBezTo>
                  <a:cubicBezTo>
                    <a:pt x="2" y="5"/>
                    <a:pt x="2" y="8"/>
                    <a:pt x="3" y="12"/>
                  </a:cubicBezTo>
                  <a:lnTo>
                    <a:pt x="3" y="12"/>
                  </a:lnTo>
                  <a:cubicBezTo>
                    <a:pt x="2" y="8"/>
                    <a:pt x="2" y="5"/>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4" name="Google Shape;5774;p204"/>
            <p:cNvSpPr/>
            <p:nvPr/>
          </p:nvSpPr>
          <p:spPr>
            <a:xfrm>
              <a:off x="7070200" y="2587850"/>
              <a:ext cx="5250" cy="6125"/>
            </a:xfrm>
            <a:custGeom>
              <a:avLst/>
              <a:gdLst/>
              <a:ahLst/>
              <a:cxnLst/>
              <a:rect l="l" t="t" r="r" b="b"/>
              <a:pathLst>
                <a:path w="210" h="245" extrusionOk="0">
                  <a:moveTo>
                    <a:pt x="173" y="0"/>
                  </a:moveTo>
                  <a:lnTo>
                    <a:pt x="40" y="133"/>
                  </a:lnTo>
                  <a:lnTo>
                    <a:pt x="0" y="187"/>
                  </a:lnTo>
                  <a:lnTo>
                    <a:pt x="17" y="244"/>
                  </a:lnTo>
                  <a:lnTo>
                    <a:pt x="120" y="213"/>
                  </a:lnTo>
                  <a:lnTo>
                    <a:pt x="210" y="187"/>
                  </a:lnTo>
                  <a:lnTo>
                    <a:pt x="190" y="190"/>
                  </a:lnTo>
                  <a:lnTo>
                    <a:pt x="210" y="184"/>
                  </a:lnTo>
                  <a:lnTo>
                    <a:pt x="17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5" name="Google Shape;5775;p204"/>
            <p:cNvSpPr/>
            <p:nvPr/>
          </p:nvSpPr>
          <p:spPr>
            <a:xfrm>
              <a:off x="7153875" y="2090200"/>
              <a:ext cx="100" cy="800"/>
            </a:xfrm>
            <a:custGeom>
              <a:avLst/>
              <a:gdLst/>
              <a:ahLst/>
              <a:cxnLst/>
              <a:rect l="l" t="t" r="r" b="b"/>
              <a:pathLst>
                <a:path w="4" h="32" extrusionOk="0">
                  <a:moveTo>
                    <a:pt x="4" y="1"/>
                  </a:moveTo>
                  <a:cubicBezTo>
                    <a:pt x="1" y="9"/>
                    <a:pt x="2" y="17"/>
                    <a:pt x="1" y="25"/>
                  </a:cubicBezTo>
                  <a:lnTo>
                    <a:pt x="1" y="25"/>
                  </a:lnTo>
                  <a:lnTo>
                    <a:pt x="4" y="1"/>
                  </a:lnTo>
                  <a:close/>
                  <a:moveTo>
                    <a:pt x="1" y="25"/>
                  </a:moveTo>
                  <a:lnTo>
                    <a:pt x="1" y="32"/>
                  </a:lnTo>
                  <a:cubicBezTo>
                    <a:pt x="1" y="30"/>
                    <a:pt x="1" y="27"/>
                    <a:pt x="1" y="2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6" name="Google Shape;5776;p204"/>
            <p:cNvSpPr/>
            <p:nvPr/>
          </p:nvSpPr>
          <p:spPr>
            <a:xfrm>
              <a:off x="7151375" y="2089550"/>
              <a:ext cx="5100" cy="1775"/>
            </a:xfrm>
            <a:custGeom>
              <a:avLst/>
              <a:gdLst/>
              <a:ahLst/>
              <a:cxnLst/>
              <a:rect l="l" t="t" r="r" b="b"/>
              <a:pathLst>
                <a:path w="204" h="71" extrusionOk="0">
                  <a:moveTo>
                    <a:pt x="6" y="1"/>
                  </a:moveTo>
                  <a:cubicBezTo>
                    <a:pt x="2" y="18"/>
                    <a:pt x="0" y="33"/>
                    <a:pt x="0" y="44"/>
                  </a:cubicBezTo>
                  <a:lnTo>
                    <a:pt x="101" y="58"/>
                  </a:lnTo>
                  <a:lnTo>
                    <a:pt x="0" y="48"/>
                  </a:lnTo>
                  <a:lnTo>
                    <a:pt x="0" y="48"/>
                  </a:lnTo>
                  <a:lnTo>
                    <a:pt x="201" y="69"/>
                  </a:lnTo>
                  <a:lnTo>
                    <a:pt x="201" y="70"/>
                  </a:lnTo>
                  <a:lnTo>
                    <a:pt x="204" y="41"/>
                  </a:lnTo>
                  <a:lnTo>
                    <a:pt x="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7" name="Google Shape;5777;p204"/>
            <p:cNvSpPr/>
            <p:nvPr/>
          </p:nvSpPr>
          <p:spPr>
            <a:xfrm>
              <a:off x="7007875" y="2357700"/>
              <a:ext cx="250" cy="300"/>
            </a:xfrm>
            <a:custGeom>
              <a:avLst/>
              <a:gdLst/>
              <a:ahLst/>
              <a:cxnLst/>
              <a:rect l="l" t="t" r="r" b="b"/>
              <a:pathLst>
                <a:path w="10" h="12" extrusionOk="0">
                  <a:moveTo>
                    <a:pt x="1" y="1"/>
                  </a:moveTo>
                  <a:cubicBezTo>
                    <a:pt x="1" y="1"/>
                    <a:pt x="1" y="2"/>
                    <a:pt x="1" y="2"/>
                  </a:cubicBezTo>
                  <a:cubicBezTo>
                    <a:pt x="4" y="5"/>
                    <a:pt x="7" y="8"/>
                    <a:pt x="10" y="11"/>
                  </a:cubicBezTo>
                  <a:cubicBezTo>
                    <a:pt x="7" y="8"/>
                    <a:pt x="4" y="5"/>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8" name="Google Shape;5778;p204"/>
            <p:cNvSpPr/>
            <p:nvPr/>
          </p:nvSpPr>
          <p:spPr>
            <a:xfrm>
              <a:off x="7005325" y="2353775"/>
              <a:ext cx="5075" cy="6000"/>
            </a:xfrm>
            <a:custGeom>
              <a:avLst/>
              <a:gdLst/>
              <a:ahLst/>
              <a:cxnLst/>
              <a:rect l="l" t="t" r="r" b="b"/>
              <a:pathLst>
                <a:path w="203" h="240" extrusionOk="0">
                  <a:moveTo>
                    <a:pt x="92" y="0"/>
                  </a:moveTo>
                  <a:lnTo>
                    <a:pt x="1" y="125"/>
                  </a:lnTo>
                  <a:lnTo>
                    <a:pt x="12" y="210"/>
                  </a:lnTo>
                  <a:lnTo>
                    <a:pt x="39" y="239"/>
                  </a:lnTo>
                  <a:lnTo>
                    <a:pt x="109" y="162"/>
                  </a:lnTo>
                  <a:lnTo>
                    <a:pt x="203" y="159"/>
                  </a:lnTo>
                  <a:lnTo>
                    <a:pt x="113" y="158"/>
                  </a:lnTo>
                  <a:lnTo>
                    <a:pt x="177" y="90"/>
                  </a:lnTo>
                  <a:lnTo>
                    <a:pt x="175" y="90"/>
                  </a:lnTo>
                  <a:lnTo>
                    <a:pt x="177" y="88"/>
                  </a:lnTo>
                  <a:lnTo>
                    <a:pt x="9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9" name="Google Shape;5779;p204"/>
            <p:cNvSpPr/>
            <p:nvPr/>
          </p:nvSpPr>
          <p:spPr>
            <a:xfrm>
              <a:off x="6797600" y="2514275"/>
              <a:ext cx="100" cy="450"/>
            </a:xfrm>
            <a:custGeom>
              <a:avLst/>
              <a:gdLst/>
              <a:ahLst/>
              <a:cxnLst/>
              <a:rect l="l" t="t" r="r" b="b"/>
              <a:pathLst>
                <a:path w="4" h="18" extrusionOk="0">
                  <a:moveTo>
                    <a:pt x="1" y="0"/>
                  </a:moveTo>
                  <a:cubicBezTo>
                    <a:pt x="2" y="7"/>
                    <a:pt x="2" y="11"/>
                    <a:pt x="4" y="17"/>
                  </a:cubicBezTo>
                  <a:cubicBezTo>
                    <a:pt x="4" y="11"/>
                    <a:pt x="2" y="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0" name="Google Shape;5780;p204"/>
            <p:cNvSpPr/>
            <p:nvPr/>
          </p:nvSpPr>
          <p:spPr>
            <a:xfrm>
              <a:off x="6794600" y="2511100"/>
              <a:ext cx="5525" cy="5625"/>
            </a:xfrm>
            <a:custGeom>
              <a:avLst/>
              <a:gdLst/>
              <a:ahLst/>
              <a:cxnLst/>
              <a:rect l="l" t="t" r="r" b="b"/>
              <a:pathLst>
                <a:path w="221" h="225" extrusionOk="0">
                  <a:moveTo>
                    <a:pt x="213" y="1"/>
                  </a:moveTo>
                  <a:lnTo>
                    <a:pt x="108" y="27"/>
                  </a:lnTo>
                  <a:lnTo>
                    <a:pt x="0" y="72"/>
                  </a:lnTo>
                  <a:lnTo>
                    <a:pt x="26" y="171"/>
                  </a:lnTo>
                  <a:lnTo>
                    <a:pt x="124" y="144"/>
                  </a:lnTo>
                  <a:lnTo>
                    <a:pt x="145" y="225"/>
                  </a:lnTo>
                  <a:lnTo>
                    <a:pt x="125" y="144"/>
                  </a:lnTo>
                  <a:lnTo>
                    <a:pt x="221" y="110"/>
                  </a:ln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1" name="Google Shape;5781;p204"/>
            <p:cNvSpPr/>
            <p:nvPr/>
          </p:nvSpPr>
          <p:spPr>
            <a:xfrm>
              <a:off x="6662525" y="2706525"/>
              <a:ext cx="575" cy="325"/>
            </a:xfrm>
            <a:custGeom>
              <a:avLst/>
              <a:gdLst/>
              <a:ahLst/>
              <a:cxnLst/>
              <a:rect l="l" t="t" r="r" b="b"/>
              <a:pathLst>
                <a:path w="23" h="13" extrusionOk="0">
                  <a:moveTo>
                    <a:pt x="0" y="1"/>
                  </a:moveTo>
                  <a:lnTo>
                    <a:pt x="0" y="1"/>
                  </a:lnTo>
                  <a:cubicBezTo>
                    <a:pt x="7" y="5"/>
                    <a:pt x="14" y="8"/>
                    <a:pt x="22" y="13"/>
                  </a:cubicBezTo>
                  <a:cubicBezTo>
                    <a:pt x="22" y="13"/>
                    <a:pt x="22" y="11"/>
                    <a:pt x="22" y="11"/>
                  </a:cubicBezTo>
                  <a:cubicBezTo>
                    <a:pt x="14" y="8"/>
                    <a:pt x="8" y="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2" name="Google Shape;5782;p204"/>
            <p:cNvSpPr/>
            <p:nvPr/>
          </p:nvSpPr>
          <p:spPr>
            <a:xfrm>
              <a:off x="6661225" y="2704250"/>
              <a:ext cx="4875" cy="6625"/>
            </a:xfrm>
            <a:custGeom>
              <a:avLst/>
              <a:gdLst/>
              <a:ahLst/>
              <a:cxnLst/>
              <a:rect l="l" t="t" r="r" b="b"/>
              <a:pathLst>
                <a:path w="195" h="265" extrusionOk="0">
                  <a:moveTo>
                    <a:pt x="97" y="1"/>
                  </a:moveTo>
                  <a:lnTo>
                    <a:pt x="45" y="98"/>
                  </a:lnTo>
                  <a:lnTo>
                    <a:pt x="0" y="178"/>
                  </a:lnTo>
                  <a:lnTo>
                    <a:pt x="145" y="264"/>
                  </a:lnTo>
                  <a:lnTo>
                    <a:pt x="194" y="50"/>
                  </a:lnTo>
                  <a:lnTo>
                    <a:pt x="120" y="13"/>
                  </a:lnTo>
                  <a:lnTo>
                    <a:pt x="105" y="5"/>
                  </a:lnTo>
                  <a:lnTo>
                    <a:pt x="85" y="36"/>
                  </a:lnTo>
                  <a:lnTo>
                    <a:pt x="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3" name="Google Shape;5783;p204"/>
            <p:cNvSpPr/>
            <p:nvPr/>
          </p:nvSpPr>
          <p:spPr>
            <a:xfrm>
              <a:off x="7331675" y="1993675"/>
              <a:ext cx="32125" cy="24950"/>
            </a:xfrm>
            <a:custGeom>
              <a:avLst/>
              <a:gdLst/>
              <a:ahLst/>
              <a:cxnLst/>
              <a:rect l="l" t="t" r="r" b="b"/>
              <a:pathLst>
                <a:path w="1285" h="998" extrusionOk="0">
                  <a:moveTo>
                    <a:pt x="796" y="206"/>
                  </a:moveTo>
                  <a:cubicBezTo>
                    <a:pt x="815" y="210"/>
                    <a:pt x="835" y="215"/>
                    <a:pt x="855" y="220"/>
                  </a:cubicBezTo>
                  <a:cubicBezTo>
                    <a:pt x="906" y="232"/>
                    <a:pt x="955" y="243"/>
                    <a:pt x="996" y="261"/>
                  </a:cubicBezTo>
                  <a:cubicBezTo>
                    <a:pt x="1020" y="274"/>
                    <a:pt x="1053" y="295"/>
                    <a:pt x="1063" y="332"/>
                  </a:cubicBezTo>
                  <a:cubicBezTo>
                    <a:pt x="1073" y="365"/>
                    <a:pt x="1063" y="403"/>
                    <a:pt x="1037" y="440"/>
                  </a:cubicBezTo>
                  <a:cubicBezTo>
                    <a:pt x="1023" y="462"/>
                    <a:pt x="1008" y="484"/>
                    <a:pt x="994" y="494"/>
                  </a:cubicBezTo>
                  <a:lnTo>
                    <a:pt x="931" y="544"/>
                  </a:lnTo>
                  <a:cubicBezTo>
                    <a:pt x="838" y="615"/>
                    <a:pt x="742" y="689"/>
                    <a:pt x="645" y="752"/>
                  </a:cubicBezTo>
                  <a:cubicBezTo>
                    <a:pt x="611" y="774"/>
                    <a:pt x="559" y="789"/>
                    <a:pt x="497" y="794"/>
                  </a:cubicBezTo>
                  <a:cubicBezTo>
                    <a:pt x="489" y="794"/>
                    <a:pt x="482" y="795"/>
                    <a:pt x="474" y="795"/>
                  </a:cubicBezTo>
                  <a:cubicBezTo>
                    <a:pt x="383" y="795"/>
                    <a:pt x="304" y="744"/>
                    <a:pt x="264" y="658"/>
                  </a:cubicBezTo>
                  <a:cubicBezTo>
                    <a:pt x="221" y="564"/>
                    <a:pt x="239" y="453"/>
                    <a:pt x="312" y="383"/>
                  </a:cubicBezTo>
                  <a:lnTo>
                    <a:pt x="312" y="382"/>
                  </a:lnTo>
                  <a:cubicBezTo>
                    <a:pt x="346" y="348"/>
                    <a:pt x="394" y="317"/>
                    <a:pt x="454" y="288"/>
                  </a:cubicBezTo>
                  <a:cubicBezTo>
                    <a:pt x="529" y="252"/>
                    <a:pt x="650" y="223"/>
                    <a:pt x="796" y="206"/>
                  </a:cubicBezTo>
                  <a:close/>
                  <a:moveTo>
                    <a:pt x="812" y="1"/>
                  </a:moveTo>
                  <a:lnTo>
                    <a:pt x="793" y="4"/>
                  </a:lnTo>
                  <a:cubicBezTo>
                    <a:pt x="668" y="16"/>
                    <a:pt x="492" y="45"/>
                    <a:pt x="366" y="105"/>
                  </a:cubicBezTo>
                  <a:cubicBezTo>
                    <a:pt x="286" y="144"/>
                    <a:pt x="221" y="189"/>
                    <a:pt x="170" y="238"/>
                  </a:cubicBezTo>
                  <a:cubicBezTo>
                    <a:pt x="37" y="369"/>
                    <a:pt x="0" y="572"/>
                    <a:pt x="80" y="743"/>
                  </a:cubicBezTo>
                  <a:cubicBezTo>
                    <a:pt x="154" y="900"/>
                    <a:pt x="307" y="997"/>
                    <a:pt x="477" y="997"/>
                  </a:cubicBezTo>
                  <a:cubicBezTo>
                    <a:pt x="489" y="997"/>
                    <a:pt x="502" y="996"/>
                    <a:pt x="516" y="994"/>
                  </a:cubicBezTo>
                  <a:cubicBezTo>
                    <a:pt x="582" y="990"/>
                    <a:pt x="676" y="971"/>
                    <a:pt x="755" y="922"/>
                  </a:cubicBezTo>
                  <a:cubicBezTo>
                    <a:pt x="860" y="854"/>
                    <a:pt x="958" y="777"/>
                    <a:pt x="1054" y="703"/>
                  </a:cubicBezTo>
                  <a:lnTo>
                    <a:pt x="1117" y="655"/>
                  </a:lnTo>
                  <a:cubicBezTo>
                    <a:pt x="1154" y="626"/>
                    <a:pt x="1182" y="589"/>
                    <a:pt x="1205" y="553"/>
                  </a:cubicBezTo>
                  <a:cubicBezTo>
                    <a:pt x="1264" y="467"/>
                    <a:pt x="1284" y="368"/>
                    <a:pt x="1258" y="278"/>
                  </a:cubicBezTo>
                  <a:cubicBezTo>
                    <a:pt x="1235" y="192"/>
                    <a:pt x="1171" y="121"/>
                    <a:pt x="1080" y="78"/>
                  </a:cubicBezTo>
                  <a:cubicBezTo>
                    <a:pt x="1020" y="50"/>
                    <a:pt x="958" y="36"/>
                    <a:pt x="900" y="24"/>
                  </a:cubicBezTo>
                  <a:cubicBezTo>
                    <a:pt x="877" y="17"/>
                    <a:pt x="852" y="13"/>
                    <a:pt x="830" y="7"/>
                  </a:cubicBezTo>
                  <a:lnTo>
                    <a:pt x="81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4" name="Google Shape;5784;p204"/>
            <p:cNvSpPr/>
            <p:nvPr/>
          </p:nvSpPr>
          <p:spPr>
            <a:xfrm>
              <a:off x="6587025" y="1915625"/>
              <a:ext cx="890750" cy="866400"/>
            </a:xfrm>
            <a:custGeom>
              <a:avLst/>
              <a:gdLst/>
              <a:ahLst/>
              <a:cxnLst/>
              <a:rect l="l" t="t" r="r" b="b"/>
              <a:pathLst>
                <a:path w="35630" h="34656" extrusionOk="0">
                  <a:moveTo>
                    <a:pt x="30306" y="842"/>
                  </a:moveTo>
                  <a:cubicBezTo>
                    <a:pt x="30323" y="842"/>
                    <a:pt x="30342" y="843"/>
                    <a:pt x="30362" y="849"/>
                  </a:cubicBezTo>
                  <a:cubicBezTo>
                    <a:pt x="30419" y="862"/>
                    <a:pt x="30467" y="882"/>
                    <a:pt x="30498" y="906"/>
                  </a:cubicBezTo>
                  <a:cubicBezTo>
                    <a:pt x="30635" y="1021"/>
                    <a:pt x="30734" y="1112"/>
                    <a:pt x="30820" y="1203"/>
                  </a:cubicBezTo>
                  <a:cubicBezTo>
                    <a:pt x="30849" y="1235"/>
                    <a:pt x="30866" y="1267"/>
                    <a:pt x="30860" y="1288"/>
                  </a:cubicBezTo>
                  <a:cubicBezTo>
                    <a:pt x="30856" y="1305"/>
                    <a:pt x="30831" y="1329"/>
                    <a:pt x="30772" y="1348"/>
                  </a:cubicBezTo>
                  <a:cubicBezTo>
                    <a:pt x="30752" y="1354"/>
                    <a:pt x="30732" y="1360"/>
                    <a:pt x="30712" y="1362"/>
                  </a:cubicBezTo>
                  <a:cubicBezTo>
                    <a:pt x="30674" y="1366"/>
                    <a:pt x="30635" y="1368"/>
                    <a:pt x="30590" y="1369"/>
                  </a:cubicBezTo>
                  <a:lnTo>
                    <a:pt x="30538" y="1374"/>
                  </a:lnTo>
                  <a:lnTo>
                    <a:pt x="30479" y="1366"/>
                  </a:lnTo>
                  <a:cubicBezTo>
                    <a:pt x="30423" y="1360"/>
                    <a:pt x="30365" y="1352"/>
                    <a:pt x="30306" y="1337"/>
                  </a:cubicBezTo>
                  <a:cubicBezTo>
                    <a:pt x="30238" y="1323"/>
                    <a:pt x="30180" y="1289"/>
                    <a:pt x="30133" y="1237"/>
                  </a:cubicBezTo>
                  <a:cubicBezTo>
                    <a:pt x="30065" y="1158"/>
                    <a:pt x="30053" y="1047"/>
                    <a:pt x="30101" y="959"/>
                  </a:cubicBezTo>
                  <a:cubicBezTo>
                    <a:pt x="30141" y="886"/>
                    <a:pt x="30221" y="842"/>
                    <a:pt x="30306" y="842"/>
                  </a:cubicBezTo>
                  <a:close/>
                  <a:moveTo>
                    <a:pt x="28627" y="201"/>
                  </a:moveTo>
                  <a:cubicBezTo>
                    <a:pt x="28720" y="201"/>
                    <a:pt x="28815" y="206"/>
                    <a:pt x="28911" y="215"/>
                  </a:cubicBezTo>
                  <a:cubicBezTo>
                    <a:pt x="29226" y="244"/>
                    <a:pt x="29547" y="325"/>
                    <a:pt x="29923" y="465"/>
                  </a:cubicBezTo>
                  <a:cubicBezTo>
                    <a:pt x="30075" y="522"/>
                    <a:pt x="30223" y="581"/>
                    <a:pt x="30363" y="644"/>
                  </a:cubicBezTo>
                  <a:cubicBezTo>
                    <a:pt x="30343" y="641"/>
                    <a:pt x="30323" y="640"/>
                    <a:pt x="30302" y="640"/>
                  </a:cubicBezTo>
                  <a:cubicBezTo>
                    <a:pt x="30147" y="640"/>
                    <a:pt x="30001" y="722"/>
                    <a:pt x="29925" y="860"/>
                  </a:cubicBezTo>
                  <a:cubicBezTo>
                    <a:pt x="29834" y="1022"/>
                    <a:pt x="29856" y="1226"/>
                    <a:pt x="29982" y="1369"/>
                  </a:cubicBezTo>
                  <a:cubicBezTo>
                    <a:pt x="30056" y="1454"/>
                    <a:pt x="30153" y="1513"/>
                    <a:pt x="30263" y="1536"/>
                  </a:cubicBezTo>
                  <a:cubicBezTo>
                    <a:pt x="30328" y="1550"/>
                    <a:pt x="30393" y="1558"/>
                    <a:pt x="30451" y="1565"/>
                  </a:cubicBezTo>
                  <a:lnTo>
                    <a:pt x="30530" y="1578"/>
                  </a:lnTo>
                  <a:lnTo>
                    <a:pt x="30603" y="1571"/>
                  </a:lnTo>
                  <a:cubicBezTo>
                    <a:pt x="30652" y="1570"/>
                    <a:pt x="30692" y="1567"/>
                    <a:pt x="30734" y="1562"/>
                  </a:cubicBezTo>
                  <a:cubicBezTo>
                    <a:pt x="30766" y="1561"/>
                    <a:pt x="30802" y="1550"/>
                    <a:pt x="30834" y="1541"/>
                  </a:cubicBezTo>
                  <a:cubicBezTo>
                    <a:pt x="30953" y="1504"/>
                    <a:pt x="31032" y="1431"/>
                    <a:pt x="31056" y="1340"/>
                  </a:cubicBezTo>
                  <a:cubicBezTo>
                    <a:pt x="31081" y="1249"/>
                    <a:pt x="31050" y="1152"/>
                    <a:pt x="30970" y="1065"/>
                  </a:cubicBezTo>
                  <a:cubicBezTo>
                    <a:pt x="30886" y="976"/>
                    <a:pt x="30794" y="889"/>
                    <a:pt x="30667" y="786"/>
                  </a:cubicBezTo>
                  <a:lnTo>
                    <a:pt x="30667" y="786"/>
                  </a:lnTo>
                  <a:cubicBezTo>
                    <a:pt x="31030" y="963"/>
                    <a:pt x="31362" y="1164"/>
                    <a:pt x="31669" y="1388"/>
                  </a:cubicBezTo>
                  <a:cubicBezTo>
                    <a:pt x="31805" y="1485"/>
                    <a:pt x="31928" y="1593"/>
                    <a:pt x="32041" y="1704"/>
                  </a:cubicBezTo>
                  <a:cubicBezTo>
                    <a:pt x="32249" y="1911"/>
                    <a:pt x="32326" y="2161"/>
                    <a:pt x="32269" y="2453"/>
                  </a:cubicBezTo>
                  <a:cubicBezTo>
                    <a:pt x="32201" y="2817"/>
                    <a:pt x="32039" y="3092"/>
                    <a:pt x="31779" y="3295"/>
                  </a:cubicBezTo>
                  <a:cubicBezTo>
                    <a:pt x="31644" y="3399"/>
                    <a:pt x="31513" y="3484"/>
                    <a:pt x="31388" y="3547"/>
                  </a:cubicBezTo>
                  <a:cubicBezTo>
                    <a:pt x="31070" y="3704"/>
                    <a:pt x="30757" y="3907"/>
                    <a:pt x="30427" y="4161"/>
                  </a:cubicBezTo>
                  <a:cubicBezTo>
                    <a:pt x="30132" y="4388"/>
                    <a:pt x="29802" y="4561"/>
                    <a:pt x="29450" y="4672"/>
                  </a:cubicBezTo>
                  <a:cubicBezTo>
                    <a:pt x="29312" y="4717"/>
                    <a:pt x="29164" y="4740"/>
                    <a:pt x="29001" y="4745"/>
                  </a:cubicBezTo>
                  <a:cubicBezTo>
                    <a:pt x="28968" y="4746"/>
                    <a:pt x="28935" y="4746"/>
                    <a:pt x="28902" y="4746"/>
                  </a:cubicBezTo>
                  <a:cubicBezTo>
                    <a:pt x="28615" y="4746"/>
                    <a:pt x="28327" y="4704"/>
                    <a:pt x="28025" y="4616"/>
                  </a:cubicBezTo>
                  <a:cubicBezTo>
                    <a:pt x="27684" y="4521"/>
                    <a:pt x="27331" y="4471"/>
                    <a:pt x="26973" y="4471"/>
                  </a:cubicBezTo>
                  <a:cubicBezTo>
                    <a:pt x="26764" y="4471"/>
                    <a:pt x="26554" y="4488"/>
                    <a:pt x="26341" y="4521"/>
                  </a:cubicBezTo>
                  <a:lnTo>
                    <a:pt x="26329" y="4476"/>
                  </a:lnTo>
                  <a:cubicBezTo>
                    <a:pt x="26281" y="4282"/>
                    <a:pt x="26281" y="4099"/>
                    <a:pt x="26329" y="3916"/>
                  </a:cubicBezTo>
                  <a:cubicBezTo>
                    <a:pt x="26386" y="3701"/>
                    <a:pt x="26503" y="3499"/>
                    <a:pt x="26690" y="3295"/>
                  </a:cubicBezTo>
                  <a:lnTo>
                    <a:pt x="26720" y="3266"/>
                  </a:lnTo>
                  <a:cubicBezTo>
                    <a:pt x="26743" y="3241"/>
                    <a:pt x="26764" y="3217"/>
                    <a:pt x="26784" y="3190"/>
                  </a:cubicBezTo>
                  <a:cubicBezTo>
                    <a:pt x="26846" y="3116"/>
                    <a:pt x="26868" y="3031"/>
                    <a:pt x="26846" y="2956"/>
                  </a:cubicBezTo>
                  <a:cubicBezTo>
                    <a:pt x="26823" y="2883"/>
                    <a:pt x="26758" y="2825"/>
                    <a:pt x="26667" y="2794"/>
                  </a:cubicBezTo>
                  <a:cubicBezTo>
                    <a:pt x="26618" y="2777"/>
                    <a:pt x="26565" y="2764"/>
                    <a:pt x="26511" y="2752"/>
                  </a:cubicBezTo>
                  <a:cubicBezTo>
                    <a:pt x="26482" y="2746"/>
                    <a:pt x="26451" y="2738"/>
                    <a:pt x="26423" y="2729"/>
                  </a:cubicBezTo>
                  <a:cubicBezTo>
                    <a:pt x="26247" y="2681"/>
                    <a:pt x="26124" y="2624"/>
                    <a:pt x="26027" y="2544"/>
                  </a:cubicBezTo>
                  <a:cubicBezTo>
                    <a:pt x="25848" y="2400"/>
                    <a:pt x="25780" y="2220"/>
                    <a:pt x="25815" y="1997"/>
                  </a:cubicBezTo>
                  <a:cubicBezTo>
                    <a:pt x="25824" y="1945"/>
                    <a:pt x="25841" y="1889"/>
                    <a:pt x="25860" y="1831"/>
                  </a:cubicBezTo>
                  <a:cubicBezTo>
                    <a:pt x="25869" y="1805"/>
                    <a:pt x="25877" y="1778"/>
                    <a:pt x="25885" y="1752"/>
                  </a:cubicBezTo>
                  <a:cubicBezTo>
                    <a:pt x="25891" y="1732"/>
                    <a:pt x="25899" y="1712"/>
                    <a:pt x="25905" y="1690"/>
                  </a:cubicBezTo>
                  <a:lnTo>
                    <a:pt x="25917" y="1653"/>
                  </a:lnTo>
                  <a:cubicBezTo>
                    <a:pt x="26013" y="1588"/>
                    <a:pt x="26099" y="1513"/>
                    <a:pt x="26189" y="1437"/>
                  </a:cubicBezTo>
                  <a:cubicBezTo>
                    <a:pt x="26274" y="1363"/>
                    <a:pt x="26357" y="1289"/>
                    <a:pt x="26439" y="1213"/>
                  </a:cubicBezTo>
                  <a:cubicBezTo>
                    <a:pt x="26520" y="1144"/>
                    <a:pt x="26601" y="1070"/>
                    <a:pt x="26683" y="999"/>
                  </a:cubicBezTo>
                  <a:cubicBezTo>
                    <a:pt x="26912" y="801"/>
                    <a:pt x="27179" y="624"/>
                    <a:pt x="27476" y="474"/>
                  </a:cubicBezTo>
                  <a:cubicBezTo>
                    <a:pt x="27835" y="291"/>
                    <a:pt x="28214" y="201"/>
                    <a:pt x="28627" y="201"/>
                  </a:cubicBezTo>
                  <a:close/>
                  <a:moveTo>
                    <a:pt x="25440" y="1996"/>
                  </a:moveTo>
                  <a:cubicBezTo>
                    <a:pt x="25399" y="2321"/>
                    <a:pt x="25507" y="2598"/>
                    <a:pt x="25761" y="2820"/>
                  </a:cubicBezTo>
                  <a:cubicBezTo>
                    <a:pt x="25909" y="2950"/>
                    <a:pt x="26090" y="3039"/>
                    <a:pt x="26345" y="3106"/>
                  </a:cubicBezTo>
                  <a:lnTo>
                    <a:pt x="26346" y="3109"/>
                  </a:lnTo>
                  <a:cubicBezTo>
                    <a:pt x="26326" y="3133"/>
                    <a:pt x="26306" y="3163"/>
                    <a:pt x="26286" y="3190"/>
                  </a:cubicBezTo>
                  <a:cubicBezTo>
                    <a:pt x="26221" y="3278"/>
                    <a:pt x="26152" y="3369"/>
                    <a:pt x="26095" y="3470"/>
                  </a:cubicBezTo>
                  <a:cubicBezTo>
                    <a:pt x="25903" y="3812"/>
                    <a:pt x="25857" y="4186"/>
                    <a:pt x="25959" y="4581"/>
                  </a:cubicBezTo>
                  <a:cubicBezTo>
                    <a:pt x="25968" y="4613"/>
                    <a:pt x="25980" y="4646"/>
                    <a:pt x="25994" y="4680"/>
                  </a:cubicBezTo>
                  <a:cubicBezTo>
                    <a:pt x="25983" y="4692"/>
                    <a:pt x="25974" y="4706"/>
                    <a:pt x="25963" y="4720"/>
                  </a:cubicBezTo>
                  <a:cubicBezTo>
                    <a:pt x="25874" y="4848"/>
                    <a:pt x="25792" y="4979"/>
                    <a:pt x="25715" y="5113"/>
                  </a:cubicBezTo>
                  <a:cubicBezTo>
                    <a:pt x="25503" y="4961"/>
                    <a:pt x="25375" y="4765"/>
                    <a:pt x="25321" y="4515"/>
                  </a:cubicBezTo>
                  <a:cubicBezTo>
                    <a:pt x="25278" y="4303"/>
                    <a:pt x="25289" y="4081"/>
                    <a:pt x="25358" y="3817"/>
                  </a:cubicBezTo>
                  <a:cubicBezTo>
                    <a:pt x="25363" y="3800"/>
                    <a:pt x="25366" y="3782"/>
                    <a:pt x="25372" y="3763"/>
                  </a:cubicBezTo>
                  <a:cubicBezTo>
                    <a:pt x="25383" y="3735"/>
                    <a:pt x="25391" y="3704"/>
                    <a:pt x="25397" y="3672"/>
                  </a:cubicBezTo>
                  <a:cubicBezTo>
                    <a:pt x="25428" y="3539"/>
                    <a:pt x="25371" y="3430"/>
                    <a:pt x="25246" y="3377"/>
                  </a:cubicBezTo>
                  <a:cubicBezTo>
                    <a:pt x="25210" y="3362"/>
                    <a:pt x="25172" y="3352"/>
                    <a:pt x="25128" y="3343"/>
                  </a:cubicBezTo>
                  <a:lnTo>
                    <a:pt x="25006" y="3317"/>
                  </a:lnTo>
                  <a:cubicBezTo>
                    <a:pt x="24929" y="3300"/>
                    <a:pt x="24855" y="3285"/>
                    <a:pt x="24781" y="3265"/>
                  </a:cubicBezTo>
                  <a:cubicBezTo>
                    <a:pt x="24604" y="3215"/>
                    <a:pt x="24480" y="3144"/>
                    <a:pt x="24391" y="3041"/>
                  </a:cubicBezTo>
                  <a:cubicBezTo>
                    <a:pt x="24701" y="2653"/>
                    <a:pt x="25051" y="2303"/>
                    <a:pt x="25440" y="1996"/>
                  </a:cubicBezTo>
                  <a:close/>
                  <a:moveTo>
                    <a:pt x="24165" y="3345"/>
                  </a:moveTo>
                  <a:cubicBezTo>
                    <a:pt x="24172" y="3351"/>
                    <a:pt x="24178" y="3357"/>
                    <a:pt x="24184" y="3365"/>
                  </a:cubicBezTo>
                  <a:cubicBezTo>
                    <a:pt x="24283" y="3464"/>
                    <a:pt x="24398" y="3535"/>
                    <a:pt x="24527" y="3578"/>
                  </a:cubicBezTo>
                  <a:cubicBezTo>
                    <a:pt x="24633" y="3612"/>
                    <a:pt x="24739" y="3640"/>
                    <a:pt x="24846" y="3669"/>
                  </a:cubicBezTo>
                  <a:lnTo>
                    <a:pt x="24986" y="3704"/>
                  </a:lnTo>
                  <a:cubicBezTo>
                    <a:pt x="24922" y="3937"/>
                    <a:pt x="24900" y="4183"/>
                    <a:pt x="24922" y="4431"/>
                  </a:cubicBezTo>
                  <a:cubicBezTo>
                    <a:pt x="24956" y="4829"/>
                    <a:pt x="25141" y="5160"/>
                    <a:pt x="25476" y="5416"/>
                  </a:cubicBezTo>
                  <a:cubicBezTo>
                    <a:pt x="25490" y="5428"/>
                    <a:pt x="25510" y="5442"/>
                    <a:pt x="25534" y="5458"/>
                  </a:cubicBezTo>
                  <a:cubicBezTo>
                    <a:pt x="25372" y="5794"/>
                    <a:pt x="25249" y="6154"/>
                    <a:pt x="25162" y="6522"/>
                  </a:cubicBezTo>
                  <a:cubicBezTo>
                    <a:pt x="24226" y="6507"/>
                    <a:pt x="23556" y="6221"/>
                    <a:pt x="23060" y="5627"/>
                  </a:cubicBezTo>
                  <a:cubicBezTo>
                    <a:pt x="23278" y="4899"/>
                    <a:pt x="23602" y="4203"/>
                    <a:pt x="24026" y="3548"/>
                  </a:cubicBezTo>
                  <a:lnTo>
                    <a:pt x="24028" y="3548"/>
                  </a:lnTo>
                  <a:cubicBezTo>
                    <a:pt x="24073" y="3481"/>
                    <a:pt x="24119" y="3411"/>
                    <a:pt x="24165" y="3345"/>
                  </a:cubicBezTo>
                  <a:close/>
                  <a:moveTo>
                    <a:pt x="22945" y="6058"/>
                  </a:moveTo>
                  <a:cubicBezTo>
                    <a:pt x="22996" y="6115"/>
                    <a:pt x="23045" y="6161"/>
                    <a:pt x="23094" y="6203"/>
                  </a:cubicBezTo>
                  <a:cubicBezTo>
                    <a:pt x="23641" y="6667"/>
                    <a:pt x="24292" y="6896"/>
                    <a:pt x="25090" y="6902"/>
                  </a:cubicBezTo>
                  <a:cubicBezTo>
                    <a:pt x="25082" y="6956"/>
                    <a:pt x="25073" y="7009"/>
                    <a:pt x="25068" y="7063"/>
                  </a:cubicBezTo>
                  <a:cubicBezTo>
                    <a:pt x="25045" y="7223"/>
                    <a:pt x="25033" y="7385"/>
                    <a:pt x="25025" y="7547"/>
                  </a:cubicBezTo>
                  <a:cubicBezTo>
                    <a:pt x="24908" y="7559"/>
                    <a:pt x="24794" y="7565"/>
                    <a:pt x="24682" y="7565"/>
                  </a:cubicBezTo>
                  <a:cubicBezTo>
                    <a:pt x="23974" y="7565"/>
                    <a:pt x="23353" y="7329"/>
                    <a:pt x="22798" y="6850"/>
                  </a:cubicBezTo>
                  <a:cubicBezTo>
                    <a:pt x="22833" y="6583"/>
                    <a:pt x="22883" y="6317"/>
                    <a:pt x="22945" y="6058"/>
                  </a:cubicBezTo>
                  <a:close/>
                  <a:moveTo>
                    <a:pt x="22749" y="7296"/>
                  </a:moveTo>
                  <a:cubicBezTo>
                    <a:pt x="23319" y="7730"/>
                    <a:pt x="23960" y="7948"/>
                    <a:pt x="24664" y="7948"/>
                  </a:cubicBezTo>
                  <a:cubicBezTo>
                    <a:pt x="24775" y="7948"/>
                    <a:pt x="24889" y="7942"/>
                    <a:pt x="25003" y="7931"/>
                  </a:cubicBezTo>
                  <a:cubicBezTo>
                    <a:pt x="25008" y="7931"/>
                    <a:pt x="25013" y="7931"/>
                    <a:pt x="25019" y="7930"/>
                  </a:cubicBezTo>
                  <a:cubicBezTo>
                    <a:pt x="25030" y="8577"/>
                    <a:pt x="25141" y="9245"/>
                    <a:pt x="25355" y="9947"/>
                  </a:cubicBezTo>
                  <a:cubicBezTo>
                    <a:pt x="25383" y="10040"/>
                    <a:pt x="25414" y="10134"/>
                    <a:pt x="25446" y="10229"/>
                  </a:cubicBezTo>
                  <a:cubicBezTo>
                    <a:pt x="25432" y="10236"/>
                    <a:pt x="25422" y="10243"/>
                    <a:pt x="25409" y="10249"/>
                  </a:cubicBezTo>
                  <a:cubicBezTo>
                    <a:pt x="25261" y="10349"/>
                    <a:pt x="25101" y="10396"/>
                    <a:pt x="24928" y="10396"/>
                  </a:cubicBezTo>
                  <a:cubicBezTo>
                    <a:pt x="24877" y="10396"/>
                    <a:pt x="24825" y="10392"/>
                    <a:pt x="24772" y="10384"/>
                  </a:cubicBezTo>
                  <a:cubicBezTo>
                    <a:pt x="24668" y="10367"/>
                    <a:pt x="24570" y="10342"/>
                    <a:pt x="24448" y="10313"/>
                  </a:cubicBezTo>
                  <a:cubicBezTo>
                    <a:pt x="24416" y="10305"/>
                    <a:pt x="24385" y="10301"/>
                    <a:pt x="24355" y="10301"/>
                  </a:cubicBezTo>
                  <a:cubicBezTo>
                    <a:pt x="24259" y="10301"/>
                    <a:pt x="24174" y="10341"/>
                    <a:pt x="24107" y="10422"/>
                  </a:cubicBezTo>
                  <a:cubicBezTo>
                    <a:pt x="24076" y="10459"/>
                    <a:pt x="24045" y="10496"/>
                    <a:pt x="24016" y="10535"/>
                  </a:cubicBezTo>
                  <a:lnTo>
                    <a:pt x="23989" y="10569"/>
                  </a:lnTo>
                  <a:cubicBezTo>
                    <a:pt x="23875" y="10716"/>
                    <a:pt x="23749" y="10804"/>
                    <a:pt x="23602" y="10842"/>
                  </a:cubicBezTo>
                  <a:cubicBezTo>
                    <a:pt x="23516" y="10865"/>
                    <a:pt x="23426" y="10876"/>
                    <a:pt x="23329" y="10892"/>
                  </a:cubicBezTo>
                  <a:lnTo>
                    <a:pt x="23218" y="10907"/>
                  </a:lnTo>
                  <a:cubicBezTo>
                    <a:pt x="23204" y="10908"/>
                    <a:pt x="23188" y="10912"/>
                    <a:pt x="23173" y="10913"/>
                  </a:cubicBezTo>
                  <a:cubicBezTo>
                    <a:pt x="23107" y="10689"/>
                    <a:pt x="23046" y="10464"/>
                    <a:pt x="22991" y="10242"/>
                  </a:cubicBezTo>
                  <a:cubicBezTo>
                    <a:pt x="22804" y="9458"/>
                    <a:pt x="22710" y="8674"/>
                    <a:pt x="22716" y="7907"/>
                  </a:cubicBezTo>
                  <a:cubicBezTo>
                    <a:pt x="22718" y="7715"/>
                    <a:pt x="22729" y="7512"/>
                    <a:pt x="22749" y="7296"/>
                  </a:cubicBezTo>
                  <a:close/>
                  <a:moveTo>
                    <a:pt x="25577" y="10595"/>
                  </a:moveTo>
                  <a:cubicBezTo>
                    <a:pt x="25669" y="10833"/>
                    <a:pt x="25772" y="11074"/>
                    <a:pt x="25885" y="11321"/>
                  </a:cubicBezTo>
                  <a:cubicBezTo>
                    <a:pt x="25871" y="11328"/>
                    <a:pt x="25857" y="11334"/>
                    <a:pt x="25844" y="11341"/>
                  </a:cubicBezTo>
                  <a:cubicBezTo>
                    <a:pt x="25725" y="11404"/>
                    <a:pt x="25613" y="11436"/>
                    <a:pt x="25502" y="11436"/>
                  </a:cubicBezTo>
                  <a:cubicBezTo>
                    <a:pt x="25472" y="11436"/>
                    <a:pt x="25441" y="11434"/>
                    <a:pt x="25411" y="11429"/>
                  </a:cubicBezTo>
                  <a:cubicBezTo>
                    <a:pt x="25272" y="11409"/>
                    <a:pt x="25125" y="11381"/>
                    <a:pt x="24965" y="11344"/>
                  </a:cubicBezTo>
                  <a:cubicBezTo>
                    <a:pt x="24934" y="11337"/>
                    <a:pt x="24904" y="11333"/>
                    <a:pt x="24875" y="11333"/>
                  </a:cubicBezTo>
                  <a:cubicBezTo>
                    <a:pt x="24783" y="11333"/>
                    <a:pt x="24705" y="11370"/>
                    <a:pt x="24642" y="11446"/>
                  </a:cubicBezTo>
                  <a:lnTo>
                    <a:pt x="24622" y="11467"/>
                  </a:lnTo>
                  <a:cubicBezTo>
                    <a:pt x="24602" y="11492"/>
                    <a:pt x="24582" y="11518"/>
                    <a:pt x="24562" y="11543"/>
                  </a:cubicBezTo>
                  <a:cubicBezTo>
                    <a:pt x="24304" y="11868"/>
                    <a:pt x="24000" y="12072"/>
                    <a:pt x="23633" y="12168"/>
                  </a:cubicBezTo>
                  <a:cubicBezTo>
                    <a:pt x="23628" y="12169"/>
                    <a:pt x="23625" y="12171"/>
                    <a:pt x="23619" y="12171"/>
                  </a:cubicBezTo>
                  <a:cubicBezTo>
                    <a:pt x="23497" y="11875"/>
                    <a:pt x="23386" y="11575"/>
                    <a:pt x="23287" y="11276"/>
                  </a:cubicBezTo>
                  <a:lnTo>
                    <a:pt x="23307" y="11276"/>
                  </a:lnTo>
                  <a:cubicBezTo>
                    <a:pt x="23744" y="11256"/>
                    <a:pt x="24084" y="11084"/>
                    <a:pt x="24318" y="10770"/>
                  </a:cubicBezTo>
                  <a:cubicBezTo>
                    <a:pt x="24340" y="10743"/>
                    <a:pt x="24361" y="10717"/>
                    <a:pt x="24381" y="10692"/>
                  </a:cubicBezTo>
                  <a:lnTo>
                    <a:pt x="24533" y="10723"/>
                  </a:lnTo>
                  <a:cubicBezTo>
                    <a:pt x="24622" y="10740"/>
                    <a:pt x="24712" y="10759"/>
                    <a:pt x="24800" y="10770"/>
                  </a:cubicBezTo>
                  <a:cubicBezTo>
                    <a:pt x="24849" y="10775"/>
                    <a:pt x="24897" y="10778"/>
                    <a:pt x="24946" y="10778"/>
                  </a:cubicBezTo>
                  <a:cubicBezTo>
                    <a:pt x="25163" y="10778"/>
                    <a:pt x="25372" y="10719"/>
                    <a:pt x="25565" y="10601"/>
                  </a:cubicBezTo>
                  <a:cubicBezTo>
                    <a:pt x="25570" y="10600"/>
                    <a:pt x="25573" y="10597"/>
                    <a:pt x="25577" y="10595"/>
                  </a:cubicBezTo>
                  <a:close/>
                  <a:moveTo>
                    <a:pt x="26051" y="11663"/>
                  </a:moveTo>
                  <a:cubicBezTo>
                    <a:pt x="26165" y="11896"/>
                    <a:pt x="26292" y="12132"/>
                    <a:pt x="26429" y="12379"/>
                  </a:cubicBezTo>
                  <a:cubicBezTo>
                    <a:pt x="26419" y="12384"/>
                    <a:pt x="26409" y="12392"/>
                    <a:pt x="26400" y="12398"/>
                  </a:cubicBezTo>
                  <a:cubicBezTo>
                    <a:pt x="26165" y="12560"/>
                    <a:pt x="25923" y="12639"/>
                    <a:pt x="25667" y="12639"/>
                  </a:cubicBezTo>
                  <a:cubicBezTo>
                    <a:pt x="25589" y="12639"/>
                    <a:pt x="25510" y="12631"/>
                    <a:pt x="25429" y="12617"/>
                  </a:cubicBezTo>
                  <a:cubicBezTo>
                    <a:pt x="25396" y="12611"/>
                    <a:pt x="25364" y="12608"/>
                    <a:pt x="25333" y="12608"/>
                  </a:cubicBezTo>
                  <a:cubicBezTo>
                    <a:pt x="25200" y="12608"/>
                    <a:pt x="25087" y="12663"/>
                    <a:pt x="24994" y="12776"/>
                  </a:cubicBezTo>
                  <a:cubicBezTo>
                    <a:pt x="24943" y="12838"/>
                    <a:pt x="24891" y="12898"/>
                    <a:pt x="24837" y="12958"/>
                  </a:cubicBezTo>
                  <a:cubicBezTo>
                    <a:pt x="24648" y="13165"/>
                    <a:pt x="24435" y="13268"/>
                    <a:pt x="24187" y="13273"/>
                  </a:cubicBezTo>
                  <a:cubicBezTo>
                    <a:pt x="24167" y="13274"/>
                    <a:pt x="24147" y="13276"/>
                    <a:pt x="24124" y="13277"/>
                  </a:cubicBezTo>
                  <a:lnTo>
                    <a:pt x="24124" y="13277"/>
                  </a:lnTo>
                  <a:cubicBezTo>
                    <a:pt x="23997" y="13025"/>
                    <a:pt x="23875" y="12768"/>
                    <a:pt x="23763" y="12512"/>
                  </a:cubicBezTo>
                  <a:cubicBezTo>
                    <a:pt x="23776" y="12509"/>
                    <a:pt x="23789" y="12506"/>
                    <a:pt x="23801" y="12501"/>
                  </a:cubicBezTo>
                  <a:cubicBezTo>
                    <a:pt x="23892" y="12473"/>
                    <a:pt x="23983" y="12443"/>
                    <a:pt x="24070" y="12407"/>
                  </a:cubicBezTo>
                  <a:cubicBezTo>
                    <a:pt x="24340" y="12294"/>
                    <a:pt x="24574" y="12115"/>
                    <a:pt x="24812" y="11836"/>
                  </a:cubicBezTo>
                  <a:lnTo>
                    <a:pt x="24902" y="11733"/>
                  </a:lnTo>
                  <a:lnTo>
                    <a:pt x="24973" y="11747"/>
                  </a:lnTo>
                  <a:cubicBezTo>
                    <a:pt x="25065" y="11767"/>
                    <a:pt x="25155" y="11787"/>
                    <a:pt x="25243" y="11801"/>
                  </a:cubicBezTo>
                  <a:cubicBezTo>
                    <a:pt x="25325" y="11814"/>
                    <a:pt x="25404" y="11820"/>
                    <a:pt x="25479" y="11820"/>
                  </a:cubicBezTo>
                  <a:cubicBezTo>
                    <a:pt x="25678" y="11820"/>
                    <a:pt x="25856" y="11775"/>
                    <a:pt x="26019" y="11683"/>
                  </a:cubicBezTo>
                  <a:cubicBezTo>
                    <a:pt x="26030" y="11679"/>
                    <a:pt x="26040" y="11672"/>
                    <a:pt x="26051" y="11663"/>
                  </a:cubicBezTo>
                  <a:close/>
                  <a:moveTo>
                    <a:pt x="13800" y="14019"/>
                  </a:moveTo>
                  <a:cubicBezTo>
                    <a:pt x="13916" y="14019"/>
                    <a:pt x="14034" y="14023"/>
                    <a:pt x="14152" y="14031"/>
                  </a:cubicBezTo>
                  <a:cubicBezTo>
                    <a:pt x="14643" y="14063"/>
                    <a:pt x="15125" y="14153"/>
                    <a:pt x="15592" y="14294"/>
                  </a:cubicBezTo>
                  <a:cubicBezTo>
                    <a:pt x="15413" y="14438"/>
                    <a:pt x="15251" y="14611"/>
                    <a:pt x="15095" y="14825"/>
                  </a:cubicBezTo>
                  <a:cubicBezTo>
                    <a:pt x="14797" y="15241"/>
                    <a:pt x="14626" y="15685"/>
                    <a:pt x="14588" y="16151"/>
                  </a:cubicBezTo>
                  <a:cubicBezTo>
                    <a:pt x="14285" y="16065"/>
                    <a:pt x="13976" y="16014"/>
                    <a:pt x="13663" y="16000"/>
                  </a:cubicBezTo>
                  <a:cubicBezTo>
                    <a:pt x="13614" y="15997"/>
                    <a:pt x="13567" y="15995"/>
                    <a:pt x="13521" y="15995"/>
                  </a:cubicBezTo>
                  <a:cubicBezTo>
                    <a:pt x="13384" y="15995"/>
                    <a:pt x="13248" y="16006"/>
                    <a:pt x="13114" y="16026"/>
                  </a:cubicBezTo>
                  <a:cubicBezTo>
                    <a:pt x="13104" y="16003"/>
                    <a:pt x="13092" y="15981"/>
                    <a:pt x="13080" y="15961"/>
                  </a:cubicBezTo>
                  <a:cubicBezTo>
                    <a:pt x="12925" y="15685"/>
                    <a:pt x="12824" y="15418"/>
                    <a:pt x="12760" y="15145"/>
                  </a:cubicBezTo>
                  <a:cubicBezTo>
                    <a:pt x="12674" y="14765"/>
                    <a:pt x="12689" y="14453"/>
                    <a:pt x="12811" y="14166"/>
                  </a:cubicBezTo>
                  <a:cubicBezTo>
                    <a:pt x="12817" y="14149"/>
                    <a:pt x="12820" y="14134"/>
                    <a:pt x="12825" y="14115"/>
                  </a:cubicBezTo>
                  <a:cubicBezTo>
                    <a:pt x="13140" y="14051"/>
                    <a:pt x="13465" y="14019"/>
                    <a:pt x="13800" y="14019"/>
                  </a:cubicBezTo>
                  <a:close/>
                  <a:moveTo>
                    <a:pt x="26619" y="12711"/>
                  </a:moveTo>
                  <a:cubicBezTo>
                    <a:pt x="27088" y="13507"/>
                    <a:pt x="27625" y="14256"/>
                    <a:pt x="28183" y="15004"/>
                  </a:cubicBezTo>
                  <a:cubicBezTo>
                    <a:pt x="28178" y="15011"/>
                    <a:pt x="28173" y="15017"/>
                    <a:pt x="28167" y="15021"/>
                  </a:cubicBezTo>
                  <a:cubicBezTo>
                    <a:pt x="27862" y="15409"/>
                    <a:pt x="27457" y="15741"/>
                    <a:pt x="26933" y="16035"/>
                  </a:cubicBezTo>
                  <a:cubicBezTo>
                    <a:pt x="26662" y="16190"/>
                    <a:pt x="26377" y="16284"/>
                    <a:pt x="26087" y="16319"/>
                  </a:cubicBezTo>
                  <a:cubicBezTo>
                    <a:pt x="26065" y="16321"/>
                    <a:pt x="26042" y="16327"/>
                    <a:pt x="26016" y="16333"/>
                  </a:cubicBezTo>
                  <a:cubicBezTo>
                    <a:pt x="25951" y="16238"/>
                    <a:pt x="25885" y="16143"/>
                    <a:pt x="25821" y="16048"/>
                  </a:cubicBezTo>
                  <a:cubicBezTo>
                    <a:pt x="25306" y="15287"/>
                    <a:pt x="24767" y="14480"/>
                    <a:pt x="24310" y="13632"/>
                  </a:cubicBezTo>
                  <a:cubicBezTo>
                    <a:pt x="24565" y="13615"/>
                    <a:pt x="24803" y="13510"/>
                    <a:pt x="25014" y="13314"/>
                  </a:cubicBezTo>
                  <a:cubicBezTo>
                    <a:pt x="25096" y="13240"/>
                    <a:pt x="25176" y="13152"/>
                    <a:pt x="25255" y="13055"/>
                  </a:cubicBezTo>
                  <a:cubicBezTo>
                    <a:pt x="25290" y="13013"/>
                    <a:pt x="25317" y="12995"/>
                    <a:pt x="25360" y="12995"/>
                  </a:cubicBezTo>
                  <a:cubicBezTo>
                    <a:pt x="25373" y="12995"/>
                    <a:pt x="25386" y="12997"/>
                    <a:pt x="25402" y="13000"/>
                  </a:cubicBezTo>
                  <a:cubicBezTo>
                    <a:pt x="25495" y="13016"/>
                    <a:pt x="25587" y="13024"/>
                    <a:pt x="25679" y="13024"/>
                  </a:cubicBezTo>
                  <a:cubicBezTo>
                    <a:pt x="25998" y="13024"/>
                    <a:pt x="26304" y="12926"/>
                    <a:pt x="26591" y="12733"/>
                  </a:cubicBezTo>
                  <a:cubicBezTo>
                    <a:pt x="26601" y="12726"/>
                    <a:pt x="26612" y="12720"/>
                    <a:pt x="26619" y="12711"/>
                  </a:cubicBezTo>
                  <a:close/>
                  <a:moveTo>
                    <a:pt x="16000" y="14432"/>
                  </a:moveTo>
                  <a:cubicBezTo>
                    <a:pt x="16129" y="14481"/>
                    <a:pt x="16256" y="14535"/>
                    <a:pt x="16384" y="14591"/>
                  </a:cubicBezTo>
                  <a:cubicBezTo>
                    <a:pt x="16279" y="14659"/>
                    <a:pt x="16168" y="14725"/>
                    <a:pt x="16071" y="14808"/>
                  </a:cubicBezTo>
                  <a:cubicBezTo>
                    <a:pt x="15623" y="15187"/>
                    <a:pt x="15324" y="15694"/>
                    <a:pt x="15157" y="16361"/>
                  </a:cubicBezTo>
                  <a:cubicBezTo>
                    <a:pt x="15091" y="16332"/>
                    <a:pt x="15023" y="16302"/>
                    <a:pt x="14955" y="16276"/>
                  </a:cubicBezTo>
                  <a:cubicBezTo>
                    <a:pt x="15020" y="15526"/>
                    <a:pt x="15362" y="14923"/>
                    <a:pt x="16000" y="14432"/>
                  </a:cubicBezTo>
                  <a:close/>
                  <a:moveTo>
                    <a:pt x="12405" y="14224"/>
                  </a:moveTo>
                  <a:lnTo>
                    <a:pt x="12405" y="14224"/>
                  </a:lnTo>
                  <a:cubicBezTo>
                    <a:pt x="12364" y="14355"/>
                    <a:pt x="12341" y="14492"/>
                    <a:pt x="12337" y="14632"/>
                  </a:cubicBezTo>
                  <a:cubicBezTo>
                    <a:pt x="12324" y="15114"/>
                    <a:pt x="12449" y="15585"/>
                    <a:pt x="12731" y="16109"/>
                  </a:cubicBezTo>
                  <a:cubicBezTo>
                    <a:pt x="12327" y="16228"/>
                    <a:pt x="11949" y="16446"/>
                    <a:pt x="11598" y="16756"/>
                  </a:cubicBezTo>
                  <a:cubicBezTo>
                    <a:pt x="11519" y="16617"/>
                    <a:pt x="11478" y="16488"/>
                    <a:pt x="11470" y="16359"/>
                  </a:cubicBezTo>
                  <a:cubicBezTo>
                    <a:pt x="11461" y="16281"/>
                    <a:pt x="11467" y="16202"/>
                    <a:pt x="11472" y="16117"/>
                  </a:cubicBezTo>
                  <a:lnTo>
                    <a:pt x="11473" y="16074"/>
                  </a:lnTo>
                  <a:cubicBezTo>
                    <a:pt x="11481" y="15889"/>
                    <a:pt x="11428" y="15807"/>
                    <a:pt x="11257" y="15745"/>
                  </a:cubicBezTo>
                  <a:lnTo>
                    <a:pt x="11217" y="15728"/>
                  </a:lnTo>
                  <a:cubicBezTo>
                    <a:pt x="11140" y="15700"/>
                    <a:pt x="11061" y="15671"/>
                    <a:pt x="10986" y="15637"/>
                  </a:cubicBezTo>
                  <a:cubicBezTo>
                    <a:pt x="10808" y="15554"/>
                    <a:pt x="10680" y="15435"/>
                    <a:pt x="10595" y="15278"/>
                  </a:cubicBezTo>
                  <a:lnTo>
                    <a:pt x="10595" y="15273"/>
                  </a:lnTo>
                  <a:cubicBezTo>
                    <a:pt x="10874" y="15018"/>
                    <a:pt x="11180" y="14798"/>
                    <a:pt x="11510" y="14611"/>
                  </a:cubicBezTo>
                  <a:cubicBezTo>
                    <a:pt x="11797" y="14447"/>
                    <a:pt x="12094" y="14318"/>
                    <a:pt x="12405" y="14224"/>
                  </a:cubicBezTo>
                  <a:close/>
                  <a:moveTo>
                    <a:pt x="28416" y="15318"/>
                  </a:moveTo>
                  <a:cubicBezTo>
                    <a:pt x="28420" y="15322"/>
                    <a:pt x="28422" y="15325"/>
                    <a:pt x="28426" y="15330"/>
                  </a:cubicBezTo>
                  <a:cubicBezTo>
                    <a:pt x="28553" y="15500"/>
                    <a:pt x="28683" y="15668"/>
                    <a:pt x="28817" y="15833"/>
                  </a:cubicBezTo>
                  <a:cubicBezTo>
                    <a:pt x="28261" y="16611"/>
                    <a:pt x="27471" y="17035"/>
                    <a:pt x="26758" y="17344"/>
                  </a:cubicBezTo>
                  <a:cubicBezTo>
                    <a:pt x="26585" y="17116"/>
                    <a:pt x="26414" y="16889"/>
                    <a:pt x="26249" y="16660"/>
                  </a:cubicBezTo>
                  <a:cubicBezTo>
                    <a:pt x="26527" y="16620"/>
                    <a:pt x="26795" y="16529"/>
                    <a:pt x="27056" y="16393"/>
                  </a:cubicBezTo>
                  <a:cubicBezTo>
                    <a:pt x="27581" y="16117"/>
                    <a:pt x="28027" y="15768"/>
                    <a:pt x="28385" y="15358"/>
                  </a:cubicBezTo>
                  <a:cubicBezTo>
                    <a:pt x="28396" y="15345"/>
                    <a:pt x="28406" y="15332"/>
                    <a:pt x="28416" y="15318"/>
                  </a:cubicBezTo>
                  <a:close/>
                  <a:moveTo>
                    <a:pt x="10331" y="15531"/>
                  </a:moveTo>
                  <a:cubicBezTo>
                    <a:pt x="10336" y="15545"/>
                    <a:pt x="10345" y="15557"/>
                    <a:pt x="10353" y="15566"/>
                  </a:cubicBezTo>
                  <a:cubicBezTo>
                    <a:pt x="10485" y="15771"/>
                    <a:pt x="10680" y="15918"/>
                    <a:pt x="10965" y="16032"/>
                  </a:cubicBezTo>
                  <a:lnTo>
                    <a:pt x="11094" y="16083"/>
                  </a:lnTo>
                  <a:cubicBezTo>
                    <a:pt x="11094" y="16088"/>
                    <a:pt x="11094" y="16094"/>
                    <a:pt x="11092" y="16100"/>
                  </a:cubicBezTo>
                  <a:cubicBezTo>
                    <a:pt x="11056" y="16403"/>
                    <a:pt x="11124" y="16699"/>
                    <a:pt x="11291" y="16981"/>
                  </a:cubicBezTo>
                  <a:cubicBezTo>
                    <a:pt x="11302" y="16997"/>
                    <a:pt x="11314" y="17014"/>
                    <a:pt x="11325" y="17029"/>
                  </a:cubicBezTo>
                  <a:cubicBezTo>
                    <a:pt x="11208" y="17159"/>
                    <a:pt x="11100" y="17301"/>
                    <a:pt x="10995" y="17454"/>
                  </a:cubicBezTo>
                  <a:lnTo>
                    <a:pt x="10993" y="17454"/>
                  </a:lnTo>
                  <a:cubicBezTo>
                    <a:pt x="10879" y="17296"/>
                    <a:pt x="10816" y="17131"/>
                    <a:pt x="10806" y="16946"/>
                  </a:cubicBezTo>
                  <a:cubicBezTo>
                    <a:pt x="10791" y="16665"/>
                    <a:pt x="10748" y="16613"/>
                    <a:pt x="10472" y="16543"/>
                  </a:cubicBezTo>
                  <a:cubicBezTo>
                    <a:pt x="10191" y="16474"/>
                    <a:pt x="9967" y="16359"/>
                    <a:pt x="9786" y="16200"/>
                  </a:cubicBezTo>
                  <a:cubicBezTo>
                    <a:pt x="9794" y="16190"/>
                    <a:pt x="9800" y="16179"/>
                    <a:pt x="9808" y="16170"/>
                  </a:cubicBezTo>
                  <a:cubicBezTo>
                    <a:pt x="9968" y="15941"/>
                    <a:pt x="10143" y="15727"/>
                    <a:pt x="10331" y="15531"/>
                  </a:cubicBezTo>
                  <a:close/>
                  <a:moveTo>
                    <a:pt x="16761" y="14776"/>
                  </a:moveTo>
                  <a:cubicBezTo>
                    <a:pt x="17197" y="15004"/>
                    <a:pt x="17620" y="15285"/>
                    <a:pt x="18029" y="15617"/>
                  </a:cubicBezTo>
                  <a:cubicBezTo>
                    <a:pt x="18148" y="15714"/>
                    <a:pt x="18265" y="15815"/>
                    <a:pt x="18378" y="15921"/>
                  </a:cubicBezTo>
                  <a:cubicBezTo>
                    <a:pt x="18358" y="15930"/>
                    <a:pt x="18338" y="15938"/>
                    <a:pt x="18318" y="15950"/>
                  </a:cubicBezTo>
                  <a:cubicBezTo>
                    <a:pt x="17955" y="16139"/>
                    <a:pt x="17744" y="16440"/>
                    <a:pt x="17685" y="16852"/>
                  </a:cubicBezTo>
                  <a:lnTo>
                    <a:pt x="17666" y="16977"/>
                  </a:lnTo>
                  <a:cubicBezTo>
                    <a:pt x="17463" y="16991"/>
                    <a:pt x="17291" y="17048"/>
                    <a:pt x="17145" y="17148"/>
                  </a:cubicBezTo>
                  <a:cubicBezTo>
                    <a:pt x="16997" y="17251"/>
                    <a:pt x="16885" y="17370"/>
                    <a:pt x="16804" y="17508"/>
                  </a:cubicBezTo>
                  <a:lnTo>
                    <a:pt x="16804" y="17508"/>
                  </a:lnTo>
                  <a:cubicBezTo>
                    <a:pt x="16425" y="17127"/>
                    <a:pt x="15988" y="16802"/>
                    <a:pt x="15504" y="16535"/>
                  </a:cubicBezTo>
                  <a:cubicBezTo>
                    <a:pt x="15727" y="15650"/>
                    <a:pt x="16117" y="15103"/>
                    <a:pt x="16761" y="14776"/>
                  </a:cubicBezTo>
                  <a:close/>
                  <a:moveTo>
                    <a:pt x="29058" y="16133"/>
                  </a:moveTo>
                  <a:cubicBezTo>
                    <a:pt x="29102" y="16190"/>
                    <a:pt x="29146" y="16244"/>
                    <a:pt x="29193" y="16299"/>
                  </a:cubicBezTo>
                  <a:cubicBezTo>
                    <a:pt x="28647" y="16983"/>
                    <a:pt x="27980" y="17495"/>
                    <a:pt x="27159" y="17861"/>
                  </a:cubicBezTo>
                  <a:cubicBezTo>
                    <a:pt x="27101" y="17785"/>
                    <a:pt x="27044" y="17713"/>
                    <a:pt x="26988" y="17640"/>
                  </a:cubicBezTo>
                  <a:cubicBezTo>
                    <a:pt x="27011" y="17633"/>
                    <a:pt x="27034" y="17623"/>
                    <a:pt x="27056" y="17614"/>
                  </a:cubicBezTo>
                  <a:cubicBezTo>
                    <a:pt x="27669" y="17356"/>
                    <a:pt x="28224" y="16998"/>
                    <a:pt x="28706" y="16548"/>
                  </a:cubicBezTo>
                  <a:cubicBezTo>
                    <a:pt x="28826" y="16435"/>
                    <a:pt x="28930" y="16301"/>
                    <a:pt x="29028" y="16171"/>
                  </a:cubicBezTo>
                  <a:lnTo>
                    <a:pt x="29058" y="16133"/>
                  </a:lnTo>
                  <a:close/>
                  <a:moveTo>
                    <a:pt x="9587" y="16501"/>
                  </a:moveTo>
                  <a:cubicBezTo>
                    <a:pt x="9598" y="16509"/>
                    <a:pt x="9606" y="16517"/>
                    <a:pt x="9617" y="16526"/>
                  </a:cubicBezTo>
                  <a:cubicBezTo>
                    <a:pt x="9820" y="16697"/>
                    <a:pt x="10067" y="16821"/>
                    <a:pt x="10368" y="16900"/>
                  </a:cubicBezTo>
                  <a:cubicBezTo>
                    <a:pt x="10387" y="16906"/>
                    <a:pt x="10407" y="16912"/>
                    <a:pt x="10427" y="16918"/>
                  </a:cubicBezTo>
                  <a:cubicBezTo>
                    <a:pt x="10433" y="17055"/>
                    <a:pt x="10453" y="17219"/>
                    <a:pt x="10523" y="17381"/>
                  </a:cubicBezTo>
                  <a:cubicBezTo>
                    <a:pt x="10594" y="17549"/>
                    <a:pt x="10678" y="17681"/>
                    <a:pt x="10790" y="17792"/>
                  </a:cubicBezTo>
                  <a:cubicBezTo>
                    <a:pt x="10702" y="17947"/>
                    <a:pt x="10620" y="18116"/>
                    <a:pt x="10538" y="18298"/>
                  </a:cubicBezTo>
                  <a:cubicBezTo>
                    <a:pt x="10453" y="18492"/>
                    <a:pt x="10379" y="18690"/>
                    <a:pt x="10313" y="18895"/>
                  </a:cubicBezTo>
                  <a:cubicBezTo>
                    <a:pt x="9995" y="18889"/>
                    <a:pt x="9722" y="18844"/>
                    <a:pt x="9475" y="18758"/>
                  </a:cubicBezTo>
                  <a:cubicBezTo>
                    <a:pt x="9172" y="18650"/>
                    <a:pt x="8938" y="18502"/>
                    <a:pt x="8760" y="18309"/>
                  </a:cubicBezTo>
                  <a:cubicBezTo>
                    <a:pt x="8973" y="17647"/>
                    <a:pt x="9246" y="17049"/>
                    <a:pt x="9587" y="16501"/>
                  </a:cubicBezTo>
                  <a:close/>
                  <a:moveTo>
                    <a:pt x="18662" y="16196"/>
                  </a:moveTo>
                  <a:cubicBezTo>
                    <a:pt x="19196" y="16739"/>
                    <a:pt x="19667" y="17380"/>
                    <a:pt x="20089" y="18134"/>
                  </a:cubicBezTo>
                  <a:cubicBezTo>
                    <a:pt x="20142" y="18231"/>
                    <a:pt x="20198" y="18329"/>
                    <a:pt x="20248" y="18427"/>
                  </a:cubicBezTo>
                  <a:cubicBezTo>
                    <a:pt x="20244" y="18429"/>
                    <a:pt x="20238" y="18429"/>
                    <a:pt x="20233" y="18431"/>
                  </a:cubicBezTo>
                  <a:cubicBezTo>
                    <a:pt x="20057" y="18474"/>
                    <a:pt x="19904" y="18569"/>
                    <a:pt x="19762" y="18727"/>
                  </a:cubicBezTo>
                  <a:cubicBezTo>
                    <a:pt x="19645" y="18853"/>
                    <a:pt x="19549" y="19006"/>
                    <a:pt x="19449" y="19218"/>
                  </a:cubicBezTo>
                  <a:cubicBezTo>
                    <a:pt x="19438" y="19238"/>
                    <a:pt x="19429" y="19259"/>
                    <a:pt x="19417" y="19279"/>
                  </a:cubicBezTo>
                  <a:cubicBezTo>
                    <a:pt x="19398" y="19276"/>
                    <a:pt x="19380" y="19273"/>
                    <a:pt x="19364" y="19269"/>
                  </a:cubicBezTo>
                  <a:cubicBezTo>
                    <a:pt x="19249" y="19244"/>
                    <a:pt x="19136" y="19232"/>
                    <a:pt x="19025" y="19232"/>
                  </a:cubicBezTo>
                  <a:cubicBezTo>
                    <a:pt x="18706" y="19232"/>
                    <a:pt x="18404" y="19333"/>
                    <a:pt x="18122" y="19536"/>
                  </a:cubicBezTo>
                  <a:cubicBezTo>
                    <a:pt x="18122" y="19537"/>
                    <a:pt x="18119" y="19537"/>
                    <a:pt x="18117" y="19540"/>
                  </a:cubicBezTo>
                  <a:cubicBezTo>
                    <a:pt x="18085" y="19460"/>
                    <a:pt x="18051" y="19380"/>
                    <a:pt x="18017" y="19301"/>
                  </a:cubicBezTo>
                  <a:cubicBezTo>
                    <a:pt x="17765" y="18739"/>
                    <a:pt x="17450" y="18235"/>
                    <a:pt x="17072" y="17798"/>
                  </a:cubicBezTo>
                  <a:lnTo>
                    <a:pt x="17112" y="17731"/>
                  </a:lnTo>
                  <a:cubicBezTo>
                    <a:pt x="17258" y="17483"/>
                    <a:pt x="17454" y="17361"/>
                    <a:pt x="17711" y="17355"/>
                  </a:cubicBezTo>
                  <a:cubicBezTo>
                    <a:pt x="17745" y="17353"/>
                    <a:pt x="17782" y="17349"/>
                    <a:pt x="17824" y="17343"/>
                  </a:cubicBezTo>
                  <a:cubicBezTo>
                    <a:pt x="17940" y="17324"/>
                    <a:pt x="18014" y="17250"/>
                    <a:pt x="18029" y="17133"/>
                  </a:cubicBezTo>
                  <a:cubicBezTo>
                    <a:pt x="18034" y="17088"/>
                    <a:pt x="18040" y="17043"/>
                    <a:pt x="18045" y="16998"/>
                  </a:cubicBezTo>
                  <a:lnTo>
                    <a:pt x="18051" y="16946"/>
                  </a:lnTo>
                  <a:cubicBezTo>
                    <a:pt x="18096" y="16572"/>
                    <a:pt x="18285" y="16332"/>
                    <a:pt x="18633" y="16208"/>
                  </a:cubicBezTo>
                  <a:cubicBezTo>
                    <a:pt x="18642" y="16205"/>
                    <a:pt x="18651" y="16199"/>
                    <a:pt x="18662" y="16196"/>
                  </a:cubicBezTo>
                  <a:close/>
                  <a:moveTo>
                    <a:pt x="8644" y="18699"/>
                  </a:moveTo>
                  <a:cubicBezTo>
                    <a:pt x="8754" y="18801"/>
                    <a:pt x="8885" y="18892"/>
                    <a:pt x="9044" y="18975"/>
                  </a:cubicBezTo>
                  <a:cubicBezTo>
                    <a:pt x="9384" y="19156"/>
                    <a:pt x="9762" y="19253"/>
                    <a:pt x="10198" y="19273"/>
                  </a:cubicBezTo>
                  <a:cubicBezTo>
                    <a:pt x="10158" y="19432"/>
                    <a:pt x="10120" y="19594"/>
                    <a:pt x="10087" y="19761"/>
                  </a:cubicBezTo>
                  <a:lnTo>
                    <a:pt x="10016" y="19761"/>
                  </a:lnTo>
                  <a:cubicBezTo>
                    <a:pt x="9967" y="19763"/>
                    <a:pt x="9919" y="19764"/>
                    <a:pt x="9874" y="19764"/>
                  </a:cubicBezTo>
                  <a:cubicBezTo>
                    <a:pt x="9730" y="19764"/>
                    <a:pt x="9606" y="19753"/>
                    <a:pt x="9490" y="19727"/>
                  </a:cubicBezTo>
                  <a:cubicBezTo>
                    <a:pt x="9172" y="19657"/>
                    <a:pt x="8877" y="19503"/>
                    <a:pt x="8586" y="19255"/>
                  </a:cubicBezTo>
                  <a:cubicBezTo>
                    <a:pt x="8566" y="19236"/>
                    <a:pt x="8541" y="19221"/>
                    <a:pt x="8519" y="19202"/>
                  </a:cubicBezTo>
                  <a:cubicBezTo>
                    <a:pt x="8556" y="19034"/>
                    <a:pt x="8598" y="18866"/>
                    <a:pt x="8644" y="18699"/>
                  </a:cubicBezTo>
                  <a:close/>
                  <a:moveTo>
                    <a:pt x="29436" y="16592"/>
                  </a:moveTo>
                  <a:cubicBezTo>
                    <a:pt x="29556" y="16738"/>
                    <a:pt x="29680" y="16886"/>
                    <a:pt x="29802" y="17029"/>
                  </a:cubicBezTo>
                  <a:lnTo>
                    <a:pt x="30246" y="17560"/>
                  </a:lnTo>
                  <a:cubicBezTo>
                    <a:pt x="30575" y="17951"/>
                    <a:pt x="30908" y="18347"/>
                    <a:pt x="31240" y="18745"/>
                  </a:cubicBezTo>
                  <a:cubicBezTo>
                    <a:pt x="31235" y="18750"/>
                    <a:pt x="31232" y="18752"/>
                    <a:pt x="31228" y="18755"/>
                  </a:cubicBezTo>
                  <a:cubicBezTo>
                    <a:pt x="31076" y="18875"/>
                    <a:pt x="30903" y="18952"/>
                    <a:pt x="30714" y="18985"/>
                  </a:cubicBezTo>
                  <a:cubicBezTo>
                    <a:pt x="30590" y="19006"/>
                    <a:pt x="30465" y="19019"/>
                    <a:pt x="30334" y="19031"/>
                  </a:cubicBezTo>
                  <a:cubicBezTo>
                    <a:pt x="30166" y="19045"/>
                    <a:pt x="30050" y="19139"/>
                    <a:pt x="30002" y="19301"/>
                  </a:cubicBezTo>
                  <a:lnTo>
                    <a:pt x="29984" y="19364"/>
                  </a:lnTo>
                  <a:cubicBezTo>
                    <a:pt x="29964" y="19431"/>
                    <a:pt x="29944" y="19495"/>
                    <a:pt x="29925" y="19560"/>
                  </a:cubicBezTo>
                  <a:cubicBezTo>
                    <a:pt x="29843" y="19852"/>
                    <a:pt x="29663" y="20059"/>
                    <a:pt x="29368" y="20190"/>
                  </a:cubicBezTo>
                  <a:cubicBezTo>
                    <a:pt x="29335" y="20204"/>
                    <a:pt x="29302" y="20218"/>
                    <a:pt x="29269" y="20230"/>
                  </a:cubicBezTo>
                  <a:lnTo>
                    <a:pt x="29201" y="20258"/>
                  </a:lnTo>
                  <a:cubicBezTo>
                    <a:pt x="29184" y="20264"/>
                    <a:pt x="29166" y="20272"/>
                    <a:pt x="29150" y="20278"/>
                  </a:cubicBezTo>
                  <a:cubicBezTo>
                    <a:pt x="28764" y="19823"/>
                    <a:pt x="28376" y="19363"/>
                    <a:pt x="27997" y="18901"/>
                  </a:cubicBezTo>
                  <a:cubicBezTo>
                    <a:pt x="27784" y="18642"/>
                    <a:pt x="27582" y="18390"/>
                    <a:pt x="27386" y="18148"/>
                  </a:cubicBezTo>
                  <a:cubicBezTo>
                    <a:pt x="27513" y="18096"/>
                    <a:pt x="27647" y="18039"/>
                    <a:pt x="27772" y="17971"/>
                  </a:cubicBezTo>
                  <a:cubicBezTo>
                    <a:pt x="28213" y="17731"/>
                    <a:pt x="28622" y="17430"/>
                    <a:pt x="29025" y="17048"/>
                  </a:cubicBezTo>
                  <a:cubicBezTo>
                    <a:pt x="29136" y="16943"/>
                    <a:pt x="29235" y="16827"/>
                    <a:pt x="29331" y="16714"/>
                  </a:cubicBezTo>
                  <a:lnTo>
                    <a:pt x="29417" y="16613"/>
                  </a:lnTo>
                  <a:cubicBezTo>
                    <a:pt x="29423" y="16606"/>
                    <a:pt x="29430" y="16599"/>
                    <a:pt x="29436" y="16592"/>
                  </a:cubicBezTo>
                  <a:close/>
                  <a:moveTo>
                    <a:pt x="8439" y="19611"/>
                  </a:moveTo>
                  <a:cubicBezTo>
                    <a:pt x="8872" y="19969"/>
                    <a:pt x="9358" y="20149"/>
                    <a:pt x="9885" y="20149"/>
                  </a:cubicBezTo>
                  <a:cubicBezTo>
                    <a:pt x="9930" y="20149"/>
                    <a:pt x="9976" y="20148"/>
                    <a:pt x="10022" y="20145"/>
                  </a:cubicBezTo>
                  <a:lnTo>
                    <a:pt x="10022" y="20145"/>
                  </a:lnTo>
                  <a:cubicBezTo>
                    <a:pt x="10002" y="20284"/>
                    <a:pt x="9987" y="20426"/>
                    <a:pt x="9973" y="20570"/>
                  </a:cubicBezTo>
                  <a:cubicBezTo>
                    <a:pt x="9968" y="20616"/>
                    <a:pt x="9964" y="20665"/>
                    <a:pt x="9961" y="20712"/>
                  </a:cubicBezTo>
                  <a:cubicBezTo>
                    <a:pt x="9925" y="20713"/>
                    <a:pt x="9889" y="20713"/>
                    <a:pt x="9854" y="20713"/>
                  </a:cubicBezTo>
                  <a:cubicBezTo>
                    <a:pt x="9299" y="20713"/>
                    <a:pt x="8807" y="20554"/>
                    <a:pt x="8350" y="20228"/>
                  </a:cubicBezTo>
                  <a:cubicBezTo>
                    <a:pt x="8373" y="20022"/>
                    <a:pt x="8402" y="19815"/>
                    <a:pt x="8439" y="19611"/>
                  </a:cubicBezTo>
                  <a:close/>
                  <a:moveTo>
                    <a:pt x="31481" y="19036"/>
                  </a:moveTo>
                  <a:cubicBezTo>
                    <a:pt x="31686" y="19286"/>
                    <a:pt x="31890" y="19531"/>
                    <a:pt x="32090" y="19781"/>
                  </a:cubicBezTo>
                  <a:cubicBezTo>
                    <a:pt x="32152" y="19858"/>
                    <a:pt x="32214" y="19932"/>
                    <a:pt x="32272" y="20009"/>
                  </a:cubicBezTo>
                  <a:cubicBezTo>
                    <a:pt x="32260" y="20019"/>
                    <a:pt x="32249" y="20029"/>
                    <a:pt x="32240" y="20039"/>
                  </a:cubicBezTo>
                  <a:cubicBezTo>
                    <a:pt x="32090" y="20181"/>
                    <a:pt x="31922" y="20258"/>
                    <a:pt x="31721" y="20276"/>
                  </a:cubicBezTo>
                  <a:cubicBezTo>
                    <a:pt x="31684" y="20280"/>
                    <a:pt x="31645" y="20281"/>
                    <a:pt x="31606" y="20281"/>
                  </a:cubicBezTo>
                  <a:cubicBezTo>
                    <a:pt x="31501" y="20281"/>
                    <a:pt x="31390" y="20270"/>
                    <a:pt x="31269" y="20247"/>
                  </a:cubicBezTo>
                  <a:cubicBezTo>
                    <a:pt x="31229" y="20239"/>
                    <a:pt x="31193" y="20235"/>
                    <a:pt x="31160" y="20235"/>
                  </a:cubicBezTo>
                  <a:cubicBezTo>
                    <a:pt x="31015" y="20235"/>
                    <a:pt x="30933" y="20311"/>
                    <a:pt x="30880" y="20485"/>
                  </a:cubicBezTo>
                  <a:lnTo>
                    <a:pt x="30846" y="20597"/>
                  </a:lnTo>
                  <a:cubicBezTo>
                    <a:pt x="30815" y="20696"/>
                    <a:pt x="30785" y="20796"/>
                    <a:pt x="30752" y="20895"/>
                  </a:cubicBezTo>
                  <a:cubicBezTo>
                    <a:pt x="30666" y="21167"/>
                    <a:pt x="30504" y="21371"/>
                    <a:pt x="30258" y="21520"/>
                  </a:cubicBezTo>
                  <a:cubicBezTo>
                    <a:pt x="30246" y="21530"/>
                    <a:pt x="30237" y="21534"/>
                    <a:pt x="30224" y="21545"/>
                  </a:cubicBezTo>
                  <a:cubicBezTo>
                    <a:pt x="30055" y="21343"/>
                    <a:pt x="29883" y="21142"/>
                    <a:pt x="29710" y="20940"/>
                  </a:cubicBezTo>
                  <a:cubicBezTo>
                    <a:pt x="29610" y="20821"/>
                    <a:pt x="29504" y="20698"/>
                    <a:pt x="29400" y="20576"/>
                  </a:cubicBezTo>
                  <a:cubicBezTo>
                    <a:pt x="29832" y="20421"/>
                    <a:pt x="30109" y="20165"/>
                    <a:pt x="30246" y="19793"/>
                  </a:cubicBezTo>
                  <a:cubicBezTo>
                    <a:pt x="30271" y="19725"/>
                    <a:pt x="30291" y="19659"/>
                    <a:pt x="30314" y="19591"/>
                  </a:cubicBezTo>
                  <a:cubicBezTo>
                    <a:pt x="30326" y="19549"/>
                    <a:pt x="30337" y="19508"/>
                    <a:pt x="30352" y="19468"/>
                  </a:cubicBezTo>
                  <a:cubicBezTo>
                    <a:pt x="30357" y="19449"/>
                    <a:pt x="30363" y="19431"/>
                    <a:pt x="30373" y="19412"/>
                  </a:cubicBezTo>
                  <a:cubicBezTo>
                    <a:pt x="30396" y="19409"/>
                    <a:pt x="30419" y="19406"/>
                    <a:pt x="30440" y="19403"/>
                  </a:cubicBezTo>
                  <a:cubicBezTo>
                    <a:pt x="30471" y="19400"/>
                    <a:pt x="30504" y="19397"/>
                    <a:pt x="30536" y="19394"/>
                  </a:cubicBezTo>
                  <a:cubicBezTo>
                    <a:pt x="30587" y="19390"/>
                    <a:pt x="30640" y="19384"/>
                    <a:pt x="30690" y="19378"/>
                  </a:cubicBezTo>
                  <a:cubicBezTo>
                    <a:pt x="30981" y="19338"/>
                    <a:pt x="31234" y="19235"/>
                    <a:pt x="31445" y="19068"/>
                  </a:cubicBezTo>
                  <a:cubicBezTo>
                    <a:pt x="31456" y="19059"/>
                    <a:pt x="31468" y="19048"/>
                    <a:pt x="31481" y="19036"/>
                  </a:cubicBezTo>
                  <a:close/>
                  <a:moveTo>
                    <a:pt x="20412" y="18759"/>
                  </a:moveTo>
                  <a:cubicBezTo>
                    <a:pt x="20671" y="19307"/>
                    <a:pt x="20895" y="19900"/>
                    <a:pt x="21090" y="20556"/>
                  </a:cubicBezTo>
                  <a:cubicBezTo>
                    <a:pt x="21181" y="20863"/>
                    <a:pt x="21265" y="21188"/>
                    <a:pt x="21360" y="21570"/>
                  </a:cubicBezTo>
                  <a:cubicBezTo>
                    <a:pt x="21312" y="21571"/>
                    <a:pt x="21269" y="21576"/>
                    <a:pt x="21221" y="21588"/>
                  </a:cubicBezTo>
                  <a:cubicBezTo>
                    <a:pt x="20819" y="21693"/>
                    <a:pt x="20522" y="21894"/>
                    <a:pt x="20309" y="22198"/>
                  </a:cubicBezTo>
                  <a:cubicBezTo>
                    <a:pt x="20301" y="22213"/>
                    <a:pt x="20290" y="22227"/>
                    <a:pt x="20281" y="22239"/>
                  </a:cubicBezTo>
                  <a:cubicBezTo>
                    <a:pt x="20099" y="22119"/>
                    <a:pt x="19883" y="22053"/>
                    <a:pt x="19617" y="22034"/>
                  </a:cubicBezTo>
                  <a:cubicBezTo>
                    <a:pt x="19559" y="22028"/>
                    <a:pt x="19501" y="22026"/>
                    <a:pt x="19444" y="22026"/>
                  </a:cubicBezTo>
                  <a:cubicBezTo>
                    <a:pt x="19208" y="22026"/>
                    <a:pt x="19008" y="22067"/>
                    <a:pt x="18826" y="22148"/>
                  </a:cubicBezTo>
                  <a:cubicBezTo>
                    <a:pt x="18809" y="22037"/>
                    <a:pt x="18790" y="21928"/>
                    <a:pt x="18770" y="21818"/>
                  </a:cubicBezTo>
                  <a:lnTo>
                    <a:pt x="18768" y="21818"/>
                  </a:lnTo>
                  <a:cubicBezTo>
                    <a:pt x="18650" y="21145"/>
                    <a:pt x="18480" y="20503"/>
                    <a:pt x="18261" y="19909"/>
                  </a:cubicBezTo>
                  <a:cubicBezTo>
                    <a:pt x="18276" y="19900"/>
                    <a:pt x="18287" y="19891"/>
                    <a:pt x="18299" y="19883"/>
                  </a:cubicBezTo>
                  <a:cubicBezTo>
                    <a:pt x="18532" y="19702"/>
                    <a:pt x="18774" y="19614"/>
                    <a:pt x="19031" y="19614"/>
                  </a:cubicBezTo>
                  <a:cubicBezTo>
                    <a:pt x="19131" y="19614"/>
                    <a:pt x="19232" y="19627"/>
                    <a:pt x="19336" y="19653"/>
                  </a:cubicBezTo>
                  <a:cubicBezTo>
                    <a:pt x="19382" y="19664"/>
                    <a:pt x="19423" y="19670"/>
                    <a:pt x="19461" y="19670"/>
                  </a:cubicBezTo>
                  <a:cubicBezTo>
                    <a:pt x="19593" y="19670"/>
                    <a:pt x="19685" y="19600"/>
                    <a:pt x="19759" y="19451"/>
                  </a:cubicBezTo>
                  <a:cubicBezTo>
                    <a:pt x="19768" y="19429"/>
                    <a:pt x="19779" y="19409"/>
                    <a:pt x="19787" y="19389"/>
                  </a:cubicBezTo>
                  <a:cubicBezTo>
                    <a:pt x="19801" y="19358"/>
                    <a:pt x="19813" y="19327"/>
                    <a:pt x="19832" y="19299"/>
                  </a:cubicBezTo>
                  <a:lnTo>
                    <a:pt x="19858" y="19255"/>
                  </a:lnTo>
                  <a:cubicBezTo>
                    <a:pt x="19915" y="19162"/>
                    <a:pt x="19969" y="19073"/>
                    <a:pt x="20032" y="18989"/>
                  </a:cubicBezTo>
                  <a:cubicBezTo>
                    <a:pt x="20119" y="18872"/>
                    <a:pt x="20236" y="18798"/>
                    <a:pt x="20380" y="18767"/>
                  </a:cubicBezTo>
                  <a:cubicBezTo>
                    <a:pt x="20390" y="18765"/>
                    <a:pt x="20401" y="18764"/>
                    <a:pt x="20412" y="18759"/>
                  </a:cubicBezTo>
                  <a:close/>
                  <a:moveTo>
                    <a:pt x="32512" y="20313"/>
                  </a:moveTo>
                  <a:cubicBezTo>
                    <a:pt x="32831" y="20725"/>
                    <a:pt x="33118" y="21121"/>
                    <a:pt x="33379" y="21505"/>
                  </a:cubicBezTo>
                  <a:cubicBezTo>
                    <a:pt x="33373" y="21509"/>
                    <a:pt x="33367" y="21513"/>
                    <a:pt x="33359" y="21517"/>
                  </a:cubicBezTo>
                  <a:cubicBezTo>
                    <a:pt x="33212" y="21611"/>
                    <a:pt x="33075" y="21673"/>
                    <a:pt x="32936" y="21699"/>
                  </a:cubicBezTo>
                  <a:cubicBezTo>
                    <a:pt x="32760" y="21732"/>
                    <a:pt x="32575" y="21756"/>
                    <a:pt x="32373" y="21776"/>
                  </a:cubicBezTo>
                  <a:cubicBezTo>
                    <a:pt x="32124" y="21798"/>
                    <a:pt x="32024" y="21881"/>
                    <a:pt x="31961" y="22116"/>
                  </a:cubicBezTo>
                  <a:lnTo>
                    <a:pt x="31941" y="22185"/>
                  </a:lnTo>
                  <a:cubicBezTo>
                    <a:pt x="31922" y="22255"/>
                    <a:pt x="31902" y="22329"/>
                    <a:pt x="31879" y="22400"/>
                  </a:cubicBezTo>
                  <a:cubicBezTo>
                    <a:pt x="31792" y="22667"/>
                    <a:pt x="31635" y="22857"/>
                    <a:pt x="31396" y="22976"/>
                  </a:cubicBezTo>
                  <a:cubicBezTo>
                    <a:pt x="31388" y="22980"/>
                    <a:pt x="31377" y="22986"/>
                    <a:pt x="31370" y="22989"/>
                  </a:cubicBezTo>
                  <a:cubicBezTo>
                    <a:pt x="31087" y="22594"/>
                    <a:pt x="30785" y="22209"/>
                    <a:pt x="30467" y="21830"/>
                  </a:cubicBezTo>
                  <a:cubicBezTo>
                    <a:pt x="30752" y="21655"/>
                    <a:pt x="30945" y="21440"/>
                    <a:pt x="31052" y="21171"/>
                  </a:cubicBezTo>
                  <a:cubicBezTo>
                    <a:pt x="31096" y="21057"/>
                    <a:pt x="31135" y="20940"/>
                    <a:pt x="31174" y="20823"/>
                  </a:cubicBezTo>
                  <a:cubicBezTo>
                    <a:pt x="31189" y="20772"/>
                    <a:pt x="31206" y="20722"/>
                    <a:pt x="31224" y="20671"/>
                  </a:cubicBezTo>
                  <a:lnTo>
                    <a:pt x="31237" y="20633"/>
                  </a:lnTo>
                  <a:cubicBezTo>
                    <a:pt x="31241" y="20633"/>
                    <a:pt x="31246" y="20634"/>
                    <a:pt x="31252" y="20634"/>
                  </a:cubicBezTo>
                  <a:cubicBezTo>
                    <a:pt x="31302" y="20636"/>
                    <a:pt x="31348" y="20641"/>
                    <a:pt x="31396" y="20645"/>
                  </a:cubicBezTo>
                  <a:cubicBezTo>
                    <a:pt x="31494" y="20652"/>
                    <a:pt x="31594" y="20658"/>
                    <a:pt x="31697" y="20658"/>
                  </a:cubicBezTo>
                  <a:cubicBezTo>
                    <a:pt x="31716" y="20658"/>
                    <a:pt x="31735" y="20658"/>
                    <a:pt x="31754" y="20658"/>
                  </a:cubicBezTo>
                  <a:cubicBezTo>
                    <a:pt x="32021" y="20647"/>
                    <a:pt x="32269" y="20537"/>
                    <a:pt x="32490" y="20332"/>
                  </a:cubicBezTo>
                  <a:cubicBezTo>
                    <a:pt x="32499" y="20326"/>
                    <a:pt x="32505" y="20320"/>
                    <a:pt x="32512" y="20313"/>
                  </a:cubicBezTo>
                  <a:close/>
                  <a:moveTo>
                    <a:pt x="8309" y="20641"/>
                  </a:moveTo>
                  <a:lnTo>
                    <a:pt x="8309" y="20641"/>
                  </a:lnTo>
                  <a:cubicBezTo>
                    <a:pt x="8778" y="20941"/>
                    <a:pt x="9289" y="21096"/>
                    <a:pt x="9840" y="21096"/>
                  </a:cubicBezTo>
                  <a:cubicBezTo>
                    <a:pt x="9872" y="21096"/>
                    <a:pt x="9903" y="21095"/>
                    <a:pt x="9935" y="21094"/>
                  </a:cubicBezTo>
                  <a:lnTo>
                    <a:pt x="9936" y="21094"/>
                  </a:lnTo>
                  <a:cubicBezTo>
                    <a:pt x="9931" y="21153"/>
                    <a:pt x="9930" y="21208"/>
                    <a:pt x="9925" y="21267"/>
                  </a:cubicBezTo>
                  <a:cubicBezTo>
                    <a:pt x="9922" y="21374"/>
                    <a:pt x="9916" y="21475"/>
                    <a:pt x="9910" y="21590"/>
                  </a:cubicBezTo>
                  <a:cubicBezTo>
                    <a:pt x="9914" y="21968"/>
                    <a:pt x="9938" y="22357"/>
                    <a:pt x="9979" y="22756"/>
                  </a:cubicBezTo>
                  <a:cubicBezTo>
                    <a:pt x="9930" y="22764"/>
                    <a:pt x="9882" y="22768"/>
                    <a:pt x="9835" y="22768"/>
                  </a:cubicBezTo>
                  <a:cubicBezTo>
                    <a:pt x="9691" y="22768"/>
                    <a:pt x="9561" y="22732"/>
                    <a:pt x="9442" y="22659"/>
                  </a:cubicBezTo>
                  <a:cubicBezTo>
                    <a:pt x="9417" y="22644"/>
                    <a:pt x="9394" y="22631"/>
                    <a:pt x="9368" y="22619"/>
                  </a:cubicBezTo>
                  <a:cubicBezTo>
                    <a:pt x="9318" y="22597"/>
                    <a:pt x="9273" y="22585"/>
                    <a:pt x="9232" y="22585"/>
                  </a:cubicBezTo>
                  <a:cubicBezTo>
                    <a:pt x="9164" y="22585"/>
                    <a:pt x="9105" y="22616"/>
                    <a:pt x="9042" y="22679"/>
                  </a:cubicBezTo>
                  <a:cubicBezTo>
                    <a:pt x="9022" y="22698"/>
                    <a:pt x="9005" y="22718"/>
                    <a:pt x="8987" y="22738"/>
                  </a:cubicBezTo>
                  <a:cubicBezTo>
                    <a:pt x="8967" y="22760"/>
                    <a:pt x="8948" y="22780"/>
                    <a:pt x="8928" y="22797"/>
                  </a:cubicBezTo>
                  <a:cubicBezTo>
                    <a:pt x="8762" y="22965"/>
                    <a:pt x="8592" y="23042"/>
                    <a:pt x="8403" y="23042"/>
                  </a:cubicBezTo>
                  <a:cubicBezTo>
                    <a:pt x="8398" y="23042"/>
                    <a:pt x="8392" y="23042"/>
                    <a:pt x="8387" y="23042"/>
                  </a:cubicBezTo>
                  <a:cubicBezTo>
                    <a:pt x="8380" y="23005"/>
                    <a:pt x="8376" y="22969"/>
                    <a:pt x="8373" y="22935"/>
                  </a:cubicBezTo>
                  <a:cubicBezTo>
                    <a:pt x="8277" y="22136"/>
                    <a:pt x="8255" y="21375"/>
                    <a:pt x="8309" y="20641"/>
                  </a:cubicBezTo>
                  <a:close/>
                  <a:moveTo>
                    <a:pt x="21440" y="21920"/>
                  </a:moveTo>
                  <a:cubicBezTo>
                    <a:pt x="21511" y="22227"/>
                    <a:pt x="21577" y="22540"/>
                    <a:pt x="21637" y="22863"/>
                  </a:cubicBezTo>
                  <a:cubicBezTo>
                    <a:pt x="21576" y="22857"/>
                    <a:pt x="21511" y="22852"/>
                    <a:pt x="21445" y="22852"/>
                  </a:cubicBezTo>
                  <a:cubicBezTo>
                    <a:pt x="21391" y="22852"/>
                    <a:pt x="21337" y="22855"/>
                    <a:pt x="21284" y="22864"/>
                  </a:cubicBezTo>
                  <a:cubicBezTo>
                    <a:pt x="20912" y="22925"/>
                    <a:pt x="20608" y="23139"/>
                    <a:pt x="20386" y="23502"/>
                  </a:cubicBezTo>
                  <a:lnTo>
                    <a:pt x="20373" y="23520"/>
                  </a:lnTo>
                  <a:cubicBezTo>
                    <a:pt x="20144" y="23374"/>
                    <a:pt x="19924" y="23295"/>
                    <a:pt x="19694" y="23273"/>
                  </a:cubicBezTo>
                  <a:cubicBezTo>
                    <a:pt x="19643" y="23269"/>
                    <a:pt x="19594" y="23267"/>
                    <a:pt x="19546" y="23267"/>
                  </a:cubicBezTo>
                  <a:cubicBezTo>
                    <a:pt x="19356" y="23267"/>
                    <a:pt x="19182" y="23303"/>
                    <a:pt x="19014" y="23375"/>
                  </a:cubicBezTo>
                  <a:cubicBezTo>
                    <a:pt x="18975" y="23101"/>
                    <a:pt x="18935" y="22820"/>
                    <a:pt x="18890" y="22539"/>
                  </a:cubicBezTo>
                  <a:cubicBezTo>
                    <a:pt x="18901" y="22534"/>
                    <a:pt x="18910" y="22528"/>
                    <a:pt x="18921" y="22525"/>
                  </a:cubicBezTo>
                  <a:cubicBezTo>
                    <a:pt x="19071" y="22447"/>
                    <a:pt x="19238" y="22409"/>
                    <a:pt x="19443" y="22409"/>
                  </a:cubicBezTo>
                  <a:cubicBezTo>
                    <a:pt x="19519" y="22409"/>
                    <a:pt x="19601" y="22414"/>
                    <a:pt x="19688" y="22425"/>
                  </a:cubicBezTo>
                  <a:cubicBezTo>
                    <a:pt x="19832" y="22442"/>
                    <a:pt x="19957" y="22483"/>
                    <a:pt x="20068" y="22557"/>
                  </a:cubicBezTo>
                  <a:cubicBezTo>
                    <a:pt x="20102" y="22580"/>
                    <a:pt x="20140" y="22601"/>
                    <a:pt x="20179" y="22619"/>
                  </a:cubicBezTo>
                  <a:cubicBezTo>
                    <a:pt x="20229" y="22642"/>
                    <a:pt x="20276" y="22653"/>
                    <a:pt x="20320" y="22653"/>
                  </a:cubicBezTo>
                  <a:cubicBezTo>
                    <a:pt x="20402" y="22653"/>
                    <a:pt x="20474" y="22614"/>
                    <a:pt x="20537" y="22534"/>
                  </a:cubicBezTo>
                  <a:cubicBezTo>
                    <a:pt x="20557" y="22510"/>
                    <a:pt x="20576" y="22482"/>
                    <a:pt x="20594" y="22455"/>
                  </a:cubicBezTo>
                  <a:cubicBezTo>
                    <a:pt x="20606" y="22440"/>
                    <a:pt x="20616" y="22422"/>
                    <a:pt x="20628" y="22405"/>
                  </a:cubicBezTo>
                  <a:cubicBezTo>
                    <a:pt x="20833" y="22128"/>
                    <a:pt x="21097" y="21968"/>
                    <a:pt x="21440" y="21920"/>
                  </a:cubicBezTo>
                  <a:close/>
                  <a:moveTo>
                    <a:pt x="9262" y="22989"/>
                  </a:moveTo>
                  <a:cubicBezTo>
                    <a:pt x="9452" y="23095"/>
                    <a:pt x="9641" y="23146"/>
                    <a:pt x="9833" y="23146"/>
                  </a:cubicBezTo>
                  <a:cubicBezTo>
                    <a:pt x="9896" y="23146"/>
                    <a:pt x="9959" y="23141"/>
                    <a:pt x="10022" y="23130"/>
                  </a:cubicBezTo>
                  <a:cubicBezTo>
                    <a:pt x="10046" y="23297"/>
                    <a:pt x="10069" y="23468"/>
                    <a:pt x="10098" y="23639"/>
                  </a:cubicBezTo>
                  <a:cubicBezTo>
                    <a:pt x="10070" y="23641"/>
                    <a:pt x="10043" y="23642"/>
                    <a:pt x="10015" y="23642"/>
                  </a:cubicBezTo>
                  <a:cubicBezTo>
                    <a:pt x="9857" y="23642"/>
                    <a:pt x="9701" y="23608"/>
                    <a:pt x="9541" y="23536"/>
                  </a:cubicBezTo>
                  <a:cubicBezTo>
                    <a:pt x="9477" y="23507"/>
                    <a:pt x="9416" y="23492"/>
                    <a:pt x="9359" y="23492"/>
                  </a:cubicBezTo>
                  <a:cubicBezTo>
                    <a:pt x="9263" y="23492"/>
                    <a:pt x="9175" y="23533"/>
                    <a:pt x="9095" y="23615"/>
                  </a:cubicBezTo>
                  <a:cubicBezTo>
                    <a:pt x="8947" y="23761"/>
                    <a:pt x="8759" y="23834"/>
                    <a:pt x="8519" y="23835"/>
                  </a:cubicBezTo>
                  <a:lnTo>
                    <a:pt x="8507" y="23835"/>
                  </a:lnTo>
                  <a:cubicBezTo>
                    <a:pt x="8481" y="23681"/>
                    <a:pt x="8458" y="23537"/>
                    <a:pt x="8437" y="23403"/>
                  </a:cubicBezTo>
                  <a:cubicBezTo>
                    <a:pt x="8485" y="23403"/>
                    <a:pt x="8532" y="23397"/>
                    <a:pt x="8572" y="23391"/>
                  </a:cubicBezTo>
                  <a:cubicBezTo>
                    <a:pt x="8803" y="23354"/>
                    <a:pt x="9012" y="23241"/>
                    <a:pt x="9206" y="23047"/>
                  </a:cubicBezTo>
                  <a:lnTo>
                    <a:pt x="9262" y="22989"/>
                  </a:lnTo>
                  <a:close/>
                  <a:moveTo>
                    <a:pt x="9367" y="23878"/>
                  </a:moveTo>
                  <a:cubicBezTo>
                    <a:pt x="9399" y="23889"/>
                    <a:pt x="9430" y="23902"/>
                    <a:pt x="9461" y="23914"/>
                  </a:cubicBezTo>
                  <a:cubicBezTo>
                    <a:pt x="9641" y="23985"/>
                    <a:pt x="9827" y="24023"/>
                    <a:pt x="10014" y="24023"/>
                  </a:cubicBezTo>
                  <a:cubicBezTo>
                    <a:pt x="10049" y="24023"/>
                    <a:pt x="10084" y="24022"/>
                    <a:pt x="10120" y="24019"/>
                  </a:cubicBezTo>
                  <a:cubicBezTo>
                    <a:pt x="10134" y="24019"/>
                    <a:pt x="10147" y="24017"/>
                    <a:pt x="10163" y="24013"/>
                  </a:cubicBezTo>
                  <a:cubicBezTo>
                    <a:pt x="10243" y="24459"/>
                    <a:pt x="10333" y="24906"/>
                    <a:pt x="10419" y="25343"/>
                  </a:cubicBezTo>
                  <a:cubicBezTo>
                    <a:pt x="10079" y="25555"/>
                    <a:pt x="9744" y="25660"/>
                    <a:pt x="9408" y="25660"/>
                  </a:cubicBezTo>
                  <a:cubicBezTo>
                    <a:pt x="9228" y="25660"/>
                    <a:pt x="9047" y="25630"/>
                    <a:pt x="8865" y="25570"/>
                  </a:cubicBezTo>
                  <a:cubicBezTo>
                    <a:pt x="8859" y="25541"/>
                    <a:pt x="8853" y="25514"/>
                    <a:pt x="8845" y="25487"/>
                  </a:cubicBezTo>
                  <a:cubicBezTo>
                    <a:pt x="8738" y="25019"/>
                    <a:pt x="8649" y="24595"/>
                    <a:pt x="8572" y="24195"/>
                  </a:cubicBezTo>
                  <a:lnTo>
                    <a:pt x="8596" y="24195"/>
                  </a:lnTo>
                  <a:cubicBezTo>
                    <a:pt x="8868" y="24186"/>
                    <a:pt x="9103" y="24099"/>
                    <a:pt x="9292" y="23939"/>
                  </a:cubicBezTo>
                  <a:cubicBezTo>
                    <a:pt x="9317" y="23919"/>
                    <a:pt x="9343" y="23898"/>
                    <a:pt x="9367" y="23878"/>
                  </a:cubicBezTo>
                  <a:close/>
                  <a:moveTo>
                    <a:pt x="33590" y="21823"/>
                  </a:moveTo>
                  <a:cubicBezTo>
                    <a:pt x="33685" y="21966"/>
                    <a:pt x="33777" y="22110"/>
                    <a:pt x="33867" y="22255"/>
                  </a:cubicBezTo>
                  <a:cubicBezTo>
                    <a:pt x="34277" y="22928"/>
                    <a:pt x="34598" y="23568"/>
                    <a:pt x="34851" y="24218"/>
                  </a:cubicBezTo>
                  <a:cubicBezTo>
                    <a:pt x="34987" y="24568"/>
                    <a:pt x="35098" y="24925"/>
                    <a:pt x="35183" y="25286"/>
                  </a:cubicBezTo>
                  <a:cubicBezTo>
                    <a:pt x="34959" y="25485"/>
                    <a:pt x="34722" y="25647"/>
                    <a:pt x="34479" y="25767"/>
                  </a:cubicBezTo>
                  <a:cubicBezTo>
                    <a:pt x="34208" y="25903"/>
                    <a:pt x="33927" y="25999"/>
                    <a:pt x="33641" y="26048"/>
                  </a:cubicBezTo>
                  <a:cubicBezTo>
                    <a:pt x="33491" y="26075"/>
                    <a:pt x="33336" y="26088"/>
                    <a:pt x="33170" y="26088"/>
                  </a:cubicBezTo>
                  <a:cubicBezTo>
                    <a:pt x="33060" y="26088"/>
                    <a:pt x="32945" y="26083"/>
                    <a:pt x="32823" y="26071"/>
                  </a:cubicBezTo>
                  <a:cubicBezTo>
                    <a:pt x="32809" y="25993"/>
                    <a:pt x="32796" y="25914"/>
                    <a:pt x="32777" y="25837"/>
                  </a:cubicBezTo>
                  <a:cubicBezTo>
                    <a:pt x="32615" y="25118"/>
                    <a:pt x="32325" y="24437"/>
                    <a:pt x="31883" y="23749"/>
                  </a:cubicBezTo>
                  <a:cubicBezTo>
                    <a:pt x="31786" y="23596"/>
                    <a:pt x="31687" y="23446"/>
                    <a:pt x="31586" y="23297"/>
                  </a:cubicBezTo>
                  <a:cubicBezTo>
                    <a:pt x="31596" y="23290"/>
                    <a:pt x="31609" y="23284"/>
                    <a:pt x="31621" y="23280"/>
                  </a:cubicBezTo>
                  <a:cubicBezTo>
                    <a:pt x="31921" y="23119"/>
                    <a:pt x="32130" y="22863"/>
                    <a:pt x="32246" y="22514"/>
                  </a:cubicBezTo>
                  <a:cubicBezTo>
                    <a:pt x="32266" y="22448"/>
                    <a:pt x="32285" y="22381"/>
                    <a:pt x="32302" y="22314"/>
                  </a:cubicBezTo>
                  <a:lnTo>
                    <a:pt x="32331" y="22213"/>
                  </a:lnTo>
                  <a:cubicBezTo>
                    <a:pt x="32339" y="22184"/>
                    <a:pt x="32345" y="22170"/>
                    <a:pt x="32340" y="22168"/>
                  </a:cubicBezTo>
                  <a:cubicBezTo>
                    <a:pt x="32350" y="22167"/>
                    <a:pt x="32367" y="22164"/>
                    <a:pt x="32391" y="22162"/>
                  </a:cubicBezTo>
                  <a:lnTo>
                    <a:pt x="32487" y="22155"/>
                  </a:lnTo>
                  <a:cubicBezTo>
                    <a:pt x="32593" y="22144"/>
                    <a:pt x="32701" y="22134"/>
                    <a:pt x="32806" y="22121"/>
                  </a:cubicBezTo>
                  <a:cubicBezTo>
                    <a:pt x="33095" y="22077"/>
                    <a:pt x="33339" y="21991"/>
                    <a:pt x="33550" y="21854"/>
                  </a:cubicBezTo>
                  <a:cubicBezTo>
                    <a:pt x="33564" y="21843"/>
                    <a:pt x="33576" y="21832"/>
                    <a:pt x="33590" y="21823"/>
                  </a:cubicBezTo>
                  <a:close/>
                  <a:moveTo>
                    <a:pt x="21528" y="23207"/>
                  </a:moveTo>
                  <a:cubicBezTo>
                    <a:pt x="21563" y="23207"/>
                    <a:pt x="21600" y="23208"/>
                    <a:pt x="21637" y="23212"/>
                  </a:cubicBezTo>
                  <a:cubicBezTo>
                    <a:pt x="21661" y="23215"/>
                    <a:pt x="21682" y="23215"/>
                    <a:pt x="21705" y="23215"/>
                  </a:cubicBezTo>
                  <a:cubicBezTo>
                    <a:pt x="21733" y="23372"/>
                    <a:pt x="21761" y="23533"/>
                    <a:pt x="21787" y="23692"/>
                  </a:cubicBezTo>
                  <a:cubicBezTo>
                    <a:pt x="21914" y="24432"/>
                    <a:pt x="22059" y="25287"/>
                    <a:pt x="22222" y="26176"/>
                  </a:cubicBezTo>
                  <a:cubicBezTo>
                    <a:pt x="22210" y="26175"/>
                    <a:pt x="22196" y="26172"/>
                    <a:pt x="22184" y="26172"/>
                  </a:cubicBezTo>
                  <a:cubicBezTo>
                    <a:pt x="22132" y="26169"/>
                    <a:pt x="22081" y="26167"/>
                    <a:pt x="22029" y="26167"/>
                  </a:cubicBezTo>
                  <a:cubicBezTo>
                    <a:pt x="21841" y="26167"/>
                    <a:pt x="21648" y="26186"/>
                    <a:pt x="21441" y="26223"/>
                  </a:cubicBezTo>
                  <a:cubicBezTo>
                    <a:pt x="20835" y="26331"/>
                    <a:pt x="20219" y="26553"/>
                    <a:pt x="19508" y="26920"/>
                  </a:cubicBezTo>
                  <a:cubicBezTo>
                    <a:pt x="19398" y="26340"/>
                    <a:pt x="19312" y="25769"/>
                    <a:pt x="19247" y="25223"/>
                  </a:cubicBezTo>
                  <a:cubicBezTo>
                    <a:pt x="19194" y="24767"/>
                    <a:pt x="19136" y="24277"/>
                    <a:pt x="19068" y="23764"/>
                  </a:cubicBezTo>
                  <a:cubicBezTo>
                    <a:pt x="19085" y="23758"/>
                    <a:pt x="19099" y="23752"/>
                    <a:pt x="19113" y="23746"/>
                  </a:cubicBezTo>
                  <a:cubicBezTo>
                    <a:pt x="19266" y="23679"/>
                    <a:pt x="19417" y="23646"/>
                    <a:pt x="19565" y="23646"/>
                  </a:cubicBezTo>
                  <a:cubicBezTo>
                    <a:pt x="19771" y="23646"/>
                    <a:pt x="19973" y="23710"/>
                    <a:pt x="20176" y="23841"/>
                  </a:cubicBezTo>
                  <a:lnTo>
                    <a:pt x="20204" y="23861"/>
                  </a:lnTo>
                  <a:cubicBezTo>
                    <a:pt x="20231" y="23880"/>
                    <a:pt x="20261" y="23900"/>
                    <a:pt x="20290" y="23914"/>
                  </a:cubicBezTo>
                  <a:cubicBezTo>
                    <a:pt x="20335" y="23937"/>
                    <a:pt x="20380" y="23948"/>
                    <a:pt x="20422" y="23948"/>
                  </a:cubicBezTo>
                  <a:cubicBezTo>
                    <a:pt x="20504" y="23948"/>
                    <a:pt x="20577" y="23906"/>
                    <a:pt x="20633" y="23826"/>
                  </a:cubicBezTo>
                  <a:cubicBezTo>
                    <a:pt x="20648" y="23801"/>
                    <a:pt x="20662" y="23777"/>
                    <a:pt x="20677" y="23752"/>
                  </a:cubicBezTo>
                  <a:lnTo>
                    <a:pt x="20699" y="23715"/>
                  </a:lnTo>
                  <a:cubicBezTo>
                    <a:pt x="20905" y="23373"/>
                    <a:pt x="21175" y="23207"/>
                    <a:pt x="21528" y="23207"/>
                  </a:cubicBezTo>
                  <a:close/>
                  <a:moveTo>
                    <a:pt x="35273" y="25715"/>
                  </a:moveTo>
                  <a:cubicBezTo>
                    <a:pt x="35314" y="25956"/>
                    <a:pt x="35347" y="26200"/>
                    <a:pt x="35367" y="26443"/>
                  </a:cubicBezTo>
                  <a:cubicBezTo>
                    <a:pt x="34766" y="26873"/>
                    <a:pt x="34145" y="27085"/>
                    <a:pt x="33484" y="27085"/>
                  </a:cubicBezTo>
                  <a:cubicBezTo>
                    <a:pt x="33288" y="27085"/>
                    <a:pt x="33088" y="27067"/>
                    <a:pt x="32885" y="27030"/>
                  </a:cubicBezTo>
                  <a:cubicBezTo>
                    <a:pt x="32894" y="26835"/>
                    <a:pt x="32891" y="26641"/>
                    <a:pt x="32873" y="26443"/>
                  </a:cubicBezTo>
                  <a:lnTo>
                    <a:pt x="32873" y="26443"/>
                  </a:lnTo>
                  <a:cubicBezTo>
                    <a:pt x="32894" y="26448"/>
                    <a:pt x="32917" y="26451"/>
                    <a:pt x="32939" y="26454"/>
                  </a:cubicBezTo>
                  <a:cubicBezTo>
                    <a:pt x="33034" y="26464"/>
                    <a:pt x="33130" y="26469"/>
                    <a:pt x="33225" y="26469"/>
                  </a:cubicBezTo>
                  <a:cubicBezTo>
                    <a:pt x="33625" y="26469"/>
                    <a:pt x="34030" y="26381"/>
                    <a:pt x="34455" y="26203"/>
                  </a:cubicBezTo>
                  <a:cubicBezTo>
                    <a:pt x="34751" y="26079"/>
                    <a:pt x="35026" y="25916"/>
                    <a:pt x="35273" y="25715"/>
                  </a:cubicBezTo>
                  <a:close/>
                  <a:moveTo>
                    <a:pt x="22105" y="26534"/>
                  </a:moveTo>
                  <a:cubicBezTo>
                    <a:pt x="22154" y="26534"/>
                    <a:pt x="22203" y="26535"/>
                    <a:pt x="22252" y="26538"/>
                  </a:cubicBezTo>
                  <a:cubicBezTo>
                    <a:pt x="22256" y="26539"/>
                    <a:pt x="22261" y="26539"/>
                    <a:pt x="22265" y="26539"/>
                  </a:cubicBezTo>
                  <a:cubicBezTo>
                    <a:pt x="22274" y="26539"/>
                    <a:pt x="22283" y="26538"/>
                    <a:pt x="22292" y="26538"/>
                  </a:cubicBezTo>
                  <a:cubicBezTo>
                    <a:pt x="22301" y="26595"/>
                    <a:pt x="22312" y="26652"/>
                    <a:pt x="22324" y="26709"/>
                  </a:cubicBezTo>
                  <a:cubicBezTo>
                    <a:pt x="22343" y="26803"/>
                    <a:pt x="22363" y="26900"/>
                    <a:pt x="22383" y="26996"/>
                  </a:cubicBezTo>
                  <a:cubicBezTo>
                    <a:pt x="22363" y="26997"/>
                    <a:pt x="22340" y="26997"/>
                    <a:pt x="22320" y="26999"/>
                  </a:cubicBezTo>
                  <a:cubicBezTo>
                    <a:pt x="21864" y="27042"/>
                    <a:pt x="21415" y="27139"/>
                    <a:pt x="20980" y="27291"/>
                  </a:cubicBezTo>
                  <a:cubicBezTo>
                    <a:pt x="20542" y="27445"/>
                    <a:pt x="20117" y="27655"/>
                    <a:pt x="19721" y="27919"/>
                  </a:cubicBezTo>
                  <a:cubicBezTo>
                    <a:pt x="19671" y="27718"/>
                    <a:pt x="19626" y="27513"/>
                    <a:pt x="19585" y="27308"/>
                  </a:cubicBezTo>
                  <a:cubicBezTo>
                    <a:pt x="19608" y="27297"/>
                    <a:pt x="19633" y="27286"/>
                    <a:pt x="19657" y="27272"/>
                  </a:cubicBezTo>
                  <a:cubicBezTo>
                    <a:pt x="20008" y="27090"/>
                    <a:pt x="20309" y="26954"/>
                    <a:pt x="20602" y="26846"/>
                  </a:cubicBezTo>
                  <a:cubicBezTo>
                    <a:pt x="21181" y="26632"/>
                    <a:pt x="21652" y="26534"/>
                    <a:pt x="22105" y="26534"/>
                  </a:cubicBezTo>
                  <a:close/>
                  <a:moveTo>
                    <a:pt x="795" y="26754"/>
                  </a:moveTo>
                  <a:cubicBezTo>
                    <a:pt x="803" y="26757"/>
                    <a:pt x="812" y="26774"/>
                    <a:pt x="814" y="26791"/>
                  </a:cubicBezTo>
                  <a:cubicBezTo>
                    <a:pt x="821" y="26842"/>
                    <a:pt x="817" y="26897"/>
                    <a:pt x="815" y="26953"/>
                  </a:cubicBezTo>
                  <a:lnTo>
                    <a:pt x="814" y="26990"/>
                  </a:lnTo>
                  <a:cubicBezTo>
                    <a:pt x="800" y="27317"/>
                    <a:pt x="801" y="27609"/>
                    <a:pt x="815" y="27876"/>
                  </a:cubicBezTo>
                  <a:lnTo>
                    <a:pt x="801" y="27876"/>
                  </a:lnTo>
                  <a:cubicBezTo>
                    <a:pt x="621" y="27882"/>
                    <a:pt x="443" y="27922"/>
                    <a:pt x="269" y="27999"/>
                  </a:cubicBezTo>
                  <a:cubicBezTo>
                    <a:pt x="289" y="27854"/>
                    <a:pt x="312" y="27723"/>
                    <a:pt x="340" y="27596"/>
                  </a:cubicBezTo>
                  <a:cubicBezTo>
                    <a:pt x="403" y="27317"/>
                    <a:pt x="514" y="27070"/>
                    <a:pt x="672" y="26860"/>
                  </a:cubicBezTo>
                  <a:cubicBezTo>
                    <a:pt x="698" y="26826"/>
                    <a:pt x="722" y="26792"/>
                    <a:pt x="749" y="26769"/>
                  </a:cubicBezTo>
                  <a:cubicBezTo>
                    <a:pt x="763" y="26760"/>
                    <a:pt x="777" y="26754"/>
                    <a:pt x="787" y="26754"/>
                  </a:cubicBezTo>
                  <a:close/>
                  <a:moveTo>
                    <a:pt x="10496" y="25735"/>
                  </a:moveTo>
                  <a:cubicBezTo>
                    <a:pt x="10530" y="25906"/>
                    <a:pt x="10566" y="26079"/>
                    <a:pt x="10600" y="26250"/>
                  </a:cubicBezTo>
                  <a:cubicBezTo>
                    <a:pt x="10712" y="26829"/>
                    <a:pt x="10836" y="27513"/>
                    <a:pt x="10888" y="28207"/>
                  </a:cubicBezTo>
                  <a:cubicBezTo>
                    <a:pt x="10893" y="28266"/>
                    <a:pt x="10898" y="28326"/>
                    <a:pt x="10901" y="28383"/>
                  </a:cubicBezTo>
                  <a:cubicBezTo>
                    <a:pt x="10658" y="28494"/>
                    <a:pt x="10424" y="28558"/>
                    <a:pt x="10183" y="28573"/>
                  </a:cubicBezTo>
                  <a:cubicBezTo>
                    <a:pt x="10138" y="28577"/>
                    <a:pt x="10093" y="28578"/>
                    <a:pt x="10049" y="28578"/>
                  </a:cubicBezTo>
                  <a:cubicBezTo>
                    <a:pt x="9848" y="28578"/>
                    <a:pt x="9648" y="28544"/>
                    <a:pt x="9442" y="28476"/>
                  </a:cubicBezTo>
                  <a:cubicBezTo>
                    <a:pt x="9421" y="28190"/>
                    <a:pt x="9379" y="27897"/>
                    <a:pt x="9317" y="27602"/>
                  </a:cubicBezTo>
                  <a:cubicBezTo>
                    <a:pt x="9203" y="27051"/>
                    <a:pt x="9076" y="26485"/>
                    <a:pt x="8959" y="25980"/>
                  </a:cubicBezTo>
                  <a:lnTo>
                    <a:pt x="8959" y="25980"/>
                  </a:lnTo>
                  <a:cubicBezTo>
                    <a:pt x="9118" y="26018"/>
                    <a:pt x="9275" y="26037"/>
                    <a:pt x="9431" y="26037"/>
                  </a:cubicBezTo>
                  <a:cubicBezTo>
                    <a:pt x="9795" y="26037"/>
                    <a:pt x="10151" y="25936"/>
                    <a:pt x="10496" y="25735"/>
                  </a:cubicBezTo>
                  <a:close/>
                  <a:moveTo>
                    <a:pt x="10913" y="28781"/>
                  </a:moveTo>
                  <a:cubicBezTo>
                    <a:pt x="10913" y="28834"/>
                    <a:pt x="10911" y="28885"/>
                    <a:pt x="10911" y="28936"/>
                  </a:cubicBezTo>
                  <a:cubicBezTo>
                    <a:pt x="10694" y="29007"/>
                    <a:pt x="10444" y="29075"/>
                    <a:pt x="10178" y="29079"/>
                  </a:cubicBezTo>
                  <a:cubicBezTo>
                    <a:pt x="10174" y="29079"/>
                    <a:pt x="10170" y="29079"/>
                    <a:pt x="10166" y="29079"/>
                  </a:cubicBezTo>
                  <a:cubicBezTo>
                    <a:pt x="9924" y="29079"/>
                    <a:pt x="9691" y="29033"/>
                    <a:pt x="9458" y="28936"/>
                  </a:cubicBezTo>
                  <a:lnTo>
                    <a:pt x="9458" y="28849"/>
                  </a:lnTo>
                  <a:cubicBezTo>
                    <a:pt x="9627" y="28913"/>
                    <a:pt x="9842" y="28944"/>
                    <a:pt x="10064" y="28944"/>
                  </a:cubicBezTo>
                  <a:cubicBezTo>
                    <a:pt x="10363" y="28944"/>
                    <a:pt x="10676" y="28888"/>
                    <a:pt x="10913" y="28781"/>
                  </a:cubicBezTo>
                  <a:close/>
                  <a:moveTo>
                    <a:pt x="9442" y="29315"/>
                  </a:moveTo>
                  <a:cubicBezTo>
                    <a:pt x="9634" y="29401"/>
                    <a:pt x="9917" y="29445"/>
                    <a:pt x="10199" y="29445"/>
                  </a:cubicBezTo>
                  <a:cubicBezTo>
                    <a:pt x="10450" y="29445"/>
                    <a:pt x="10701" y="29411"/>
                    <a:pt x="10888" y="29340"/>
                  </a:cubicBezTo>
                  <a:lnTo>
                    <a:pt x="10888" y="29340"/>
                  </a:lnTo>
                  <a:cubicBezTo>
                    <a:pt x="10873" y="29533"/>
                    <a:pt x="10847" y="29717"/>
                    <a:pt x="10810" y="29894"/>
                  </a:cubicBezTo>
                  <a:cubicBezTo>
                    <a:pt x="10774" y="30081"/>
                    <a:pt x="10725" y="30263"/>
                    <a:pt x="10666" y="30441"/>
                  </a:cubicBezTo>
                  <a:cubicBezTo>
                    <a:pt x="10545" y="30452"/>
                    <a:pt x="10429" y="30458"/>
                    <a:pt x="10317" y="30458"/>
                  </a:cubicBezTo>
                  <a:cubicBezTo>
                    <a:pt x="10174" y="30458"/>
                    <a:pt x="10038" y="30448"/>
                    <a:pt x="9907" y="30428"/>
                  </a:cubicBezTo>
                  <a:cubicBezTo>
                    <a:pt x="9657" y="30391"/>
                    <a:pt x="9430" y="30326"/>
                    <a:pt x="9221" y="30229"/>
                  </a:cubicBezTo>
                  <a:cubicBezTo>
                    <a:pt x="9339" y="29942"/>
                    <a:pt x="9414" y="29638"/>
                    <a:pt x="9442" y="29315"/>
                  </a:cubicBezTo>
                  <a:close/>
                  <a:moveTo>
                    <a:pt x="849" y="28248"/>
                  </a:moveTo>
                  <a:cubicBezTo>
                    <a:pt x="868" y="28414"/>
                    <a:pt x="895" y="28573"/>
                    <a:pt x="931" y="28729"/>
                  </a:cubicBezTo>
                  <a:cubicBezTo>
                    <a:pt x="1022" y="29152"/>
                    <a:pt x="1158" y="29547"/>
                    <a:pt x="1329" y="29907"/>
                  </a:cubicBezTo>
                  <a:cubicBezTo>
                    <a:pt x="1076" y="30008"/>
                    <a:pt x="739" y="30268"/>
                    <a:pt x="554" y="30495"/>
                  </a:cubicBezTo>
                  <a:cubicBezTo>
                    <a:pt x="292" y="29839"/>
                    <a:pt x="182" y="29144"/>
                    <a:pt x="227" y="28428"/>
                  </a:cubicBezTo>
                  <a:cubicBezTo>
                    <a:pt x="250" y="28419"/>
                    <a:pt x="273" y="28408"/>
                    <a:pt x="298" y="28397"/>
                  </a:cubicBezTo>
                  <a:cubicBezTo>
                    <a:pt x="383" y="28360"/>
                    <a:pt x="465" y="28323"/>
                    <a:pt x="548" y="28302"/>
                  </a:cubicBezTo>
                  <a:cubicBezTo>
                    <a:pt x="633" y="28277"/>
                    <a:pt x="724" y="28264"/>
                    <a:pt x="820" y="28252"/>
                  </a:cubicBezTo>
                  <a:cubicBezTo>
                    <a:pt x="829" y="28251"/>
                    <a:pt x="840" y="28251"/>
                    <a:pt x="849" y="28248"/>
                  </a:cubicBezTo>
                  <a:close/>
                  <a:moveTo>
                    <a:pt x="1503" y="30235"/>
                  </a:moveTo>
                  <a:cubicBezTo>
                    <a:pt x="1537" y="30295"/>
                    <a:pt x="1574" y="30354"/>
                    <a:pt x="1613" y="30411"/>
                  </a:cubicBezTo>
                  <a:cubicBezTo>
                    <a:pt x="1283" y="30564"/>
                    <a:pt x="1023" y="30797"/>
                    <a:pt x="841" y="31103"/>
                  </a:cubicBezTo>
                  <a:cubicBezTo>
                    <a:pt x="800" y="31025"/>
                    <a:pt x="756" y="30945"/>
                    <a:pt x="713" y="30859"/>
                  </a:cubicBezTo>
                  <a:lnTo>
                    <a:pt x="715" y="30859"/>
                  </a:lnTo>
                  <a:cubicBezTo>
                    <a:pt x="951" y="30601"/>
                    <a:pt x="1181" y="30362"/>
                    <a:pt x="1503" y="30235"/>
                  </a:cubicBezTo>
                  <a:close/>
                  <a:moveTo>
                    <a:pt x="35394" y="26889"/>
                  </a:moveTo>
                  <a:cubicBezTo>
                    <a:pt x="35418" y="27775"/>
                    <a:pt x="35262" y="28647"/>
                    <a:pt x="34916" y="29552"/>
                  </a:cubicBezTo>
                  <a:lnTo>
                    <a:pt x="34916" y="29553"/>
                  </a:lnTo>
                  <a:cubicBezTo>
                    <a:pt x="34688" y="30155"/>
                    <a:pt x="34374" y="30726"/>
                    <a:pt x="33982" y="31258"/>
                  </a:cubicBezTo>
                  <a:lnTo>
                    <a:pt x="33979" y="31258"/>
                  </a:lnTo>
                  <a:cubicBezTo>
                    <a:pt x="33947" y="31248"/>
                    <a:pt x="33919" y="31242"/>
                    <a:pt x="33891" y="31234"/>
                  </a:cubicBezTo>
                  <a:cubicBezTo>
                    <a:pt x="32996" y="31035"/>
                    <a:pt x="32317" y="30538"/>
                    <a:pt x="31871" y="29755"/>
                  </a:cubicBezTo>
                  <a:cubicBezTo>
                    <a:pt x="31862" y="29738"/>
                    <a:pt x="31850" y="29723"/>
                    <a:pt x="31839" y="29706"/>
                  </a:cubicBezTo>
                  <a:cubicBezTo>
                    <a:pt x="32117" y="29353"/>
                    <a:pt x="32350" y="28957"/>
                    <a:pt x="32538" y="28522"/>
                  </a:cubicBezTo>
                  <a:cubicBezTo>
                    <a:pt x="32695" y="28156"/>
                    <a:pt x="32800" y="27780"/>
                    <a:pt x="32853" y="27396"/>
                  </a:cubicBezTo>
                  <a:cubicBezTo>
                    <a:pt x="32934" y="27420"/>
                    <a:pt x="33010" y="27430"/>
                    <a:pt x="33081" y="27439"/>
                  </a:cubicBezTo>
                  <a:lnTo>
                    <a:pt x="33104" y="27440"/>
                  </a:lnTo>
                  <a:cubicBezTo>
                    <a:pt x="33235" y="27457"/>
                    <a:pt x="33366" y="27465"/>
                    <a:pt x="33498" y="27465"/>
                  </a:cubicBezTo>
                  <a:cubicBezTo>
                    <a:pt x="33919" y="27465"/>
                    <a:pt x="34345" y="27382"/>
                    <a:pt x="34769" y="27213"/>
                  </a:cubicBezTo>
                  <a:cubicBezTo>
                    <a:pt x="34993" y="27124"/>
                    <a:pt x="35203" y="27014"/>
                    <a:pt x="35394" y="26889"/>
                  </a:cubicBezTo>
                  <a:close/>
                  <a:moveTo>
                    <a:pt x="22471" y="27355"/>
                  </a:moveTo>
                  <a:cubicBezTo>
                    <a:pt x="22613" y="27894"/>
                    <a:pt x="22807" y="28437"/>
                    <a:pt x="23056" y="29004"/>
                  </a:cubicBezTo>
                  <a:cubicBezTo>
                    <a:pt x="23171" y="29271"/>
                    <a:pt x="23310" y="29527"/>
                    <a:pt x="23472" y="29768"/>
                  </a:cubicBezTo>
                  <a:cubicBezTo>
                    <a:pt x="23465" y="29774"/>
                    <a:pt x="23455" y="29780"/>
                    <a:pt x="23446" y="29785"/>
                  </a:cubicBezTo>
                  <a:cubicBezTo>
                    <a:pt x="22756" y="30266"/>
                    <a:pt x="22236" y="30816"/>
                    <a:pt x="21855" y="31461"/>
                  </a:cubicBezTo>
                  <a:cubicBezTo>
                    <a:pt x="21759" y="31623"/>
                    <a:pt x="21676" y="31792"/>
                    <a:pt x="21603" y="31947"/>
                  </a:cubicBezTo>
                  <a:cubicBezTo>
                    <a:pt x="21380" y="31683"/>
                    <a:pt x="21176" y="31410"/>
                    <a:pt x="20998" y="31129"/>
                  </a:cubicBezTo>
                  <a:cubicBezTo>
                    <a:pt x="20480" y="30309"/>
                    <a:pt x="20086" y="29379"/>
                    <a:pt x="19826" y="28359"/>
                  </a:cubicBezTo>
                  <a:cubicBezTo>
                    <a:pt x="19821" y="28340"/>
                    <a:pt x="19815" y="28323"/>
                    <a:pt x="19812" y="28305"/>
                  </a:cubicBezTo>
                  <a:cubicBezTo>
                    <a:pt x="19838" y="28291"/>
                    <a:pt x="19866" y="28275"/>
                    <a:pt x="19890" y="28258"/>
                  </a:cubicBezTo>
                  <a:cubicBezTo>
                    <a:pt x="20673" y="27740"/>
                    <a:pt x="21529" y="27439"/>
                    <a:pt x="22435" y="27360"/>
                  </a:cubicBezTo>
                  <a:cubicBezTo>
                    <a:pt x="22448" y="27360"/>
                    <a:pt x="22460" y="27357"/>
                    <a:pt x="22471" y="27355"/>
                  </a:cubicBezTo>
                  <a:close/>
                  <a:moveTo>
                    <a:pt x="31581" y="30010"/>
                  </a:moveTo>
                  <a:cubicBezTo>
                    <a:pt x="31595" y="30035"/>
                    <a:pt x="31609" y="30059"/>
                    <a:pt x="31623" y="30081"/>
                  </a:cubicBezTo>
                  <a:cubicBezTo>
                    <a:pt x="31891" y="30529"/>
                    <a:pt x="32262" y="30899"/>
                    <a:pt x="32723" y="31181"/>
                  </a:cubicBezTo>
                  <a:cubicBezTo>
                    <a:pt x="33029" y="31370"/>
                    <a:pt x="33365" y="31509"/>
                    <a:pt x="33718" y="31592"/>
                  </a:cubicBezTo>
                  <a:cubicBezTo>
                    <a:pt x="33632" y="31697"/>
                    <a:pt x="33543" y="31800"/>
                    <a:pt x="33450" y="31899"/>
                  </a:cubicBezTo>
                  <a:cubicBezTo>
                    <a:pt x="33222" y="32151"/>
                    <a:pt x="32975" y="32380"/>
                    <a:pt x="32698" y="32607"/>
                  </a:cubicBezTo>
                  <a:cubicBezTo>
                    <a:pt x="32681" y="32600"/>
                    <a:pt x="32664" y="32592"/>
                    <a:pt x="32649" y="32581"/>
                  </a:cubicBezTo>
                  <a:cubicBezTo>
                    <a:pt x="32624" y="32567"/>
                    <a:pt x="32598" y="32553"/>
                    <a:pt x="32573" y="32536"/>
                  </a:cubicBezTo>
                  <a:cubicBezTo>
                    <a:pt x="32512" y="32502"/>
                    <a:pt x="32453" y="32468"/>
                    <a:pt x="32410" y="32428"/>
                  </a:cubicBezTo>
                  <a:cubicBezTo>
                    <a:pt x="32149" y="32178"/>
                    <a:pt x="32047" y="31905"/>
                    <a:pt x="32103" y="31590"/>
                  </a:cubicBezTo>
                  <a:cubicBezTo>
                    <a:pt x="32112" y="31521"/>
                    <a:pt x="32115" y="31448"/>
                    <a:pt x="32104" y="31376"/>
                  </a:cubicBezTo>
                  <a:cubicBezTo>
                    <a:pt x="32083" y="31215"/>
                    <a:pt x="31985" y="31123"/>
                    <a:pt x="31823" y="31109"/>
                  </a:cubicBezTo>
                  <a:cubicBezTo>
                    <a:pt x="31772" y="31104"/>
                    <a:pt x="31721" y="31103"/>
                    <a:pt x="31669" y="31103"/>
                  </a:cubicBezTo>
                  <a:lnTo>
                    <a:pt x="31596" y="31103"/>
                  </a:lnTo>
                  <a:cubicBezTo>
                    <a:pt x="31260" y="31101"/>
                    <a:pt x="30971" y="30993"/>
                    <a:pt x="30724" y="30758"/>
                  </a:cubicBezTo>
                  <a:cubicBezTo>
                    <a:pt x="30724" y="30758"/>
                    <a:pt x="30724" y="30757"/>
                    <a:pt x="30723" y="30757"/>
                  </a:cubicBezTo>
                  <a:cubicBezTo>
                    <a:pt x="31041" y="30538"/>
                    <a:pt x="31325" y="30289"/>
                    <a:pt x="31581" y="30010"/>
                  </a:cubicBezTo>
                  <a:close/>
                  <a:moveTo>
                    <a:pt x="23673" y="30047"/>
                  </a:moveTo>
                  <a:cubicBezTo>
                    <a:pt x="23764" y="30164"/>
                    <a:pt x="23860" y="30278"/>
                    <a:pt x="23960" y="30391"/>
                  </a:cubicBezTo>
                  <a:cubicBezTo>
                    <a:pt x="23991" y="30420"/>
                    <a:pt x="24019" y="30453"/>
                    <a:pt x="24050" y="30484"/>
                  </a:cubicBezTo>
                  <a:cubicBezTo>
                    <a:pt x="24022" y="30499"/>
                    <a:pt x="23996" y="30518"/>
                    <a:pt x="23969" y="30536"/>
                  </a:cubicBezTo>
                  <a:cubicBezTo>
                    <a:pt x="23224" y="31066"/>
                    <a:pt x="22658" y="31774"/>
                    <a:pt x="22287" y="32644"/>
                  </a:cubicBezTo>
                  <a:cubicBezTo>
                    <a:pt x="22145" y="32519"/>
                    <a:pt x="22011" y="32390"/>
                    <a:pt x="21878" y="32252"/>
                  </a:cubicBezTo>
                  <a:cubicBezTo>
                    <a:pt x="22031" y="31910"/>
                    <a:pt x="22174" y="31641"/>
                    <a:pt x="22333" y="31408"/>
                  </a:cubicBezTo>
                  <a:cubicBezTo>
                    <a:pt x="22542" y="31104"/>
                    <a:pt x="22750" y="30857"/>
                    <a:pt x="22969" y="30655"/>
                  </a:cubicBezTo>
                  <a:cubicBezTo>
                    <a:pt x="23141" y="30499"/>
                    <a:pt x="23315" y="30349"/>
                    <a:pt x="23499" y="30194"/>
                  </a:cubicBezTo>
                  <a:cubicBezTo>
                    <a:pt x="23557" y="30146"/>
                    <a:pt x="23614" y="30098"/>
                    <a:pt x="23673" y="30047"/>
                  </a:cubicBezTo>
                  <a:close/>
                  <a:moveTo>
                    <a:pt x="9058" y="30561"/>
                  </a:moveTo>
                  <a:cubicBezTo>
                    <a:pt x="9086" y="30576"/>
                    <a:pt x="9115" y="30590"/>
                    <a:pt x="9143" y="30603"/>
                  </a:cubicBezTo>
                  <a:cubicBezTo>
                    <a:pt x="9511" y="30762"/>
                    <a:pt x="9910" y="30841"/>
                    <a:pt x="10330" y="30841"/>
                  </a:cubicBezTo>
                  <a:cubicBezTo>
                    <a:pt x="10390" y="30841"/>
                    <a:pt x="10452" y="30839"/>
                    <a:pt x="10513" y="30836"/>
                  </a:cubicBezTo>
                  <a:lnTo>
                    <a:pt x="10513" y="30836"/>
                  </a:lnTo>
                  <a:cubicBezTo>
                    <a:pt x="10260" y="31404"/>
                    <a:pt x="9887" y="31917"/>
                    <a:pt x="9397" y="32365"/>
                  </a:cubicBezTo>
                  <a:cubicBezTo>
                    <a:pt x="9285" y="32468"/>
                    <a:pt x="9164" y="32569"/>
                    <a:pt x="9044" y="32664"/>
                  </a:cubicBezTo>
                  <a:cubicBezTo>
                    <a:pt x="9030" y="32658"/>
                    <a:pt x="9018" y="32652"/>
                    <a:pt x="9005" y="32646"/>
                  </a:cubicBezTo>
                  <a:cubicBezTo>
                    <a:pt x="8850" y="32581"/>
                    <a:pt x="8706" y="32482"/>
                    <a:pt x="8566" y="32343"/>
                  </a:cubicBezTo>
                  <a:cubicBezTo>
                    <a:pt x="8382" y="32158"/>
                    <a:pt x="8238" y="31936"/>
                    <a:pt x="8126" y="31666"/>
                  </a:cubicBezTo>
                  <a:cubicBezTo>
                    <a:pt x="8120" y="31650"/>
                    <a:pt x="8113" y="31637"/>
                    <a:pt x="8106" y="31623"/>
                  </a:cubicBezTo>
                  <a:cubicBezTo>
                    <a:pt x="8340" y="31448"/>
                    <a:pt x="8556" y="31245"/>
                    <a:pt x="8748" y="31012"/>
                  </a:cubicBezTo>
                  <a:cubicBezTo>
                    <a:pt x="8865" y="30868"/>
                    <a:pt x="8968" y="30718"/>
                    <a:pt x="9058" y="30561"/>
                  </a:cubicBezTo>
                  <a:close/>
                  <a:moveTo>
                    <a:pt x="1835" y="30723"/>
                  </a:moveTo>
                  <a:lnTo>
                    <a:pt x="1837" y="30725"/>
                  </a:lnTo>
                  <a:cubicBezTo>
                    <a:pt x="2104" y="31064"/>
                    <a:pt x="2422" y="31360"/>
                    <a:pt x="2786" y="31607"/>
                  </a:cubicBezTo>
                  <a:cubicBezTo>
                    <a:pt x="2721" y="31754"/>
                    <a:pt x="2707" y="31897"/>
                    <a:pt x="2707" y="32015"/>
                  </a:cubicBezTo>
                  <a:cubicBezTo>
                    <a:pt x="2689" y="32029"/>
                    <a:pt x="2673" y="32041"/>
                    <a:pt x="2656" y="32053"/>
                  </a:cubicBezTo>
                  <a:cubicBezTo>
                    <a:pt x="2434" y="32235"/>
                    <a:pt x="2300" y="32461"/>
                    <a:pt x="2266" y="32723"/>
                  </a:cubicBezTo>
                  <a:cubicBezTo>
                    <a:pt x="1818" y="32390"/>
                    <a:pt x="1406" y="31972"/>
                    <a:pt x="1062" y="31454"/>
                  </a:cubicBezTo>
                  <a:cubicBezTo>
                    <a:pt x="1206" y="31132"/>
                    <a:pt x="1452" y="30896"/>
                    <a:pt x="1835" y="30723"/>
                  </a:cubicBezTo>
                  <a:close/>
                  <a:moveTo>
                    <a:pt x="30407" y="30961"/>
                  </a:moveTo>
                  <a:cubicBezTo>
                    <a:pt x="30411" y="30962"/>
                    <a:pt x="30414" y="30967"/>
                    <a:pt x="30417" y="30970"/>
                  </a:cubicBezTo>
                  <a:cubicBezTo>
                    <a:pt x="30681" y="31252"/>
                    <a:pt x="30973" y="31411"/>
                    <a:pt x="31309" y="31461"/>
                  </a:cubicBezTo>
                  <a:cubicBezTo>
                    <a:pt x="31394" y="31471"/>
                    <a:pt x="31481" y="31476"/>
                    <a:pt x="31569" y="31481"/>
                  </a:cubicBezTo>
                  <a:cubicBezTo>
                    <a:pt x="31609" y="31482"/>
                    <a:pt x="31647" y="31484"/>
                    <a:pt x="31686" y="31487"/>
                  </a:cubicBezTo>
                  <a:lnTo>
                    <a:pt x="31721" y="31488"/>
                  </a:lnTo>
                  <a:cubicBezTo>
                    <a:pt x="31720" y="31529"/>
                    <a:pt x="31718" y="31567"/>
                    <a:pt x="31714" y="31606"/>
                  </a:cubicBezTo>
                  <a:cubicBezTo>
                    <a:pt x="31657" y="32101"/>
                    <a:pt x="31928" y="32632"/>
                    <a:pt x="32359" y="32870"/>
                  </a:cubicBezTo>
                  <a:cubicBezTo>
                    <a:pt x="32096" y="33063"/>
                    <a:pt x="31819" y="33240"/>
                    <a:pt x="31530" y="33401"/>
                  </a:cubicBezTo>
                  <a:lnTo>
                    <a:pt x="31521" y="33396"/>
                  </a:lnTo>
                  <a:cubicBezTo>
                    <a:pt x="31495" y="33381"/>
                    <a:pt x="31467" y="33364"/>
                    <a:pt x="31441" y="33350"/>
                  </a:cubicBezTo>
                  <a:cubicBezTo>
                    <a:pt x="31302" y="33277"/>
                    <a:pt x="31195" y="33174"/>
                    <a:pt x="31126" y="33044"/>
                  </a:cubicBezTo>
                  <a:cubicBezTo>
                    <a:pt x="30981" y="32780"/>
                    <a:pt x="30920" y="32527"/>
                    <a:pt x="30937" y="32269"/>
                  </a:cubicBezTo>
                  <a:cubicBezTo>
                    <a:pt x="30945" y="32177"/>
                    <a:pt x="30940" y="32061"/>
                    <a:pt x="30863" y="31988"/>
                  </a:cubicBezTo>
                  <a:cubicBezTo>
                    <a:pt x="30811" y="31938"/>
                    <a:pt x="30740" y="31924"/>
                    <a:pt x="30670" y="31924"/>
                  </a:cubicBezTo>
                  <a:cubicBezTo>
                    <a:pt x="30638" y="31924"/>
                    <a:pt x="30606" y="31925"/>
                    <a:pt x="30575" y="31930"/>
                  </a:cubicBezTo>
                  <a:cubicBezTo>
                    <a:pt x="30522" y="31936"/>
                    <a:pt x="30468" y="31939"/>
                    <a:pt x="30412" y="31939"/>
                  </a:cubicBezTo>
                  <a:cubicBezTo>
                    <a:pt x="30291" y="31939"/>
                    <a:pt x="30162" y="31924"/>
                    <a:pt x="30022" y="31896"/>
                  </a:cubicBezTo>
                  <a:cubicBezTo>
                    <a:pt x="29777" y="31845"/>
                    <a:pt x="29565" y="31709"/>
                    <a:pt x="29337" y="31461"/>
                  </a:cubicBezTo>
                  <a:cubicBezTo>
                    <a:pt x="29541" y="31387"/>
                    <a:pt x="29743" y="31305"/>
                    <a:pt x="29945" y="31208"/>
                  </a:cubicBezTo>
                  <a:cubicBezTo>
                    <a:pt x="30106" y="31130"/>
                    <a:pt x="30260" y="31047"/>
                    <a:pt x="30407" y="30961"/>
                  </a:cubicBezTo>
                  <a:close/>
                  <a:moveTo>
                    <a:pt x="7782" y="31836"/>
                  </a:moveTo>
                  <a:cubicBezTo>
                    <a:pt x="7897" y="32103"/>
                    <a:pt x="8050" y="32340"/>
                    <a:pt x="8237" y="32541"/>
                  </a:cubicBezTo>
                  <a:cubicBezTo>
                    <a:pt x="8387" y="32701"/>
                    <a:pt x="8539" y="32822"/>
                    <a:pt x="8708" y="32910"/>
                  </a:cubicBezTo>
                  <a:cubicBezTo>
                    <a:pt x="8211" y="33245"/>
                    <a:pt x="7677" y="33492"/>
                    <a:pt x="7112" y="33646"/>
                  </a:cubicBezTo>
                  <a:lnTo>
                    <a:pt x="7041" y="33549"/>
                  </a:lnTo>
                  <a:cubicBezTo>
                    <a:pt x="6970" y="33450"/>
                    <a:pt x="6897" y="33350"/>
                    <a:pt x="6831" y="33245"/>
                  </a:cubicBezTo>
                  <a:cubicBezTo>
                    <a:pt x="6731" y="33087"/>
                    <a:pt x="6672" y="32927"/>
                    <a:pt x="6663" y="32772"/>
                  </a:cubicBezTo>
                  <a:cubicBezTo>
                    <a:pt x="6655" y="32652"/>
                    <a:pt x="6657" y="32527"/>
                    <a:pt x="6658" y="32405"/>
                  </a:cubicBezTo>
                  <a:lnTo>
                    <a:pt x="6658" y="32303"/>
                  </a:lnTo>
                  <a:cubicBezTo>
                    <a:pt x="7016" y="32206"/>
                    <a:pt x="7368" y="32063"/>
                    <a:pt x="7711" y="31876"/>
                  </a:cubicBezTo>
                  <a:cubicBezTo>
                    <a:pt x="7735" y="31862"/>
                    <a:pt x="7758" y="31850"/>
                    <a:pt x="7782" y="31836"/>
                  </a:cubicBezTo>
                  <a:close/>
                  <a:moveTo>
                    <a:pt x="3112" y="31805"/>
                  </a:moveTo>
                  <a:cubicBezTo>
                    <a:pt x="3425" y="31981"/>
                    <a:pt x="3771" y="32129"/>
                    <a:pt x="4141" y="32245"/>
                  </a:cubicBezTo>
                  <a:cubicBezTo>
                    <a:pt x="4210" y="32266"/>
                    <a:pt x="4278" y="32285"/>
                    <a:pt x="4349" y="32305"/>
                  </a:cubicBezTo>
                  <a:cubicBezTo>
                    <a:pt x="4343" y="32547"/>
                    <a:pt x="4419" y="32765"/>
                    <a:pt x="4576" y="32967"/>
                  </a:cubicBezTo>
                  <a:lnTo>
                    <a:pt x="4558" y="33001"/>
                  </a:lnTo>
                  <a:cubicBezTo>
                    <a:pt x="4528" y="33066"/>
                    <a:pt x="4497" y="33129"/>
                    <a:pt x="4470" y="33191"/>
                  </a:cubicBezTo>
                  <a:cubicBezTo>
                    <a:pt x="4391" y="33367"/>
                    <a:pt x="4354" y="33533"/>
                    <a:pt x="4362" y="33694"/>
                  </a:cubicBezTo>
                  <a:lnTo>
                    <a:pt x="4362" y="33697"/>
                  </a:lnTo>
                  <a:cubicBezTo>
                    <a:pt x="3786" y="33561"/>
                    <a:pt x="3181" y="33325"/>
                    <a:pt x="2610" y="32962"/>
                  </a:cubicBezTo>
                  <a:cubicBezTo>
                    <a:pt x="2612" y="32951"/>
                    <a:pt x="2615" y="32942"/>
                    <a:pt x="2615" y="32931"/>
                  </a:cubicBezTo>
                  <a:cubicBezTo>
                    <a:pt x="2618" y="32652"/>
                    <a:pt x="2733" y="32444"/>
                    <a:pt x="2968" y="32294"/>
                  </a:cubicBezTo>
                  <a:cubicBezTo>
                    <a:pt x="2979" y="32286"/>
                    <a:pt x="2988" y="32279"/>
                    <a:pt x="3002" y="32268"/>
                  </a:cubicBezTo>
                  <a:cubicBezTo>
                    <a:pt x="3079" y="32206"/>
                    <a:pt x="3110" y="32121"/>
                    <a:pt x="3090" y="32032"/>
                  </a:cubicBezTo>
                  <a:cubicBezTo>
                    <a:pt x="3073" y="31961"/>
                    <a:pt x="3087" y="31890"/>
                    <a:pt x="3112" y="31805"/>
                  </a:cubicBezTo>
                  <a:close/>
                  <a:moveTo>
                    <a:pt x="4718" y="32385"/>
                  </a:moveTo>
                  <a:lnTo>
                    <a:pt x="4718" y="32385"/>
                  </a:lnTo>
                  <a:cubicBezTo>
                    <a:pt x="4869" y="32414"/>
                    <a:pt x="5022" y="32434"/>
                    <a:pt x="5173" y="32444"/>
                  </a:cubicBezTo>
                  <a:cubicBezTo>
                    <a:pt x="5156" y="32655"/>
                    <a:pt x="5212" y="32837"/>
                    <a:pt x="5335" y="33001"/>
                  </a:cubicBezTo>
                  <a:cubicBezTo>
                    <a:pt x="5323" y="33022"/>
                    <a:pt x="5309" y="33043"/>
                    <a:pt x="5297" y="33066"/>
                  </a:cubicBezTo>
                  <a:cubicBezTo>
                    <a:pt x="5156" y="33302"/>
                    <a:pt x="5101" y="33549"/>
                    <a:pt x="5127" y="33796"/>
                  </a:cubicBezTo>
                  <a:cubicBezTo>
                    <a:pt x="5127" y="33803"/>
                    <a:pt x="5129" y="33813"/>
                    <a:pt x="5129" y="33820"/>
                  </a:cubicBezTo>
                  <a:cubicBezTo>
                    <a:pt x="4997" y="33810"/>
                    <a:pt x="4863" y="33791"/>
                    <a:pt x="4726" y="33769"/>
                  </a:cubicBezTo>
                  <a:lnTo>
                    <a:pt x="4726" y="33768"/>
                  </a:lnTo>
                  <a:cubicBezTo>
                    <a:pt x="4707" y="33638"/>
                    <a:pt x="4730" y="33507"/>
                    <a:pt x="4798" y="33353"/>
                  </a:cubicBezTo>
                  <a:cubicBezTo>
                    <a:pt x="4837" y="33266"/>
                    <a:pt x="4874" y="33194"/>
                    <a:pt x="4914" y="33126"/>
                  </a:cubicBezTo>
                  <a:cubicBezTo>
                    <a:pt x="4951" y="33067"/>
                    <a:pt x="4967" y="33009"/>
                    <a:pt x="4967" y="32955"/>
                  </a:cubicBezTo>
                  <a:cubicBezTo>
                    <a:pt x="4967" y="32882"/>
                    <a:pt x="4937" y="32811"/>
                    <a:pt x="4876" y="32746"/>
                  </a:cubicBezTo>
                  <a:cubicBezTo>
                    <a:pt x="4788" y="32649"/>
                    <a:pt x="4734" y="32530"/>
                    <a:pt x="4718" y="32385"/>
                  </a:cubicBezTo>
                  <a:close/>
                  <a:moveTo>
                    <a:pt x="6275" y="32390"/>
                  </a:moveTo>
                  <a:cubicBezTo>
                    <a:pt x="6269" y="32439"/>
                    <a:pt x="6266" y="32490"/>
                    <a:pt x="6266" y="32541"/>
                  </a:cubicBezTo>
                  <a:cubicBezTo>
                    <a:pt x="6258" y="32968"/>
                    <a:pt x="6408" y="33360"/>
                    <a:pt x="6718" y="33737"/>
                  </a:cubicBezTo>
                  <a:cubicBezTo>
                    <a:pt x="6359" y="33808"/>
                    <a:pt x="5986" y="33841"/>
                    <a:pt x="5604" y="33841"/>
                  </a:cubicBezTo>
                  <a:cubicBezTo>
                    <a:pt x="5571" y="33841"/>
                    <a:pt x="5538" y="33841"/>
                    <a:pt x="5505" y="33840"/>
                  </a:cubicBezTo>
                  <a:cubicBezTo>
                    <a:pt x="5499" y="33805"/>
                    <a:pt x="5493" y="33773"/>
                    <a:pt x="5491" y="33740"/>
                  </a:cubicBezTo>
                  <a:cubicBezTo>
                    <a:pt x="5479" y="33550"/>
                    <a:pt x="5538" y="33368"/>
                    <a:pt x="5675" y="33168"/>
                  </a:cubicBezTo>
                  <a:cubicBezTo>
                    <a:pt x="5780" y="33015"/>
                    <a:pt x="5774" y="32924"/>
                    <a:pt x="5649" y="32789"/>
                  </a:cubicBezTo>
                  <a:cubicBezTo>
                    <a:pt x="5570" y="32705"/>
                    <a:pt x="5536" y="32601"/>
                    <a:pt x="5542" y="32467"/>
                  </a:cubicBezTo>
                  <a:lnTo>
                    <a:pt x="5542" y="32458"/>
                  </a:lnTo>
                  <a:cubicBezTo>
                    <a:pt x="5789" y="32456"/>
                    <a:pt x="6033" y="32434"/>
                    <a:pt x="6275" y="32390"/>
                  </a:cubicBezTo>
                  <a:close/>
                  <a:moveTo>
                    <a:pt x="24317" y="30737"/>
                  </a:moveTo>
                  <a:cubicBezTo>
                    <a:pt x="24706" y="31075"/>
                    <a:pt x="25148" y="31331"/>
                    <a:pt x="25636" y="31504"/>
                  </a:cubicBezTo>
                  <a:cubicBezTo>
                    <a:pt x="25598" y="31576"/>
                    <a:pt x="25570" y="31649"/>
                    <a:pt x="25547" y="31718"/>
                  </a:cubicBezTo>
                  <a:cubicBezTo>
                    <a:pt x="25417" y="32158"/>
                    <a:pt x="25459" y="32604"/>
                    <a:pt x="25664" y="33043"/>
                  </a:cubicBezTo>
                  <a:cubicBezTo>
                    <a:pt x="25687" y="33086"/>
                    <a:pt x="25707" y="33131"/>
                    <a:pt x="25730" y="33174"/>
                  </a:cubicBezTo>
                  <a:lnTo>
                    <a:pt x="25733" y="33178"/>
                  </a:lnTo>
                  <a:cubicBezTo>
                    <a:pt x="25462" y="33458"/>
                    <a:pt x="25327" y="33797"/>
                    <a:pt x="25323" y="34212"/>
                  </a:cubicBezTo>
                  <a:cubicBezTo>
                    <a:pt x="24885" y="34104"/>
                    <a:pt x="24466" y="33961"/>
                    <a:pt x="24064" y="33783"/>
                  </a:cubicBezTo>
                  <a:cubicBezTo>
                    <a:pt x="23530" y="33544"/>
                    <a:pt x="23036" y="33249"/>
                    <a:pt x="22587" y="32894"/>
                  </a:cubicBezTo>
                  <a:cubicBezTo>
                    <a:pt x="22599" y="32871"/>
                    <a:pt x="22611" y="32845"/>
                    <a:pt x="22624" y="32819"/>
                  </a:cubicBezTo>
                  <a:cubicBezTo>
                    <a:pt x="22988" y="31958"/>
                    <a:pt x="23543" y="31266"/>
                    <a:pt x="24276" y="30766"/>
                  </a:cubicBezTo>
                  <a:cubicBezTo>
                    <a:pt x="24290" y="30757"/>
                    <a:pt x="24303" y="30746"/>
                    <a:pt x="24317" y="30737"/>
                  </a:cubicBezTo>
                  <a:close/>
                  <a:moveTo>
                    <a:pt x="25982" y="31610"/>
                  </a:moveTo>
                  <a:lnTo>
                    <a:pt x="25982" y="31610"/>
                  </a:lnTo>
                  <a:cubicBezTo>
                    <a:pt x="26081" y="31637"/>
                    <a:pt x="26182" y="31661"/>
                    <a:pt x="26283" y="31681"/>
                  </a:cubicBezTo>
                  <a:cubicBezTo>
                    <a:pt x="26397" y="31701"/>
                    <a:pt x="26510" y="31721"/>
                    <a:pt x="26624" y="31735"/>
                  </a:cubicBezTo>
                  <a:cubicBezTo>
                    <a:pt x="26608" y="31766"/>
                    <a:pt x="26593" y="31800"/>
                    <a:pt x="26582" y="31834"/>
                  </a:cubicBezTo>
                  <a:cubicBezTo>
                    <a:pt x="26432" y="32365"/>
                    <a:pt x="26496" y="32806"/>
                    <a:pt x="26778" y="33186"/>
                  </a:cubicBezTo>
                  <a:lnTo>
                    <a:pt x="26826" y="33251"/>
                  </a:lnTo>
                  <a:cubicBezTo>
                    <a:pt x="26687" y="33418"/>
                    <a:pt x="26601" y="33615"/>
                    <a:pt x="26570" y="33840"/>
                  </a:cubicBezTo>
                  <a:cubicBezTo>
                    <a:pt x="26548" y="34016"/>
                    <a:pt x="26528" y="34212"/>
                    <a:pt x="26570" y="34415"/>
                  </a:cubicBezTo>
                  <a:cubicBezTo>
                    <a:pt x="26269" y="34388"/>
                    <a:pt x="25977" y="34348"/>
                    <a:pt x="25695" y="34293"/>
                  </a:cubicBezTo>
                  <a:cubicBezTo>
                    <a:pt x="25696" y="34266"/>
                    <a:pt x="25701" y="34245"/>
                    <a:pt x="25703" y="34220"/>
                  </a:cubicBezTo>
                  <a:cubicBezTo>
                    <a:pt x="25723" y="33899"/>
                    <a:pt x="25801" y="33675"/>
                    <a:pt x="25960" y="33502"/>
                  </a:cubicBezTo>
                  <a:lnTo>
                    <a:pt x="25986" y="33473"/>
                  </a:lnTo>
                  <a:cubicBezTo>
                    <a:pt x="26007" y="33452"/>
                    <a:pt x="26024" y="33428"/>
                    <a:pt x="26047" y="33407"/>
                  </a:cubicBezTo>
                  <a:cubicBezTo>
                    <a:pt x="26107" y="33347"/>
                    <a:pt x="26138" y="33276"/>
                    <a:pt x="26138" y="33198"/>
                  </a:cubicBezTo>
                  <a:cubicBezTo>
                    <a:pt x="26138" y="33152"/>
                    <a:pt x="26125" y="33103"/>
                    <a:pt x="26101" y="33055"/>
                  </a:cubicBezTo>
                  <a:lnTo>
                    <a:pt x="26061" y="32976"/>
                  </a:lnTo>
                  <a:cubicBezTo>
                    <a:pt x="26039" y="32933"/>
                    <a:pt x="26016" y="32891"/>
                    <a:pt x="25996" y="32848"/>
                  </a:cubicBezTo>
                  <a:cubicBezTo>
                    <a:pt x="25800" y="32401"/>
                    <a:pt x="25794" y="31996"/>
                    <a:pt x="25982" y="31610"/>
                  </a:cubicBezTo>
                  <a:close/>
                  <a:moveTo>
                    <a:pt x="28973" y="31578"/>
                  </a:moveTo>
                  <a:cubicBezTo>
                    <a:pt x="28980" y="31593"/>
                    <a:pt x="28988" y="31609"/>
                    <a:pt x="29001" y="31624"/>
                  </a:cubicBezTo>
                  <a:cubicBezTo>
                    <a:pt x="29264" y="31970"/>
                    <a:pt x="29567" y="32178"/>
                    <a:pt x="29930" y="32266"/>
                  </a:cubicBezTo>
                  <a:cubicBezTo>
                    <a:pt x="30076" y="32302"/>
                    <a:pt x="30230" y="32319"/>
                    <a:pt x="30398" y="32319"/>
                  </a:cubicBezTo>
                  <a:cubicBezTo>
                    <a:pt x="30441" y="32319"/>
                    <a:pt x="30485" y="32318"/>
                    <a:pt x="30530" y="32316"/>
                  </a:cubicBezTo>
                  <a:lnTo>
                    <a:pt x="30548" y="32316"/>
                  </a:lnTo>
                  <a:cubicBezTo>
                    <a:pt x="30550" y="32586"/>
                    <a:pt x="30613" y="32856"/>
                    <a:pt x="30732" y="33121"/>
                  </a:cubicBezTo>
                  <a:cubicBezTo>
                    <a:pt x="30826" y="33328"/>
                    <a:pt x="30959" y="33492"/>
                    <a:pt x="31127" y="33609"/>
                  </a:cubicBezTo>
                  <a:cubicBezTo>
                    <a:pt x="30741" y="33796"/>
                    <a:pt x="30332" y="33955"/>
                    <a:pt x="29905" y="34089"/>
                  </a:cubicBezTo>
                  <a:cubicBezTo>
                    <a:pt x="29123" y="34329"/>
                    <a:pt x="28293" y="34453"/>
                    <a:pt x="27437" y="34453"/>
                  </a:cubicBezTo>
                  <a:cubicBezTo>
                    <a:pt x="27359" y="34453"/>
                    <a:pt x="27281" y="34452"/>
                    <a:pt x="27203" y="34450"/>
                  </a:cubicBezTo>
                  <a:cubicBezTo>
                    <a:pt x="27119" y="34449"/>
                    <a:pt x="27036" y="34445"/>
                    <a:pt x="26956" y="34441"/>
                  </a:cubicBezTo>
                  <a:lnTo>
                    <a:pt x="26953" y="34382"/>
                  </a:lnTo>
                  <a:lnTo>
                    <a:pt x="26948" y="34260"/>
                  </a:lnTo>
                  <a:cubicBezTo>
                    <a:pt x="26942" y="34172"/>
                    <a:pt x="26936" y="34087"/>
                    <a:pt x="26942" y="34004"/>
                  </a:cubicBezTo>
                  <a:cubicBezTo>
                    <a:pt x="26954" y="33788"/>
                    <a:pt x="27010" y="33629"/>
                    <a:pt x="27119" y="33502"/>
                  </a:cubicBezTo>
                  <a:cubicBezTo>
                    <a:pt x="27300" y="33294"/>
                    <a:pt x="27300" y="33215"/>
                    <a:pt x="27121" y="33004"/>
                  </a:cubicBezTo>
                  <a:cubicBezTo>
                    <a:pt x="26942" y="32793"/>
                    <a:pt x="26868" y="32536"/>
                    <a:pt x="26889" y="32201"/>
                  </a:cubicBezTo>
                  <a:cubicBezTo>
                    <a:pt x="26897" y="32047"/>
                    <a:pt x="26936" y="31917"/>
                    <a:pt x="27000" y="31806"/>
                  </a:cubicBezTo>
                  <a:cubicBezTo>
                    <a:pt x="27007" y="31797"/>
                    <a:pt x="27010" y="31786"/>
                    <a:pt x="27014" y="31779"/>
                  </a:cubicBezTo>
                  <a:cubicBezTo>
                    <a:pt x="27151" y="31788"/>
                    <a:pt x="27287" y="31793"/>
                    <a:pt x="27422" y="31793"/>
                  </a:cubicBezTo>
                  <a:cubicBezTo>
                    <a:pt x="27947" y="31793"/>
                    <a:pt x="28465" y="31721"/>
                    <a:pt x="28973" y="31578"/>
                  </a:cubicBezTo>
                  <a:close/>
                  <a:moveTo>
                    <a:pt x="28633" y="0"/>
                  </a:moveTo>
                  <a:cubicBezTo>
                    <a:pt x="28187" y="0"/>
                    <a:pt x="27770" y="99"/>
                    <a:pt x="27385" y="294"/>
                  </a:cubicBezTo>
                  <a:cubicBezTo>
                    <a:pt x="27073" y="451"/>
                    <a:pt x="26794" y="638"/>
                    <a:pt x="26550" y="848"/>
                  </a:cubicBezTo>
                  <a:cubicBezTo>
                    <a:pt x="26468" y="919"/>
                    <a:pt x="26386" y="993"/>
                    <a:pt x="26303" y="1065"/>
                  </a:cubicBezTo>
                  <a:cubicBezTo>
                    <a:pt x="26223" y="1138"/>
                    <a:pt x="26139" y="1212"/>
                    <a:pt x="26054" y="1286"/>
                  </a:cubicBezTo>
                  <a:cubicBezTo>
                    <a:pt x="25957" y="1368"/>
                    <a:pt x="25871" y="1443"/>
                    <a:pt x="25775" y="1505"/>
                  </a:cubicBezTo>
                  <a:cubicBezTo>
                    <a:pt x="25008" y="2011"/>
                    <a:pt x="24363" y="2661"/>
                    <a:pt x="23858" y="3440"/>
                  </a:cubicBezTo>
                  <a:cubicBezTo>
                    <a:pt x="23392" y="4157"/>
                    <a:pt x="23046" y="4920"/>
                    <a:pt x="22821" y="5725"/>
                  </a:cubicBezTo>
                  <a:cubicBezTo>
                    <a:pt x="22815" y="5738"/>
                    <a:pt x="22812" y="5754"/>
                    <a:pt x="22809" y="5769"/>
                  </a:cubicBezTo>
                  <a:cubicBezTo>
                    <a:pt x="22702" y="6161"/>
                    <a:pt x="22625" y="6564"/>
                    <a:pt x="22577" y="6973"/>
                  </a:cubicBezTo>
                  <a:lnTo>
                    <a:pt x="22644" y="6984"/>
                  </a:lnTo>
                  <a:cubicBezTo>
                    <a:pt x="22656" y="6995"/>
                    <a:pt x="22668" y="7005"/>
                    <a:pt x="22681" y="7015"/>
                  </a:cubicBezTo>
                  <a:lnTo>
                    <a:pt x="22675" y="7015"/>
                  </a:lnTo>
                  <a:lnTo>
                    <a:pt x="22574" y="7005"/>
                  </a:lnTo>
                  <a:cubicBezTo>
                    <a:pt x="22537" y="7334"/>
                    <a:pt x="22519" y="7627"/>
                    <a:pt x="22514" y="7905"/>
                  </a:cubicBezTo>
                  <a:cubicBezTo>
                    <a:pt x="22508" y="8688"/>
                    <a:pt x="22600" y="9489"/>
                    <a:pt x="22795" y="10288"/>
                  </a:cubicBezTo>
                  <a:cubicBezTo>
                    <a:pt x="22954" y="10944"/>
                    <a:pt x="23168" y="11601"/>
                    <a:pt x="23435" y="12253"/>
                  </a:cubicBezTo>
                  <a:lnTo>
                    <a:pt x="23426" y="12257"/>
                  </a:lnTo>
                  <a:lnTo>
                    <a:pt x="23468" y="12334"/>
                  </a:lnTo>
                  <a:cubicBezTo>
                    <a:pt x="23614" y="12693"/>
                    <a:pt x="23781" y="13048"/>
                    <a:pt x="23960" y="13402"/>
                  </a:cubicBezTo>
                  <a:cubicBezTo>
                    <a:pt x="24459" y="14379"/>
                    <a:pt x="25070" y="15302"/>
                    <a:pt x="25655" y="16162"/>
                  </a:cubicBezTo>
                  <a:cubicBezTo>
                    <a:pt x="26298" y="17111"/>
                    <a:pt x="26994" y="17995"/>
                    <a:pt x="27842" y="19028"/>
                  </a:cubicBezTo>
                  <a:cubicBezTo>
                    <a:pt x="28403" y="19718"/>
                    <a:pt x="28990" y="20406"/>
                    <a:pt x="29556" y="21071"/>
                  </a:cubicBezTo>
                  <a:cubicBezTo>
                    <a:pt x="29806" y="21363"/>
                    <a:pt x="30053" y="21655"/>
                    <a:pt x="30300" y="21946"/>
                  </a:cubicBezTo>
                  <a:cubicBezTo>
                    <a:pt x="30822" y="22564"/>
                    <a:pt x="31297" y="23204"/>
                    <a:pt x="31714" y="23858"/>
                  </a:cubicBezTo>
                  <a:cubicBezTo>
                    <a:pt x="32141" y="24525"/>
                    <a:pt x="32424" y="25187"/>
                    <a:pt x="32579" y="25879"/>
                  </a:cubicBezTo>
                  <a:cubicBezTo>
                    <a:pt x="32780" y="26767"/>
                    <a:pt x="32703" y="27629"/>
                    <a:pt x="32351" y="28442"/>
                  </a:cubicBezTo>
                  <a:cubicBezTo>
                    <a:pt x="31850" y="29604"/>
                    <a:pt x="31010" y="30474"/>
                    <a:pt x="29859" y="31025"/>
                  </a:cubicBezTo>
                  <a:cubicBezTo>
                    <a:pt x="29636" y="31133"/>
                    <a:pt x="29410" y="31225"/>
                    <a:pt x="29183" y="31302"/>
                  </a:cubicBezTo>
                  <a:lnTo>
                    <a:pt x="29183" y="31299"/>
                  </a:lnTo>
                  <a:lnTo>
                    <a:pt x="29150" y="31311"/>
                  </a:lnTo>
                  <a:cubicBezTo>
                    <a:pt x="28588" y="31497"/>
                    <a:pt x="28013" y="31590"/>
                    <a:pt x="27429" y="31590"/>
                  </a:cubicBezTo>
                  <a:cubicBezTo>
                    <a:pt x="27064" y="31590"/>
                    <a:pt x="26694" y="31553"/>
                    <a:pt x="26321" y="31481"/>
                  </a:cubicBezTo>
                  <a:cubicBezTo>
                    <a:pt x="25446" y="31311"/>
                    <a:pt x="24701" y="30899"/>
                    <a:pt x="24110" y="30254"/>
                  </a:cubicBezTo>
                  <a:cubicBezTo>
                    <a:pt x="23746" y="29857"/>
                    <a:pt x="23455" y="29410"/>
                    <a:pt x="23241" y="28923"/>
                  </a:cubicBezTo>
                  <a:cubicBezTo>
                    <a:pt x="22997" y="28369"/>
                    <a:pt x="22807" y="27835"/>
                    <a:pt x="22668" y="27309"/>
                  </a:cubicBezTo>
                  <a:lnTo>
                    <a:pt x="22639" y="27197"/>
                  </a:lnTo>
                  <a:cubicBezTo>
                    <a:pt x="22594" y="27021"/>
                    <a:pt x="22556" y="26846"/>
                    <a:pt x="22522" y="26670"/>
                  </a:cubicBezTo>
                  <a:cubicBezTo>
                    <a:pt x="22315" y="25596"/>
                    <a:pt x="22136" y="24547"/>
                    <a:pt x="21988" y="23658"/>
                  </a:cubicBezTo>
                  <a:cubicBezTo>
                    <a:pt x="21878" y="23008"/>
                    <a:pt x="21753" y="22374"/>
                    <a:pt x="21614" y="21775"/>
                  </a:cubicBezTo>
                  <a:lnTo>
                    <a:pt x="21590" y="21668"/>
                  </a:lnTo>
                  <a:cubicBezTo>
                    <a:pt x="21485" y="21222"/>
                    <a:pt x="21387" y="20850"/>
                    <a:pt x="21284" y="20500"/>
                  </a:cubicBezTo>
                  <a:cubicBezTo>
                    <a:pt x="21088" y="19843"/>
                    <a:pt x="20864" y="19245"/>
                    <a:pt x="20603" y="18693"/>
                  </a:cubicBezTo>
                  <a:lnTo>
                    <a:pt x="20606" y="18693"/>
                  </a:lnTo>
                  <a:lnTo>
                    <a:pt x="20594" y="18668"/>
                  </a:lnTo>
                  <a:cubicBezTo>
                    <a:pt x="20489" y="18451"/>
                    <a:pt x="20381" y="18239"/>
                    <a:pt x="20265" y="18035"/>
                  </a:cubicBezTo>
                  <a:cubicBezTo>
                    <a:pt x="19671" y="16974"/>
                    <a:pt x="18980" y="16131"/>
                    <a:pt x="18156" y="15461"/>
                  </a:cubicBezTo>
                  <a:cubicBezTo>
                    <a:pt x="16944" y="14477"/>
                    <a:pt x="15600" y="13926"/>
                    <a:pt x="14166" y="13830"/>
                  </a:cubicBezTo>
                  <a:cubicBezTo>
                    <a:pt x="14041" y="13822"/>
                    <a:pt x="13917" y="13817"/>
                    <a:pt x="13795" y="13817"/>
                  </a:cubicBezTo>
                  <a:cubicBezTo>
                    <a:pt x="12933" y="13817"/>
                    <a:pt x="12134" y="14026"/>
                    <a:pt x="11410" y="14436"/>
                  </a:cubicBezTo>
                  <a:cubicBezTo>
                    <a:pt x="11070" y="14628"/>
                    <a:pt x="10752" y="14856"/>
                    <a:pt x="10465" y="15119"/>
                  </a:cubicBezTo>
                  <a:lnTo>
                    <a:pt x="10459" y="15112"/>
                  </a:lnTo>
                  <a:lnTo>
                    <a:pt x="10402" y="15174"/>
                  </a:lnTo>
                  <a:cubicBezTo>
                    <a:pt x="10123" y="15435"/>
                    <a:pt x="9868" y="15730"/>
                    <a:pt x="9641" y="16052"/>
                  </a:cubicBezTo>
                  <a:cubicBezTo>
                    <a:pt x="9632" y="16066"/>
                    <a:pt x="9624" y="16082"/>
                    <a:pt x="9613" y="16094"/>
                  </a:cubicBezTo>
                  <a:lnTo>
                    <a:pt x="9612" y="16094"/>
                  </a:lnTo>
                  <a:lnTo>
                    <a:pt x="9583" y="16137"/>
                  </a:lnTo>
                  <a:cubicBezTo>
                    <a:pt x="9084" y="16875"/>
                    <a:pt x="8711" y="17691"/>
                    <a:pt x="8450" y="18639"/>
                  </a:cubicBezTo>
                  <a:cubicBezTo>
                    <a:pt x="8076" y="19994"/>
                    <a:pt x="7985" y="21409"/>
                    <a:pt x="8171" y="22960"/>
                  </a:cubicBezTo>
                  <a:cubicBezTo>
                    <a:pt x="8206" y="23258"/>
                    <a:pt x="8254" y="23574"/>
                    <a:pt x="8325" y="23965"/>
                  </a:cubicBezTo>
                  <a:lnTo>
                    <a:pt x="8342" y="24059"/>
                  </a:lnTo>
                  <a:cubicBezTo>
                    <a:pt x="8424" y="24510"/>
                    <a:pt x="8524" y="24993"/>
                    <a:pt x="8649" y="25533"/>
                  </a:cubicBezTo>
                  <a:cubicBezTo>
                    <a:pt x="8791" y="26147"/>
                    <a:pt x="8967" y="26909"/>
                    <a:pt x="9118" y="27644"/>
                  </a:cubicBezTo>
                  <a:cubicBezTo>
                    <a:pt x="9228" y="28166"/>
                    <a:pt x="9272" y="28673"/>
                    <a:pt x="9251" y="29155"/>
                  </a:cubicBezTo>
                  <a:cubicBezTo>
                    <a:pt x="9221" y="29806"/>
                    <a:pt x="8999" y="30390"/>
                    <a:pt x="8592" y="30882"/>
                  </a:cubicBezTo>
                  <a:cubicBezTo>
                    <a:pt x="8311" y="31223"/>
                    <a:pt x="7982" y="31496"/>
                    <a:pt x="7613" y="31698"/>
                  </a:cubicBezTo>
                  <a:cubicBezTo>
                    <a:pt x="7238" y="31902"/>
                    <a:pt x="6849" y="32052"/>
                    <a:pt x="6457" y="32146"/>
                  </a:cubicBezTo>
                  <a:lnTo>
                    <a:pt x="6437" y="32149"/>
                  </a:lnTo>
                  <a:lnTo>
                    <a:pt x="6450" y="32206"/>
                  </a:lnTo>
                  <a:lnTo>
                    <a:pt x="6436" y="32149"/>
                  </a:lnTo>
                  <a:cubicBezTo>
                    <a:pt x="6131" y="32220"/>
                    <a:pt x="5818" y="32257"/>
                    <a:pt x="5507" y="32257"/>
                  </a:cubicBezTo>
                  <a:cubicBezTo>
                    <a:pt x="5447" y="32257"/>
                    <a:pt x="5386" y="32255"/>
                    <a:pt x="5326" y="32252"/>
                  </a:cubicBezTo>
                  <a:lnTo>
                    <a:pt x="5291" y="32251"/>
                  </a:lnTo>
                  <a:cubicBezTo>
                    <a:pt x="4933" y="32232"/>
                    <a:pt x="4565" y="32163"/>
                    <a:pt x="4200" y="32050"/>
                  </a:cubicBezTo>
                  <a:cubicBezTo>
                    <a:pt x="3797" y="31927"/>
                    <a:pt x="3425" y="31762"/>
                    <a:pt x="3095" y="31563"/>
                  </a:cubicBezTo>
                  <a:lnTo>
                    <a:pt x="3024" y="31521"/>
                  </a:lnTo>
                  <a:cubicBezTo>
                    <a:pt x="2642" y="31282"/>
                    <a:pt x="2307" y="30988"/>
                    <a:pt x="2031" y="30643"/>
                  </a:cubicBezTo>
                  <a:lnTo>
                    <a:pt x="2030" y="30640"/>
                  </a:lnTo>
                  <a:lnTo>
                    <a:pt x="1882" y="30448"/>
                  </a:lnTo>
                  <a:lnTo>
                    <a:pt x="1880" y="30444"/>
                  </a:lnTo>
                  <a:cubicBezTo>
                    <a:pt x="1790" y="30320"/>
                    <a:pt x="1712" y="30191"/>
                    <a:pt x="1639" y="30064"/>
                  </a:cubicBezTo>
                  <a:lnTo>
                    <a:pt x="1633" y="30053"/>
                  </a:lnTo>
                  <a:lnTo>
                    <a:pt x="1598" y="29991"/>
                  </a:lnTo>
                  <a:cubicBezTo>
                    <a:pt x="1389" y="29601"/>
                    <a:pt x="1232" y="29164"/>
                    <a:pt x="1127" y="28687"/>
                  </a:cubicBezTo>
                  <a:cubicBezTo>
                    <a:pt x="1093" y="28530"/>
                    <a:pt x="1067" y="28368"/>
                    <a:pt x="1047" y="28198"/>
                  </a:cubicBezTo>
                  <a:lnTo>
                    <a:pt x="1036" y="28095"/>
                  </a:lnTo>
                  <a:cubicBezTo>
                    <a:pt x="1003" y="27772"/>
                    <a:pt x="997" y="27416"/>
                    <a:pt x="1016" y="27001"/>
                  </a:cubicBezTo>
                  <a:lnTo>
                    <a:pt x="1017" y="26963"/>
                  </a:lnTo>
                  <a:cubicBezTo>
                    <a:pt x="1019" y="26899"/>
                    <a:pt x="1023" y="26835"/>
                    <a:pt x="1014" y="26766"/>
                  </a:cubicBezTo>
                  <a:cubicBezTo>
                    <a:pt x="1002" y="26673"/>
                    <a:pt x="946" y="26598"/>
                    <a:pt x="868" y="26565"/>
                  </a:cubicBezTo>
                  <a:cubicBezTo>
                    <a:pt x="842" y="26556"/>
                    <a:pt x="815" y="26551"/>
                    <a:pt x="788" y="26551"/>
                  </a:cubicBezTo>
                  <a:cubicBezTo>
                    <a:pt x="731" y="26551"/>
                    <a:pt x="672" y="26573"/>
                    <a:pt x="621" y="26615"/>
                  </a:cubicBezTo>
                  <a:cubicBezTo>
                    <a:pt x="574" y="26653"/>
                    <a:pt x="540" y="26700"/>
                    <a:pt x="510" y="26740"/>
                  </a:cubicBezTo>
                  <a:cubicBezTo>
                    <a:pt x="334" y="26973"/>
                    <a:pt x="210" y="27246"/>
                    <a:pt x="144" y="27553"/>
                  </a:cubicBezTo>
                  <a:cubicBezTo>
                    <a:pt x="99" y="27741"/>
                    <a:pt x="71" y="27939"/>
                    <a:pt x="45" y="28173"/>
                  </a:cubicBezTo>
                  <a:cubicBezTo>
                    <a:pt x="45" y="28178"/>
                    <a:pt x="42" y="28184"/>
                    <a:pt x="42" y="28189"/>
                  </a:cubicBezTo>
                  <a:lnTo>
                    <a:pt x="30" y="28302"/>
                  </a:lnTo>
                  <a:lnTo>
                    <a:pt x="16" y="28638"/>
                  </a:lnTo>
                  <a:cubicBezTo>
                    <a:pt x="0" y="29360"/>
                    <a:pt x="139" y="30059"/>
                    <a:pt x="429" y="30721"/>
                  </a:cubicBezTo>
                  <a:lnTo>
                    <a:pt x="429" y="30725"/>
                  </a:lnTo>
                  <a:lnTo>
                    <a:pt x="442" y="30749"/>
                  </a:lnTo>
                  <a:lnTo>
                    <a:pt x="459" y="30792"/>
                  </a:lnTo>
                  <a:lnTo>
                    <a:pt x="489" y="30863"/>
                  </a:lnTo>
                  <a:lnTo>
                    <a:pt x="491" y="30865"/>
                  </a:lnTo>
                  <a:lnTo>
                    <a:pt x="502" y="30883"/>
                  </a:lnTo>
                  <a:cubicBezTo>
                    <a:pt x="514" y="30907"/>
                    <a:pt x="523" y="30931"/>
                    <a:pt x="536" y="30953"/>
                  </a:cubicBezTo>
                  <a:cubicBezTo>
                    <a:pt x="594" y="31075"/>
                    <a:pt x="653" y="31184"/>
                    <a:pt x="712" y="31285"/>
                  </a:cubicBezTo>
                  <a:cubicBezTo>
                    <a:pt x="726" y="31308"/>
                    <a:pt x="738" y="31328"/>
                    <a:pt x="752" y="31350"/>
                  </a:cubicBezTo>
                  <a:lnTo>
                    <a:pt x="1127" y="31890"/>
                  </a:lnTo>
                  <a:cubicBezTo>
                    <a:pt x="2246" y="33320"/>
                    <a:pt x="3888" y="33931"/>
                    <a:pt x="5180" y="34029"/>
                  </a:cubicBezTo>
                  <a:lnTo>
                    <a:pt x="5189" y="34029"/>
                  </a:lnTo>
                  <a:cubicBezTo>
                    <a:pt x="5243" y="34033"/>
                    <a:pt x="5297" y="34036"/>
                    <a:pt x="5349" y="34040"/>
                  </a:cubicBezTo>
                  <a:cubicBezTo>
                    <a:pt x="5438" y="34043"/>
                    <a:pt x="5526" y="34045"/>
                    <a:pt x="5614" y="34045"/>
                  </a:cubicBezTo>
                  <a:cubicBezTo>
                    <a:pt x="6880" y="34045"/>
                    <a:pt x="8028" y="33670"/>
                    <a:pt x="9025" y="32931"/>
                  </a:cubicBezTo>
                  <a:lnTo>
                    <a:pt x="9042" y="32918"/>
                  </a:lnTo>
                  <a:lnTo>
                    <a:pt x="9042" y="32921"/>
                  </a:lnTo>
                  <a:cubicBezTo>
                    <a:pt x="9212" y="32793"/>
                    <a:pt x="9379" y="32657"/>
                    <a:pt x="9533" y="32515"/>
                  </a:cubicBezTo>
                  <a:cubicBezTo>
                    <a:pt x="10311" y="31803"/>
                    <a:pt x="10806" y="30934"/>
                    <a:pt x="11007" y="29934"/>
                  </a:cubicBezTo>
                  <a:cubicBezTo>
                    <a:pt x="11112" y="29414"/>
                    <a:pt x="11140" y="28843"/>
                    <a:pt x="11090" y="28192"/>
                  </a:cubicBezTo>
                  <a:cubicBezTo>
                    <a:pt x="11036" y="27488"/>
                    <a:pt x="10913" y="26798"/>
                    <a:pt x="10797" y="26213"/>
                  </a:cubicBezTo>
                  <a:cubicBezTo>
                    <a:pt x="10752" y="25985"/>
                    <a:pt x="10706" y="25755"/>
                    <a:pt x="10661" y="25527"/>
                  </a:cubicBezTo>
                  <a:cubicBezTo>
                    <a:pt x="10556" y="24997"/>
                    <a:pt x="10445" y="24449"/>
                    <a:pt x="10348" y="23909"/>
                  </a:cubicBezTo>
                  <a:cubicBezTo>
                    <a:pt x="10297" y="23624"/>
                    <a:pt x="10256" y="23348"/>
                    <a:pt x="10220" y="23079"/>
                  </a:cubicBezTo>
                  <a:lnTo>
                    <a:pt x="10226" y="23077"/>
                  </a:lnTo>
                  <a:lnTo>
                    <a:pt x="10202" y="22931"/>
                  </a:lnTo>
                  <a:cubicBezTo>
                    <a:pt x="10146" y="22466"/>
                    <a:pt x="10117" y="22023"/>
                    <a:pt x="10110" y="21594"/>
                  </a:cubicBezTo>
                  <a:cubicBezTo>
                    <a:pt x="10117" y="21489"/>
                    <a:pt x="10123" y="21384"/>
                    <a:pt x="10127" y="21278"/>
                  </a:cubicBezTo>
                  <a:cubicBezTo>
                    <a:pt x="10140" y="21053"/>
                    <a:pt x="10152" y="20820"/>
                    <a:pt x="10174" y="20591"/>
                  </a:cubicBezTo>
                  <a:cubicBezTo>
                    <a:pt x="10252" y="19767"/>
                    <a:pt x="10433" y="19045"/>
                    <a:pt x="10725" y="18380"/>
                  </a:cubicBezTo>
                  <a:cubicBezTo>
                    <a:pt x="10839" y="18119"/>
                    <a:pt x="10959" y="17886"/>
                    <a:pt x="11090" y="17677"/>
                  </a:cubicBezTo>
                  <a:lnTo>
                    <a:pt x="11124" y="17626"/>
                  </a:lnTo>
                  <a:lnTo>
                    <a:pt x="11123" y="17626"/>
                  </a:lnTo>
                  <a:cubicBezTo>
                    <a:pt x="11297" y="17361"/>
                    <a:pt x="11484" y="17136"/>
                    <a:pt x="11699" y="16938"/>
                  </a:cubicBezTo>
                  <a:cubicBezTo>
                    <a:pt x="12240" y="16443"/>
                    <a:pt x="12834" y="16199"/>
                    <a:pt x="13512" y="16199"/>
                  </a:cubicBezTo>
                  <a:cubicBezTo>
                    <a:pt x="13559" y="16199"/>
                    <a:pt x="13605" y="16200"/>
                    <a:pt x="13652" y="16202"/>
                  </a:cubicBezTo>
                  <a:cubicBezTo>
                    <a:pt x="13973" y="16216"/>
                    <a:pt x="14291" y="16271"/>
                    <a:pt x="14597" y="16366"/>
                  </a:cubicBezTo>
                  <a:lnTo>
                    <a:pt x="14697" y="16398"/>
                  </a:lnTo>
                  <a:cubicBezTo>
                    <a:pt x="14858" y="16454"/>
                    <a:pt x="15015" y="16518"/>
                    <a:pt x="15169" y="16592"/>
                  </a:cubicBezTo>
                  <a:cubicBezTo>
                    <a:pt x="15777" y="16890"/>
                    <a:pt x="16315" y="17281"/>
                    <a:pt x="16762" y="17755"/>
                  </a:cubicBezTo>
                  <a:lnTo>
                    <a:pt x="16770" y="17764"/>
                  </a:lnTo>
                  <a:cubicBezTo>
                    <a:pt x="17200" y="18224"/>
                    <a:pt x="17557" y="18767"/>
                    <a:pt x="17832" y="19383"/>
                  </a:cubicBezTo>
                  <a:cubicBezTo>
                    <a:pt x="18163" y="20131"/>
                    <a:pt x="18412" y="20960"/>
                    <a:pt x="18571" y="21854"/>
                  </a:cubicBezTo>
                  <a:cubicBezTo>
                    <a:pt x="18781" y="23040"/>
                    <a:pt x="18929" y="24235"/>
                    <a:pt x="19046" y="25246"/>
                  </a:cubicBezTo>
                  <a:cubicBezTo>
                    <a:pt x="19114" y="25846"/>
                    <a:pt x="19213" y="26476"/>
                    <a:pt x="19339" y="27113"/>
                  </a:cubicBezTo>
                  <a:lnTo>
                    <a:pt x="19369" y="27274"/>
                  </a:lnTo>
                  <a:lnTo>
                    <a:pt x="19372" y="27274"/>
                  </a:lnTo>
                  <a:cubicBezTo>
                    <a:pt x="19432" y="27573"/>
                    <a:pt x="19497" y="27868"/>
                    <a:pt x="19568" y="28153"/>
                  </a:cubicBezTo>
                  <a:cubicBezTo>
                    <a:pt x="19569" y="28166"/>
                    <a:pt x="19571" y="28180"/>
                    <a:pt x="19576" y="28193"/>
                  </a:cubicBezTo>
                  <a:lnTo>
                    <a:pt x="19597" y="28286"/>
                  </a:lnTo>
                  <a:cubicBezTo>
                    <a:pt x="19608" y="28329"/>
                    <a:pt x="19619" y="28369"/>
                    <a:pt x="19628" y="28410"/>
                  </a:cubicBezTo>
                  <a:cubicBezTo>
                    <a:pt x="19895" y="29450"/>
                    <a:pt x="20298" y="30400"/>
                    <a:pt x="20826" y="31237"/>
                  </a:cubicBezTo>
                  <a:cubicBezTo>
                    <a:pt x="20929" y="31399"/>
                    <a:pt x="21040" y="31558"/>
                    <a:pt x="21157" y="31715"/>
                  </a:cubicBezTo>
                  <a:lnTo>
                    <a:pt x="21571" y="32218"/>
                  </a:lnTo>
                  <a:cubicBezTo>
                    <a:pt x="21574" y="32222"/>
                    <a:pt x="21579" y="32226"/>
                    <a:pt x="21580" y="32229"/>
                  </a:cubicBezTo>
                  <a:lnTo>
                    <a:pt x="22014" y="32669"/>
                  </a:lnTo>
                  <a:cubicBezTo>
                    <a:pt x="22082" y="32735"/>
                    <a:pt x="22153" y="32799"/>
                    <a:pt x="22225" y="32860"/>
                  </a:cubicBezTo>
                  <a:lnTo>
                    <a:pt x="22225" y="32864"/>
                  </a:lnTo>
                  <a:lnTo>
                    <a:pt x="22272" y="32902"/>
                  </a:lnTo>
                  <a:cubicBezTo>
                    <a:pt x="22784" y="33333"/>
                    <a:pt x="23355" y="33691"/>
                    <a:pt x="23980" y="33967"/>
                  </a:cubicBezTo>
                  <a:cubicBezTo>
                    <a:pt x="24411" y="34160"/>
                    <a:pt x="24858" y="34310"/>
                    <a:pt x="25327" y="34421"/>
                  </a:cubicBezTo>
                  <a:lnTo>
                    <a:pt x="25335" y="34422"/>
                  </a:lnTo>
                  <a:cubicBezTo>
                    <a:pt x="25750" y="34519"/>
                    <a:pt x="26182" y="34586"/>
                    <a:pt x="26636" y="34623"/>
                  </a:cubicBezTo>
                  <a:lnTo>
                    <a:pt x="26659" y="34624"/>
                  </a:lnTo>
                  <a:cubicBezTo>
                    <a:pt x="26835" y="34638"/>
                    <a:pt x="27013" y="34648"/>
                    <a:pt x="27195" y="34654"/>
                  </a:cubicBezTo>
                  <a:cubicBezTo>
                    <a:pt x="27274" y="34655"/>
                    <a:pt x="27351" y="34655"/>
                    <a:pt x="27428" y="34655"/>
                  </a:cubicBezTo>
                  <a:cubicBezTo>
                    <a:pt x="28308" y="34655"/>
                    <a:pt x="29160" y="34530"/>
                    <a:pt x="29965" y="34280"/>
                  </a:cubicBezTo>
                  <a:cubicBezTo>
                    <a:pt x="30988" y="33964"/>
                    <a:pt x="31907" y="33490"/>
                    <a:pt x="32689" y="32873"/>
                  </a:cubicBezTo>
                  <a:lnTo>
                    <a:pt x="32694" y="32871"/>
                  </a:lnTo>
                  <a:cubicBezTo>
                    <a:pt x="33030" y="32606"/>
                    <a:pt x="33325" y="32333"/>
                    <a:pt x="33598" y="32038"/>
                  </a:cubicBezTo>
                  <a:cubicBezTo>
                    <a:pt x="34262" y="31316"/>
                    <a:pt x="34769" y="30504"/>
                    <a:pt x="35106" y="29624"/>
                  </a:cubicBezTo>
                  <a:cubicBezTo>
                    <a:pt x="35465" y="28681"/>
                    <a:pt x="35629" y="27730"/>
                    <a:pt x="35590" y="26800"/>
                  </a:cubicBezTo>
                  <a:lnTo>
                    <a:pt x="35592" y="26800"/>
                  </a:lnTo>
                  <a:cubicBezTo>
                    <a:pt x="35555" y="25889"/>
                    <a:pt x="35370" y="24994"/>
                    <a:pt x="35040" y="24145"/>
                  </a:cubicBezTo>
                  <a:cubicBezTo>
                    <a:pt x="34783" y="23485"/>
                    <a:pt x="34458" y="22832"/>
                    <a:pt x="34041" y="22150"/>
                  </a:cubicBezTo>
                  <a:cubicBezTo>
                    <a:pt x="33928" y="21969"/>
                    <a:pt x="33814" y="21792"/>
                    <a:pt x="33697" y="21616"/>
                  </a:cubicBezTo>
                  <a:lnTo>
                    <a:pt x="33694" y="21611"/>
                  </a:lnTo>
                  <a:cubicBezTo>
                    <a:pt x="33689" y="21602"/>
                    <a:pt x="33683" y="21594"/>
                    <a:pt x="33677" y="21584"/>
                  </a:cubicBezTo>
                  <a:lnTo>
                    <a:pt x="33635" y="21520"/>
                  </a:lnTo>
                  <a:cubicBezTo>
                    <a:pt x="33238" y="20931"/>
                    <a:pt x="32786" y="20318"/>
                    <a:pt x="32248" y="19653"/>
                  </a:cubicBezTo>
                  <a:cubicBezTo>
                    <a:pt x="32041" y="19398"/>
                    <a:pt x="31833" y="19144"/>
                    <a:pt x="31623" y="18890"/>
                  </a:cubicBezTo>
                  <a:lnTo>
                    <a:pt x="31624" y="18889"/>
                  </a:lnTo>
                  <a:lnTo>
                    <a:pt x="31601" y="18863"/>
                  </a:lnTo>
                  <a:cubicBezTo>
                    <a:pt x="31200" y="18378"/>
                    <a:pt x="30797" y="17900"/>
                    <a:pt x="30402" y="17430"/>
                  </a:cubicBezTo>
                  <a:lnTo>
                    <a:pt x="29957" y="16900"/>
                  </a:lnTo>
                  <a:cubicBezTo>
                    <a:pt x="29498" y="16353"/>
                    <a:pt x="29022" y="15788"/>
                    <a:pt x="28588" y="15208"/>
                  </a:cubicBezTo>
                  <a:cubicBezTo>
                    <a:pt x="27939" y="14342"/>
                    <a:pt x="27311" y="13490"/>
                    <a:pt x="26775" y="12577"/>
                  </a:cubicBezTo>
                  <a:lnTo>
                    <a:pt x="26777" y="12577"/>
                  </a:lnTo>
                  <a:lnTo>
                    <a:pt x="26749" y="12532"/>
                  </a:lnTo>
                  <a:cubicBezTo>
                    <a:pt x="26738" y="12515"/>
                    <a:pt x="26729" y="12500"/>
                    <a:pt x="26720" y="12481"/>
                  </a:cubicBezTo>
                  <a:cubicBezTo>
                    <a:pt x="26172" y="11530"/>
                    <a:pt x="25800" y="10706"/>
                    <a:pt x="25548" y="9887"/>
                  </a:cubicBezTo>
                  <a:cubicBezTo>
                    <a:pt x="25332" y="9183"/>
                    <a:pt x="25223" y="8518"/>
                    <a:pt x="25219" y="7873"/>
                  </a:cubicBezTo>
                  <a:lnTo>
                    <a:pt x="25226" y="7870"/>
                  </a:lnTo>
                  <a:lnTo>
                    <a:pt x="25219" y="7788"/>
                  </a:lnTo>
                  <a:cubicBezTo>
                    <a:pt x="25221" y="7552"/>
                    <a:pt x="25236" y="7320"/>
                    <a:pt x="25267" y="7089"/>
                  </a:cubicBezTo>
                  <a:cubicBezTo>
                    <a:pt x="25372" y="6263"/>
                    <a:pt x="25664" y="5505"/>
                    <a:pt x="26130" y="4836"/>
                  </a:cubicBezTo>
                  <a:cubicBezTo>
                    <a:pt x="26170" y="4777"/>
                    <a:pt x="26216" y="4746"/>
                    <a:pt x="26289" y="4734"/>
                  </a:cubicBezTo>
                  <a:cubicBezTo>
                    <a:pt x="26520" y="4693"/>
                    <a:pt x="26748" y="4673"/>
                    <a:pt x="26973" y="4673"/>
                  </a:cubicBezTo>
                  <a:cubicBezTo>
                    <a:pt x="27313" y="4673"/>
                    <a:pt x="27646" y="4719"/>
                    <a:pt x="27968" y="4811"/>
                  </a:cubicBezTo>
                  <a:cubicBezTo>
                    <a:pt x="28286" y="4903"/>
                    <a:pt x="28589" y="4949"/>
                    <a:pt x="28895" y="4949"/>
                  </a:cubicBezTo>
                  <a:cubicBezTo>
                    <a:pt x="28932" y="4949"/>
                    <a:pt x="28970" y="4948"/>
                    <a:pt x="29007" y="4947"/>
                  </a:cubicBezTo>
                  <a:cubicBezTo>
                    <a:pt x="29189" y="4941"/>
                    <a:pt x="29354" y="4914"/>
                    <a:pt x="29510" y="4866"/>
                  </a:cubicBezTo>
                  <a:cubicBezTo>
                    <a:pt x="29886" y="4748"/>
                    <a:pt x="30237" y="4564"/>
                    <a:pt x="30550" y="4322"/>
                  </a:cubicBezTo>
                  <a:cubicBezTo>
                    <a:pt x="30870" y="4075"/>
                    <a:pt x="31174" y="3882"/>
                    <a:pt x="31479" y="3727"/>
                  </a:cubicBezTo>
                  <a:cubicBezTo>
                    <a:pt x="31616" y="3658"/>
                    <a:pt x="31758" y="3567"/>
                    <a:pt x="31902" y="3456"/>
                  </a:cubicBezTo>
                  <a:cubicBezTo>
                    <a:pt x="32201" y="3223"/>
                    <a:pt x="32391" y="2900"/>
                    <a:pt x="32470" y="2491"/>
                  </a:cubicBezTo>
                  <a:cubicBezTo>
                    <a:pt x="32539" y="2129"/>
                    <a:pt x="32442" y="1815"/>
                    <a:pt x="32184" y="1561"/>
                  </a:cubicBezTo>
                  <a:cubicBezTo>
                    <a:pt x="32064" y="1442"/>
                    <a:pt x="31931" y="1328"/>
                    <a:pt x="31788" y="1224"/>
                  </a:cubicBezTo>
                  <a:cubicBezTo>
                    <a:pt x="31268" y="845"/>
                    <a:pt x="30680" y="533"/>
                    <a:pt x="29994" y="275"/>
                  </a:cubicBezTo>
                  <a:cubicBezTo>
                    <a:pt x="29599" y="129"/>
                    <a:pt x="29261" y="45"/>
                    <a:pt x="28930" y="14"/>
                  </a:cubicBezTo>
                  <a:cubicBezTo>
                    <a:pt x="28829" y="5"/>
                    <a:pt x="28731" y="0"/>
                    <a:pt x="28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5" name="Google Shape;5785;p204"/>
            <p:cNvSpPr/>
            <p:nvPr/>
          </p:nvSpPr>
          <p:spPr>
            <a:xfrm>
              <a:off x="6625600" y="2668150"/>
              <a:ext cx="175" cy="275"/>
            </a:xfrm>
            <a:custGeom>
              <a:avLst/>
              <a:gdLst/>
              <a:ahLst/>
              <a:cxnLst/>
              <a:rect l="l" t="t" r="r" b="b"/>
              <a:pathLst>
                <a:path w="7" h="11" extrusionOk="0">
                  <a:moveTo>
                    <a:pt x="1" y="0"/>
                  </a:moveTo>
                  <a:lnTo>
                    <a:pt x="7" y="11"/>
                  </a:lnTo>
                  <a:cubicBezTo>
                    <a:pt x="5" y="6"/>
                    <a:pt x="4" y="3"/>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6" name="Google Shape;5786;p204"/>
            <p:cNvSpPr/>
            <p:nvPr/>
          </p:nvSpPr>
          <p:spPr>
            <a:xfrm>
              <a:off x="6623450" y="2666025"/>
              <a:ext cx="6000" cy="5575"/>
            </a:xfrm>
            <a:custGeom>
              <a:avLst/>
              <a:gdLst/>
              <a:ahLst/>
              <a:cxnLst/>
              <a:rect l="l" t="t" r="r" b="b"/>
              <a:pathLst>
                <a:path w="240" h="223" extrusionOk="0">
                  <a:moveTo>
                    <a:pt x="60" y="0"/>
                  </a:moveTo>
                  <a:lnTo>
                    <a:pt x="88" y="83"/>
                  </a:lnTo>
                  <a:lnTo>
                    <a:pt x="0" y="137"/>
                  </a:lnTo>
                  <a:lnTo>
                    <a:pt x="5" y="145"/>
                  </a:lnTo>
                  <a:lnTo>
                    <a:pt x="48" y="222"/>
                  </a:lnTo>
                  <a:lnTo>
                    <a:pt x="130" y="190"/>
                  </a:lnTo>
                  <a:lnTo>
                    <a:pt x="239" y="141"/>
                  </a:lnTo>
                  <a:lnTo>
                    <a:pt x="173" y="33"/>
                  </a:lnTo>
                  <a:lnTo>
                    <a:pt x="90" y="83"/>
                  </a:lnTo>
                  <a:lnTo>
                    <a:pt x="6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787" name="Google Shape;5787;p204">
            <a:extLst>
              <a:ext uri="{C183D7F6-B498-43B3-948B-1728B52AA6E4}">
                <adec:decorative xmlns:adec="http://schemas.microsoft.com/office/drawing/2017/decorative" val="1"/>
              </a:ext>
            </a:extLst>
          </p:cNvPr>
          <p:cNvGrpSpPr/>
          <p:nvPr/>
        </p:nvGrpSpPr>
        <p:grpSpPr>
          <a:xfrm rot="10800000">
            <a:off x="9222241" y="1179559"/>
            <a:ext cx="360336" cy="553571"/>
            <a:chOff x="4515231" y="4502156"/>
            <a:chExt cx="270252" cy="415178"/>
          </a:xfrm>
        </p:grpSpPr>
        <p:grpSp>
          <p:nvGrpSpPr>
            <p:cNvPr id="5788" name="Google Shape;5788;p204"/>
            <p:cNvGrpSpPr/>
            <p:nvPr/>
          </p:nvGrpSpPr>
          <p:grpSpPr>
            <a:xfrm>
              <a:off x="4515231" y="4502156"/>
              <a:ext cx="270252" cy="415178"/>
              <a:chOff x="7732350" y="3847025"/>
              <a:chExt cx="199950" cy="307175"/>
            </a:xfrm>
          </p:grpSpPr>
          <p:sp>
            <p:nvSpPr>
              <p:cNvPr id="5789" name="Google Shape;5789;p204"/>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0" name="Google Shape;5790;p204"/>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791" name="Google Shape;5791;p204"/>
            <p:cNvGrpSpPr/>
            <p:nvPr/>
          </p:nvGrpSpPr>
          <p:grpSpPr>
            <a:xfrm>
              <a:off x="4517765" y="4504674"/>
              <a:ext cx="265184" cy="410143"/>
              <a:chOff x="7734225" y="3848875"/>
              <a:chExt cx="196200" cy="303450"/>
            </a:xfrm>
          </p:grpSpPr>
          <p:sp>
            <p:nvSpPr>
              <p:cNvPr id="5792" name="Google Shape;5792;p204"/>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3" name="Google Shape;5793;p204"/>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794" name="Google Shape;5794;p204">
            <a:extLst>
              <a:ext uri="{C183D7F6-B498-43B3-948B-1728B52AA6E4}">
                <adec:decorative xmlns:adec="http://schemas.microsoft.com/office/drawing/2017/decorative" val="1"/>
              </a:ext>
            </a:extLst>
          </p:cNvPr>
          <p:cNvGrpSpPr/>
          <p:nvPr/>
        </p:nvGrpSpPr>
        <p:grpSpPr>
          <a:xfrm rot="1624843">
            <a:off x="5445677" y="2517722"/>
            <a:ext cx="632449" cy="947141"/>
            <a:chOff x="7139825" y="638225"/>
            <a:chExt cx="350950" cy="525575"/>
          </a:xfrm>
        </p:grpSpPr>
        <p:sp>
          <p:nvSpPr>
            <p:cNvPr id="5795" name="Google Shape;5795;p204"/>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6" name="Google Shape;5796;p204"/>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7" name="Google Shape;5797;p204"/>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8" name="Google Shape;5798;p204"/>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9" name="Google Shape;5799;p204"/>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0" name="Google Shape;5800;p204"/>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1" name="Google Shape;5801;p204"/>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2" name="Google Shape;5802;p204"/>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3" name="Google Shape;5803;p204"/>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4" name="Google Shape;5804;p204"/>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5" name="Google Shape;5805;p204"/>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6" name="Google Shape;5806;p204"/>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7" name="Google Shape;5807;p204"/>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8" name="Google Shape;5808;p204"/>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9" name="Google Shape;5809;p204"/>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0" name="Google Shape;5810;p204"/>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1" name="Google Shape;5811;p204"/>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2" name="Google Shape;5812;p204"/>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3" name="Google Shape;5813;p204"/>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4" name="Google Shape;5814;p204"/>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5" name="Google Shape;5815;p204"/>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6" name="Google Shape;5816;p204"/>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7" name="Google Shape;5817;p204"/>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8" name="Google Shape;5818;p204"/>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9" name="Google Shape;5819;p204"/>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0" name="Google Shape;5820;p204"/>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1" name="Google Shape;5821;p204"/>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2" name="Google Shape;5822;p204"/>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3" name="Google Shape;5823;p204"/>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4" name="Google Shape;5824;p204"/>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5" name="Google Shape;5825;p204"/>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6" name="Google Shape;5826;p204"/>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7" name="Google Shape;5827;p204"/>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8" name="Google Shape;5828;p204"/>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9" name="Google Shape;5829;p204"/>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0" name="Google Shape;5830;p204"/>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1" name="Google Shape;5831;p204"/>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2" name="Google Shape;5832;p204"/>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3" name="Google Shape;5833;p204"/>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4" name="Google Shape;5834;p204"/>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5" name="Google Shape;5835;p204"/>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6" name="Google Shape;5836;p204"/>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7" name="Google Shape;5837;p204"/>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8" name="Google Shape;5838;p204"/>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9" name="Google Shape;5839;p204"/>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0" name="Google Shape;5840;p204"/>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41" name="Google Shape;5841;p204">
            <a:extLst>
              <a:ext uri="{C183D7F6-B498-43B3-948B-1728B52AA6E4}">
                <adec:decorative xmlns:adec="http://schemas.microsoft.com/office/drawing/2017/decorative" val="1"/>
              </a:ext>
            </a:extLst>
          </p:cNvPr>
          <p:cNvGrpSpPr/>
          <p:nvPr/>
        </p:nvGrpSpPr>
        <p:grpSpPr>
          <a:xfrm>
            <a:off x="4721082" y="1697365"/>
            <a:ext cx="632549" cy="946571"/>
            <a:chOff x="6732400" y="635900"/>
            <a:chExt cx="351000" cy="525250"/>
          </a:xfrm>
        </p:grpSpPr>
        <p:sp>
          <p:nvSpPr>
            <p:cNvPr id="5842" name="Google Shape;5842;p204"/>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3" name="Google Shape;5843;p204"/>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4" name="Google Shape;5844;p204"/>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5" name="Google Shape;5845;p204"/>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6" name="Google Shape;5846;p204"/>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7" name="Google Shape;5847;p204"/>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8" name="Google Shape;5848;p204"/>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9" name="Google Shape;5849;p204"/>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0" name="Google Shape;5850;p204"/>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1" name="Google Shape;5851;p204"/>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2" name="Google Shape;5852;p204"/>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3" name="Google Shape;5853;p204"/>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4" name="Google Shape;5854;p204"/>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5" name="Google Shape;5855;p204"/>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6" name="Google Shape;5856;p204"/>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7" name="Google Shape;5857;p204"/>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8" name="Google Shape;5858;p204"/>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9" name="Google Shape;5859;p204"/>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0" name="Google Shape;5860;p204"/>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1" name="Google Shape;5861;p204"/>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2" name="Google Shape;5862;p204"/>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3" name="Google Shape;5863;p204"/>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4" name="Google Shape;5864;p204"/>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5" name="Google Shape;5865;p204"/>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6" name="Google Shape;5866;p204"/>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7" name="Google Shape;5867;p204"/>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8" name="Google Shape;5868;p204"/>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9" name="Google Shape;5869;p204"/>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0" name="Google Shape;5870;p204"/>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1" name="Google Shape;5871;p204"/>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2" name="Google Shape;5872;p204"/>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3" name="Google Shape;5873;p204"/>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4" name="Google Shape;5874;p204"/>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5" name="Google Shape;5875;p204"/>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6" name="Google Shape;5876;p204"/>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7" name="Google Shape;5877;p204"/>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81"/>
        <p:cNvGrpSpPr/>
        <p:nvPr/>
      </p:nvGrpSpPr>
      <p:grpSpPr>
        <a:xfrm>
          <a:off x="0" y="0"/>
          <a:ext cx="0" cy="0"/>
          <a:chOff x="0" y="0"/>
          <a:chExt cx="0" cy="0"/>
        </a:xfrm>
      </p:grpSpPr>
      <p:sp>
        <p:nvSpPr>
          <p:cNvPr id="5882" name="Google Shape;5882;p205"/>
          <p:cNvSpPr txBox="1">
            <a:spLocks noGrp="1"/>
          </p:cNvSpPr>
          <p:nvPr>
            <p:ph type="title"/>
          </p:nvPr>
        </p:nvSpPr>
        <p:spPr>
          <a:xfrm>
            <a:off x="960000" y="719333"/>
            <a:ext cx="10272000" cy="763600"/>
          </a:xfrm>
          <a:prstGeom prst="rect">
            <a:avLst/>
          </a:prstGeom>
        </p:spPr>
        <p:txBody>
          <a:bodyPr spcFirstLastPara="1" wrap="square" lIns="121900" tIns="121900" rIns="121900" bIns="121900" anchor="t" anchorCtr="0">
            <a:noAutofit/>
          </a:bodyPr>
          <a:lstStyle/>
          <a:p>
            <a:r>
              <a:rPr lang="en"/>
              <a:t>Presence </a:t>
            </a:r>
            <a:r>
              <a:rPr lang="en">
                <a:solidFill>
                  <a:schemeClr val="dk1">
                    <a:alpha val="0"/>
                  </a:schemeClr>
                </a:solidFill>
              </a:rPr>
              <a:t>(2)</a:t>
            </a:r>
            <a:endParaRPr>
              <a:solidFill>
                <a:schemeClr val="dk1">
                  <a:alpha val="0"/>
                </a:schemeClr>
              </a:solidFill>
            </a:endParaRPr>
          </a:p>
        </p:txBody>
      </p:sp>
      <p:grpSp>
        <p:nvGrpSpPr>
          <p:cNvPr id="5883" name="Google Shape;5883;p205">
            <a:extLst>
              <a:ext uri="{C183D7F6-B498-43B3-948B-1728B52AA6E4}">
                <adec:decorative xmlns:adec="http://schemas.microsoft.com/office/drawing/2017/decorative" val="1"/>
              </a:ext>
            </a:extLst>
          </p:cNvPr>
          <p:cNvGrpSpPr/>
          <p:nvPr/>
        </p:nvGrpSpPr>
        <p:grpSpPr>
          <a:xfrm>
            <a:off x="8454377" y="4176431"/>
            <a:ext cx="2388268" cy="2783259"/>
            <a:chOff x="4234775" y="528175"/>
            <a:chExt cx="853400" cy="997250"/>
          </a:xfrm>
        </p:grpSpPr>
        <p:sp>
          <p:nvSpPr>
            <p:cNvPr id="5884" name="Google Shape;5884;p205"/>
            <p:cNvSpPr/>
            <p:nvPr/>
          </p:nvSpPr>
          <p:spPr>
            <a:xfrm>
              <a:off x="4463975" y="528175"/>
              <a:ext cx="379975" cy="400000"/>
            </a:xfrm>
            <a:custGeom>
              <a:avLst/>
              <a:gdLst/>
              <a:ahLst/>
              <a:cxnLst/>
              <a:rect l="l" t="t" r="r" b="b"/>
              <a:pathLst>
                <a:path w="15199" h="16000" extrusionOk="0">
                  <a:moveTo>
                    <a:pt x="11909" y="1768"/>
                  </a:moveTo>
                  <a:cubicBezTo>
                    <a:pt x="11910" y="1768"/>
                    <a:pt x="11911" y="1768"/>
                    <a:pt x="11913" y="1769"/>
                  </a:cubicBezTo>
                  <a:lnTo>
                    <a:pt x="11913" y="1769"/>
                  </a:lnTo>
                  <a:cubicBezTo>
                    <a:pt x="11909" y="1769"/>
                    <a:pt x="11906" y="1769"/>
                    <a:pt x="11903" y="1769"/>
                  </a:cubicBezTo>
                  <a:lnTo>
                    <a:pt x="11903" y="1769"/>
                  </a:lnTo>
                  <a:cubicBezTo>
                    <a:pt x="11904" y="1769"/>
                    <a:pt x="11906" y="1768"/>
                    <a:pt x="11909" y="1768"/>
                  </a:cubicBezTo>
                  <a:close/>
                  <a:moveTo>
                    <a:pt x="15008" y="10022"/>
                  </a:moveTo>
                  <a:cubicBezTo>
                    <a:pt x="15008" y="10022"/>
                    <a:pt x="15008" y="10022"/>
                    <a:pt x="15009" y="10022"/>
                  </a:cubicBezTo>
                  <a:cubicBezTo>
                    <a:pt x="15011" y="10023"/>
                    <a:pt x="15011" y="10023"/>
                    <a:pt x="15011" y="10023"/>
                  </a:cubicBezTo>
                  <a:lnTo>
                    <a:pt x="15011" y="10023"/>
                  </a:lnTo>
                  <a:cubicBezTo>
                    <a:pt x="15010" y="10023"/>
                    <a:pt x="15009" y="10023"/>
                    <a:pt x="15008" y="10022"/>
                  </a:cubicBezTo>
                  <a:close/>
                  <a:moveTo>
                    <a:pt x="7676" y="186"/>
                  </a:moveTo>
                  <a:cubicBezTo>
                    <a:pt x="8141" y="186"/>
                    <a:pt x="8605" y="229"/>
                    <a:pt x="9062" y="321"/>
                  </a:cubicBezTo>
                  <a:cubicBezTo>
                    <a:pt x="9610" y="429"/>
                    <a:pt x="10147" y="598"/>
                    <a:pt x="10652" y="836"/>
                  </a:cubicBezTo>
                  <a:cubicBezTo>
                    <a:pt x="10905" y="955"/>
                    <a:pt x="11150" y="1088"/>
                    <a:pt x="11380" y="1245"/>
                  </a:cubicBezTo>
                  <a:cubicBezTo>
                    <a:pt x="11495" y="1322"/>
                    <a:pt x="11606" y="1407"/>
                    <a:pt x="11703" y="1501"/>
                  </a:cubicBezTo>
                  <a:cubicBezTo>
                    <a:pt x="11754" y="1548"/>
                    <a:pt x="11802" y="1597"/>
                    <a:pt x="11839" y="1649"/>
                  </a:cubicBezTo>
                  <a:cubicBezTo>
                    <a:pt x="11860" y="1674"/>
                    <a:pt x="11873" y="1702"/>
                    <a:pt x="11888" y="1728"/>
                  </a:cubicBezTo>
                  <a:lnTo>
                    <a:pt x="11901" y="1765"/>
                  </a:lnTo>
                  <a:cubicBezTo>
                    <a:pt x="11901" y="1768"/>
                    <a:pt x="11901" y="1769"/>
                    <a:pt x="11901" y="1770"/>
                  </a:cubicBezTo>
                  <a:lnTo>
                    <a:pt x="11901" y="1770"/>
                  </a:lnTo>
                  <a:cubicBezTo>
                    <a:pt x="11897" y="1770"/>
                    <a:pt x="11893" y="1771"/>
                    <a:pt x="11885" y="1774"/>
                  </a:cubicBezTo>
                  <a:lnTo>
                    <a:pt x="11836" y="1795"/>
                  </a:lnTo>
                  <a:lnTo>
                    <a:pt x="11737" y="1838"/>
                  </a:lnTo>
                  <a:cubicBezTo>
                    <a:pt x="11672" y="1869"/>
                    <a:pt x="11606" y="1896"/>
                    <a:pt x="11542" y="1929"/>
                  </a:cubicBezTo>
                  <a:cubicBezTo>
                    <a:pt x="11414" y="1994"/>
                    <a:pt x="11289" y="2060"/>
                    <a:pt x="11166" y="2133"/>
                  </a:cubicBezTo>
                  <a:cubicBezTo>
                    <a:pt x="10917" y="2274"/>
                    <a:pt x="10683" y="2438"/>
                    <a:pt x="10454" y="2611"/>
                  </a:cubicBezTo>
                  <a:cubicBezTo>
                    <a:pt x="10001" y="2960"/>
                    <a:pt x="9601" y="3384"/>
                    <a:pt x="9280" y="3863"/>
                  </a:cubicBezTo>
                  <a:cubicBezTo>
                    <a:pt x="9110" y="4097"/>
                    <a:pt x="8990" y="4361"/>
                    <a:pt x="8860" y="4620"/>
                  </a:cubicBezTo>
                  <a:cubicBezTo>
                    <a:pt x="8765" y="4893"/>
                    <a:pt x="8650" y="5164"/>
                    <a:pt x="8607" y="5451"/>
                  </a:cubicBezTo>
                  <a:cubicBezTo>
                    <a:pt x="8531" y="5733"/>
                    <a:pt x="8525" y="6023"/>
                    <a:pt x="8502" y="6313"/>
                  </a:cubicBezTo>
                  <a:cubicBezTo>
                    <a:pt x="8494" y="6386"/>
                    <a:pt x="8496" y="6457"/>
                    <a:pt x="8502" y="6529"/>
                  </a:cubicBezTo>
                  <a:lnTo>
                    <a:pt x="8514" y="6745"/>
                  </a:lnTo>
                  <a:cubicBezTo>
                    <a:pt x="8525" y="6891"/>
                    <a:pt x="8527" y="7036"/>
                    <a:pt x="8545" y="7179"/>
                  </a:cubicBezTo>
                  <a:cubicBezTo>
                    <a:pt x="8619" y="7747"/>
                    <a:pt x="8763" y="8321"/>
                    <a:pt x="9048" y="8838"/>
                  </a:cubicBezTo>
                  <a:cubicBezTo>
                    <a:pt x="9189" y="9096"/>
                    <a:pt x="9368" y="9335"/>
                    <a:pt x="9578" y="9545"/>
                  </a:cubicBezTo>
                  <a:cubicBezTo>
                    <a:pt x="9791" y="9752"/>
                    <a:pt x="10038" y="9923"/>
                    <a:pt x="10302" y="10053"/>
                  </a:cubicBezTo>
                  <a:cubicBezTo>
                    <a:pt x="10833" y="10315"/>
                    <a:pt x="11422" y="10402"/>
                    <a:pt x="11995" y="10414"/>
                  </a:cubicBezTo>
                  <a:cubicBezTo>
                    <a:pt x="12023" y="10414"/>
                    <a:pt x="12051" y="10414"/>
                    <a:pt x="12079" y="10414"/>
                  </a:cubicBezTo>
                  <a:cubicBezTo>
                    <a:pt x="12624" y="10414"/>
                    <a:pt x="13166" y="10344"/>
                    <a:pt x="13698" y="10249"/>
                  </a:cubicBezTo>
                  <a:cubicBezTo>
                    <a:pt x="13978" y="10198"/>
                    <a:pt x="14256" y="10138"/>
                    <a:pt x="14530" y="10082"/>
                  </a:cubicBezTo>
                  <a:cubicBezTo>
                    <a:pt x="14666" y="10056"/>
                    <a:pt x="14807" y="10027"/>
                    <a:pt x="14933" y="10019"/>
                  </a:cubicBezTo>
                  <a:cubicBezTo>
                    <a:pt x="14941" y="10018"/>
                    <a:pt x="14950" y="10018"/>
                    <a:pt x="14958" y="10018"/>
                  </a:cubicBezTo>
                  <a:cubicBezTo>
                    <a:pt x="14971" y="10018"/>
                    <a:pt x="14984" y="10019"/>
                    <a:pt x="14994" y="10020"/>
                  </a:cubicBezTo>
                  <a:lnTo>
                    <a:pt x="14994" y="10020"/>
                  </a:lnTo>
                  <a:cubicBezTo>
                    <a:pt x="14995" y="10063"/>
                    <a:pt x="14982" y="10128"/>
                    <a:pt x="14967" y="10187"/>
                  </a:cubicBezTo>
                  <a:cubicBezTo>
                    <a:pt x="14896" y="10445"/>
                    <a:pt x="14780" y="10702"/>
                    <a:pt x="14657" y="10951"/>
                  </a:cubicBezTo>
                  <a:cubicBezTo>
                    <a:pt x="14533" y="11201"/>
                    <a:pt x="14396" y="11445"/>
                    <a:pt x="14248" y="11682"/>
                  </a:cubicBezTo>
                  <a:cubicBezTo>
                    <a:pt x="13660" y="12632"/>
                    <a:pt x="12925" y="13496"/>
                    <a:pt x="12067" y="14204"/>
                  </a:cubicBezTo>
                  <a:cubicBezTo>
                    <a:pt x="11637" y="14558"/>
                    <a:pt x="11175" y="14869"/>
                    <a:pt x="10686" y="15132"/>
                  </a:cubicBezTo>
                  <a:cubicBezTo>
                    <a:pt x="10198" y="15394"/>
                    <a:pt x="9677" y="15604"/>
                    <a:pt x="9130" y="15717"/>
                  </a:cubicBezTo>
                  <a:cubicBezTo>
                    <a:pt x="8771" y="15796"/>
                    <a:pt x="8403" y="15831"/>
                    <a:pt x="8035" y="15831"/>
                  </a:cubicBezTo>
                  <a:cubicBezTo>
                    <a:pt x="7846" y="15831"/>
                    <a:pt x="7656" y="15821"/>
                    <a:pt x="7468" y="15805"/>
                  </a:cubicBezTo>
                  <a:cubicBezTo>
                    <a:pt x="7190" y="15777"/>
                    <a:pt x="6916" y="15740"/>
                    <a:pt x="6644" y="15669"/>
                  </a:cubicBezTo>
                  <a:lnTo>
                    <a:pt x="6235" y="15570"/>
                  </a:lnTo>
                  <a:cubicBezTo>
                    <a:pt x="6098" y="15539"/>
                    <a:pt x="5962" y="15507"/>
                    <a:pt x="5831" y="15459"/>
                  </a:cubicBezTo>
                  <a:cubicBezTo>
                    <a:pt x="4761" y="15136"/>
                    <a:pt x="3741" y="14639"/>
                    <a:pt x="2877" y="13939"/>
                  </a:cubicBezTo>
                  <a:cubicBezTo>
                    <a:pt x="2764" y="13857"/>
                    <a:pt x="2664" y="13761"/>
                    <a:pt x="2565" y="13666"/>
                  </a:cubicBezTo>
                  <a:lnTo>
                    <a:pt x="2263" y="13379"/>
                  </a:lnTo>
                  <a:lnTo>
                    <a:pt x="1989" y="13065"/>
                  </a:lnTo>
                  <a:lnTo>
                    <a:pt x="1852" y="12908"/>
                  </a:lnTo>
                  <a:lnTo>
                    <a:pt x="1732" y="12740"/>
                  </a:lnTo>
                  <a:lnTo>
                    <a:pt x="1488" y="12402"/>
                  </a:lnTo>
                  <a:lnTo>
                    <a:pt x="1279" y="12042"/>
                  </a:lnTo>
                  <a:lnTo>
                    <a:pt x="1176" y="11863"/>
                  </a:lnTo>
                  <a:lnTo>
                    <a:pt x="1088" y="11673"/>
                  </a:lnTo>
                  <a:lnTo>
                    <a:pt x="915" y="11297"/>
                  </a:lnTo>
                  <a:cubicBezTo>
                    <a:pt x="511" y="10263"/>
                    <a:pt x="327" y="9151"/>
                    <a:pt x="344" y="8040"/>
                  </a:cubicBezTo>
                  <a:cubicBezTo>
                    <a:pt x="346" y="6928"/>
                    <a:pt x="570" y="5812"/>
                    <a:pt x="985" y="4772"/>
                  </a:cubicBezTo>
                  <a:cubicBezTo>
                    <a:pt x="1208" y="4258"/>
                    <a:pt x="1463" y="3758"/>
                    <a:pt x="1773" y="3292"/>
                  </a:cubicBezTo>
                  <a:cubicBezTo>
                    <a:pt x="2091" y="2833"/>
                    <a:pt x="2432" y="2386"/>
                    <a:pt x="2843" y="2004"/>
                  </a:cubicBezTo>
                  <a:cubicBezTo>
                    <a:pt x="2937" y="1903"/>
                    <a:pt x="3048" y="1818"/>
                    <a:pt x="3155" y="1727"/>
                  </a:cubicBezTo>
                  <a:cubicBezTo>
                    <a:pt x="3261" y="1637"/>
                    <a:pt x="3363" y="1543"/>
                    <a:pt x="3480" y="1467"/>
                  </a:cubicBezTo>
                  <a:lnTo>
                    <a:pt x="3823" y="1227"/>
                  </a:lnTo>
                  <a:lnTo>
                    <a:pt x="4186" y="1020"/>
                  </a:lnTo>
                  <a:cubicBezTo>
                    <a:pt x="4675" y="761"/>
                    <a:pt x="5203" y="566"/>
                    <a:pt x="5744" y="430"/>
                  </a:cubicBezTo>
                  <a:cubicBezTo>
                    <a:pt x="6375" y="271"/>
                    <a:pt x="7026" y="186"/>
                    <a:pt x="7676" y="186"/>
                  </a:cubicBezTo>
                  <a:close/>
                  <a:moveTo>
                    <a:pt x="7580" y="1"/>
                  </a:moveTo>
                  <a:cubicBezTo>
                    <a:pt x="6945" y="1"/>
                    <a:pt x="6310" y="81"/>
                    <a:pt x="5698" y="245"/>
                  </a:cubicBezTo>
                  <a:cubicBezTo>
                    <a:pt x="5144" y="389"/>
                    <a:pt x="4605" y="589"/>
                    <a:pt x="4099" y="861"/>
                  </a:cubicBezTo>
                  <a:cubicBezTo>
                    <a:pt x="3588" y="1126"/>
                    <a:pt x="3142" y="1494"/>
                    <a:pt x="2726" y="1882"/>
                  </a:cubicBezTo>
                  <a:cubicBezTo>
                    <a:pt x="2306" y="2273"/>
                    <a:pt x="1959" y="2731"/>
                    <a:pt x="1637" y="3200"/>
                  </a:cubicBezTo>
                  <a:cubicBezTo>
                    <a:pt x="1321" y="3677"/>
                    <a:pt x="1063" y="4187"/>
                    <a:pt x="838" y="4710"/>
                  </a:cubicBezTo>
                  <a:cubicBezTo>
                    <a:pt x="414" y="5764"/>
                    <a:pt x="114" y="6883"/>
                    <a:pt x="66" y="8033"/>
                  </a:cubicBezTo>
                  <a:cubicBezTo>
                    <a:pt x="0" y="9179"/>
                    <a:pt x="216" y="10341"/>
                    <a:pt x="662" y="11402"/>
                  </a:cubicBezTo>
                  <a:cubicBezTo>
                    <a:pt x="722" y="11533"/>
                    <a:pt x="787" y="11661"/>
                    <a:pt x="849" y="11791"/>
                  </a:cubicBezTo>
                  <a:lnTo>
                    <a:pt x="945" y="11985"/>
                  </a:lnTo>
                  <a:lnTo>
                    <a:pt x="1056" y="12170"/>
                  </a:lnTo>
                  <a:lnTo>
                    <a:pt x="1276" y="12541"/>
                  </a:lnTo>
                  <a:lnTo>
                    <a:pt x="1531" y="12889"/>
                  </a:lnTo>
                  <a:lnTo>
                    <a:pt x="1658" y="13064"/>
                  </a:lnTo>
                  <a:lnTo>
                    <a:pt x="1801" y="13224"/>
                  </a:lnTo>
                  <a:lnTo>
                    <a:pt x="2085" y="13548"/>
                  </a:lnTo>
                  <a:lnTo>
                    <a:pt x="2400" y="13843"/>
                  </a:lnTo>
                  <a:cubicBezTo>
                    <a:pt x="2503" y="13943"/>
                    <a:pt x="2608" y="14041"/>
                    <a:pt x="2726" y="14126"/>
                  </a:cubicBezTo>
                  <a:cubicBezTo>
                    <a:pt x="3621" y="14846"/>
                    <a:pt x="4675" y="15351"/>
                    <a:pt x="5774" y="15652"/>
                  </a:cubicBezTo>
                  <a:cubicBezTo>
                    <a:pt x="5909" y="15698"/>
                    <a:pt x="6048" y="15727"/>
                    <a:pt x="6189" y="15757"/>
                  </a:cubicBezTo>
                  <a:lnTo>
                    <a:pt x="6605" y="15849"/>
                  </a:lnTo>
                  <a:cubicBezTo>
                    <a:pt x="6882" y="15917"/>
                    <a:pt x="7169" y="15953"/>
                    <a:pt x="7453" y="15979"/>
                  </a:cubicBezTo>
                  <a:cubicBezTo>
                    <a:pt x="7616" y="15993"/>
                    <a:pt x="7780" y="16000"/>
                    <a:pt x="7944" y="16000"/>
                  </a:cubicBezTo>
                  <a:cubicBezTo>
                    <a:pt x="8353" y="16000"/>
                    <a:pt x="8762" y="15958"/>
                    <a:pt x="9163" y="15882"/>
                  </a:cubicBezTo>
                  <a:cubicBezTo>
                    <a:pt x="9726" y="15771"/>
                    <a:pt x="10277" y="15595"/>
                    <a:pt x="10795" y="15345"/>
                  </a:cubicBezTo>
                  <a:cubicBezTo>
                    <a:pt x="11313" y="15095"/>
                    <a:pt x="11794" y="14772"/>
                    <a:pt x="12234" y="14405"/>
                  </a:cubicBezTo>
                  <a:cubicBezTo>
                    <a:pt x="13114" y="13669"/>
                    <a:pt x="13845" y="12771"/>
                    <a:pt x="14436" y="11797"/>
                  </a:cubicBezTo>
                  <a:cubicBezTo>
                    <a:pt x="14726" y="11304"/>
                    <a:pt x="14998" y="10803"/>
                    <a:pt x="15162" y="10236"/>
                  </a:cubicBezTo>
                  <a:cubicBezTo>
                    <a:pt x="15179" y="10162"/>
                    <a:pt x="15199" y="10093"/>
                    <a:pt x="15194" y="9994"/>
                  </a:cubicBezTo>
                  <a:cubicBezTo>
                    <a:pt x="15189" y="9966"/>
                    <a:pt x="15189" y="9937"/>
                    <a:pt x="15158" y="9892"/>
                  </a:cubicBezTo>
                  <a:cubicBezTo>
                    <a:pt x="15146" y="9875"/>
                    <a:pt x="15124" y="9858"/>
                    <a:pt x="15108" y="9847"/>
                  </a:cubicBezTo>
                  <a:cubicBezTo>
                    <a:pt x="15092" y="9841"/>
                    <a:pt x="15075" y="9834"/>
                    <a:pt x="15060" y="9831"/>
                  </a:cubicBezTo>
                  <a:cubicBezTo>
                    <a:pt x="15026" y="9822"/>
                    <a:pt x="14998" y="9820"/>
                    <a:pt x="14972" y="9820"/>
                  </a:cubicBezTo>
                  <a:cubicBezTo>
                    <a:pt x="14956" y="9820"/>
                    <a:pt x="14941" y="9821"/>
                    <a:pt x="14925" y="9821"/>
                  </a:cubicBezTo>
                  <a:cubicBezTo>
                    <a:pt x="14770" y="9831"/>
                    <a:pt x="14632" y="9861"/>
                    <a:pt x="14492" y="9889"/>
                  </a:cubicBezTo>
                  <a:cubicBezTo>
                    <a:pt x="14214" y="9948"/>
                    <a:pt x="13939" y="10008"/>
                    <a:pt x="13663" y="10060"/>
                  </a:cubicBezTo>
                  <a:cubicBezTo>
                    <a:pt x="13175" y="10152"/>
                    <a:pt x="12682" y="10218"/>
                    <a:pt x="12190" y="10218"/>
                  </a:cubicBezTo>
                  <a:cubicBezTo>
                    <a:pt x="12126" y="10218"/>
                    <a:pt x="12063" y="10217"/>
                    <a:pt x="11999" y="10215"/>
                  </a:cubicBezTo>
                  <a:cubicBezTo>
                    <a:pt x="11445" y="10201"/>
                    <a:pt x="10893" y="10085"/>
                    <a:pt x="10414" y="9834"/>
                  </a:cubicBezTo>
                  <a:cubicBezTo>
                    <a:pt x="9934" y="9580"/>
                    <a:pt x="9547" y="9182"/>
                    <a:pt x="9291" y="8705"/>
                  </a:cubicBezTo>
                  <a:cubicBezTo>
                    <a:pt x="9030" y="8230"/>
                    <a:pt x="8880" y="7691"/>
                    <a:pt x="8805" y="7144"/>
                  </a:cubicBezTo>
                  <a:cubicBezTo>
                    <a:pt x="8786" y="7006"/>
                    <a:pt x="8783" y="6869"/>
                    <a:pt x="8772" y="6732"/>
                  </a:cubicBezTo>
                  <a:lnTo>
                    <a:pt x="8757" y="6525"/>
                  </a:lnTo>
                  <a:cubicBezTo>
                    <a:pt x="8751" y="6455"/>
                    <a:pt x="8748" y="6387"/>
                    <a:pt x="8755" y="6319"/>
                  </a:cubicBezTo>
                  <a:cubicBezTo>
                    <a:pt x="8775" y="6045"/>
                    <a:pt x="8775" y="5767"/>
                    <a:pt x="8846" y="5500"/>
                  </a:cubicBezTo>
                  <a:cubicBezTo>
                    <a:pt x="8885" y="5227"/>
                    <a:pt x="8988" y="4971"/>
                    <a:pt x="9072" y="4710"/>
                  </a:cubicBezTo>
                  <a:cubicBezTo>
                    <a:pt x="9190" y="4461"/>
                    <a:pt x="9298" y="4207"/>
                    <a:pt x="9457" y="3978"/>
                  </a:cubicBezTo>
                  <a:cubicBezTo>
                    <a:pt x="9754" y="3512"/>
                    <a:pt x="10135" y="3100"/>
                    <a:pt x="10562" y="2744"/>
                  </a:cubicBezTo>
                  <a:cubicBezTo>
                    <a:pt x="10779" y="2569"/>
                    <a:pt x="11002" y="2401"/>
                    <a:pt x="11240" y="2254"/>
                  </a:cubicBezTo>
                  <a:cubicBezTo>
                    <a:pt x="11357" y="2179"/>
                    <a:pt x="11479" y="2109"/>
                    <a:pt x="11603" y="2043"/>
                  </a:cubicBezTo>
                  <a:cubicBezTo>
                    <a:pt x="11663" y="2009"/>
                    <a:pt x="11726" y="1980"/>
                    <a:pt x="11788" y="1947"/>
                  </a:cubicBezTo>
                  <a:lnTo>
                    <a:pt x="11882" y="1904"/>
                  </a:lnTo>
                  <a:lnTo>
                    <a:pt x="11930" y="1881"/>
                  </a:lnTo>
                  <a:cubicBezTo>
                    <a:pt x="11947" y="1875"/>
                    <a:pt x="11978" y="1861"/>
                    <a:pt x="11998" y="1847"/>
                  </a:cubicBezTo>
                  <a:cubicBezTo>
                    <a:pt x="12012" y="1821"/>
                    <a:pt x="12021" y="1767"/>
                    <a:pt x="12013" y="1747"/>
                  </a:cubicBezTo>
                  <a:cubicBezTo>
                    <a:pt x="12009" y="1725"/>
                    <a:pt x="12002" y="1702"/>
                    <a:pt x="11995" y="1682"/>
                  </a:cubicBezTo>
                  <a:cubicBezTo>
                    <a:pt x="11976" y="1646"/>
                    <a:pt x="11959" y="1609"/>
                    <a:pt x="11936" y="1580"/>
                  </a:cubicBezTo>
                  <a:cubicBezTo>
                    <a:pt x="11891" y="1517"/>
                    <a:pt x="11842" y="1463"/>
                    <a:pt x="11789" y="1412"/>
                  </a:cubicBezTo>
                  <a:cubicBezTo>
                    <a:pt x="11686" y="1308"/>
                    <a:pt x="11573" y="1219"/>
                    <a:pt x="11456" y="1136"/>
                  </a:cubicBezTo>
                  <a:cubicBezTo>
                    <a:pt x="11223" y="967"/>
                    <a:pt x="10975" y="822"/>
                    <a:pt x="10718" y="699"/>
                  </a:cubicBezTo>
                  <a:cubicBezTo>
                    <a:pt x="10203" y="450"/>
                    <a:pt x="9657" y="270"/>
                    <a:pt x="9096" y="156"/>
                  </a:cubicBezTo>
                  <a:cubicBezTo>
                    <a:pt x="8598" y="53"/>
                    <a:pt x="8089" y="1"/>
                    <a:pt x="75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5" name="Google Shape;5885;p205"/>
            <p:cNvSpPr/>
            <p:nvPr/>
          </p:nvSpPr>
          <p:spPr>
            <a:xfrm>
              <a:off x="4784475" y="631900"/>
              <a:ext cx="9200" cy="84000"/>
            </a:xfrm>
            <a:custGeom>
              <a:avLst/>
              <a:gdLst/>
              <a:ahLst/>
              <a:cxnLst/>
              <a:rect l="l" t="t" r="r" b="b"/>
              <a:pathLst>
                <a:path w="368" h="3360" extrusionOk="0">
                  <a:moveTo>
                    <a:pt x="211" y="1"/>
                  </a:moveTo>
                  <a:cubicBezTo>
                    <a:pt x="163" y="1"/>
                    <a:pt x="114" y="33"/>
                    <a:pt x="108" y="99"/>
                  </a:cubicBezTo>
                  <a:cubicBezTo>
                    <a:pt x="56" y="632"/>
                    <a:pt x="61" y="1175"/>
                    <a:pt x="54" y="1711"/>
                  </a:cubicBezTo>
                  <a:cubicBezTo>
                    <a:pt x="50" y="2231"/>
                    <a:pt x="0" y="2771"/>
                    <a:pt x="81" y="3286"/>
                  </a:cubicBezTo>
                  <a:cubicBezTo>
                    <a:pt x="88" y="3335"/>
                    <a:pt x="133" y="3360"/>
                    <a:pt x="178" y="3360"/>
                  </a:cubicBezTo>
                  <a:cubicBezTo>
                    <a:pt x="223" y="3360"/>
                    <a:pt x="267" y="3336"/>
                    <a:pt x="277" y="3288"/>
                  </a:cubicBezTo>
                  <a:cubicBezTo>
                    <a:pt x="368" y="2775"/>
                    <a:pt x="329" y="2232"/>
                    <a:pt x="334" y="1714"/>
                  </a:cubicBezTo>
                  <a:cubicBezTo>
                    <a:pt x="340" y="1178"/>
                    <a:pt x="355" y="635"/>
                    <a:pt x="315" y="101"/>
                  </a:cubicBezTo>
                  <a:cubicBezTo>
                    <a:pt x="310" y="34"/>
                    <a:pt x="261" y="1"/>
                    <a:pt x="2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6" name="Google Shape;5886;p205"/>
            <p:cNvSpPr/>
            <p:nvPr/>
          </p:nvSpPr>
          <p:spPr>
            <a:xfrm>
              <a:off x="4766275" y="639275"/>
              <a:ext cx="50400" cy="54300"/>
            </a:xfrm>
            <a:custGeom>
              <a:avLst/>
              <a:gdLst/>
              <a:ahLst/>
              <a:cxnLst/>
              <a:rect l="l" t="t" r="r" b="b"/>
              <a:pathLst>
                <a:path w="2016" h="2172" extrusionOk="0">
                  <a:moveTo>
                    <a:pt x="1893" y="0"/>
                  </a:moveTo>
                  <a:cubicBezTo>
                    <a:pt x="1874" y="0"/>
                    <a:pt x="1855" y="7"/>
                    <a:pt x="1840" y="24"/>
                  </a:cubicBezTo>
                  <a:cubicBezTo>
                    <a:pt x="1520" y="368"/>
                    <a:pt x="1197" y="709"/>
                    <a:pt x="878" y="1053"/>
                  </a:cubicBezTo>
                  <a:cubicBezTo>
                    <a:pt x="722" y="1221"/>
                    <a:pt x="563" y="1385"/>
                    <a:pt x="407" y="1553"/>
                  </a:cubicBezTo>
                  <a:cubicBezTo>
                    <a:pt x="329" y="1639"/>
                    <a:pt x="247" y="1724"/>
                    <a:pt x="168" y="1812"/>
                  </a:cubicBezTo>
                  <a:cubicBezTo>
                    <a:pt x="92" y="1896"/>
                    <a:pt x="18" y="1974"/>
                    <a:pt x="6" y="2092"/>
                  </a:cubicBezTo>
                  <a:cubicBezTo>
                    <a:pt x="0" y="2143"/>
                    <a:pt x="50" y="2171"/>
                    <a:pt x="93" y="2171"/>
                  </a:cubicBezTo>
                  <a:cubicBezTo>
                    <a:pt x="98" y="2171"/>
                    <a:pt x="102" y="2171"/>
                    <a:pt x="106" y="2170"/>
                  </a:cubicBezTo>
                  <a:cubicBezTo>
                    <a:pt x="216" y="2153"/>
                    <a:pt x="296" y="2065"/>
                    <a:pt x="369" y="1990"/>
                  </a:cubicBezTo>
                  <a:cubicBezTo>
                    <a:pt x="452" y="1905"/>
                    <a:pt x="532" y="1818"/>
                    <a:pt x="611" y="1734"/>
                  </a:cubicBezTo>
                  <a:cubicBezTo>
                    <a:pt x="772" y="1561"/>
                    <a:pt x="927" y="1383"/>
                    <a:pt x="1082" y="1206"/>
                  </a:cubicBezTo>
                  <a:cubicBezTo>
                    <a:pt x="1390" y="855"/>
                    <a:pt x="1684" y="494"/>
                    <a:pt x="1971" y="127"/>
                  </a:cubicBezTo>
                  <a:cubicBezTo>
                    <a:pt x="2015" y="69"/>
                    <a:pt x="1954" y="0"/>
                    <a:pt x="18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7" name="Google Shape;5887;p205"/>
            <p:cNvSpPr/>
            <p:nvPr/>
          </p:nvSpPr>
          <p:spPr>
            <a:xfrm>
              <a:off x="4765975" y="643150"/>
              <a:ext cx="50775" cy="48400"/>
            </a:xfrm>
            <a:custGeom>
              <a:avLst/>
              <a:gdLst/>
              <a:ahLst/>
              <a:cxnLst/>
              <a:rect l="l" t="t" r="r" b="b"/>
              <a:pathLst>
                <a:path w="2031" h="1936" extrusionOk="0">
                  <a:moveTo>
                    <a:pt x="139" y="1"/>
                  </a:moveTo>
                  <a:cubicBezTo>
                    <a:pt x="62" y="1"/>
                    <a:pt x="0" y="96"/>
                    <a:pt x="63" y="176"/>
                  </a:cubicBezTo>
                  <a:cubicBezTo>
                    <a:pt x="322" y="497"/>
                    <a:pt x="612" y="798"/>
                    <a:pt x="905" y="1088"/>
                  </a:cubicBezTo>
                  <a:cubicBezTo>
                    <a:pt x="1197" y="1376"/>
                    <a:pt x="1484" y="1682"/>
                    <a:pt x="1825" y="1915"/>
                  </a:cubicBezTo>
                  <a:cubicBezTo>
                    <a:pt x="1846" y="1929"/>
                    <a:pt x="1867" y="1935"/>
                    <a:pt x="1886" y="1935"/>
                  </a:cubicBezTo>
                  <a:cubicBezTo>
                    <a:pt x="1972" y="1935"/>
                    <a:pt x="2030" y="1813"/>
                    <a:pt x="1966" y="1736"/>
                  </a:cubicBezTo>
                  <a:lnTo>
                    <a:pt x="1966" y="1734"/>
                  </a:lnTo>
                  <a:cubicBezTo>
                    <a:pt x="1706" y="1421"/>
                    <a:pt x="1389" y="1159"/>
                    <a:pt x="1097" y="876"/>
                  </a:cubicBezTo>
                  <a:cubicBezTo>
                    <a:pt x="804" y="592"/>
                    <a:pt x="513" y="304"/>
                    <a:pt x="211" y="31"/>
                  </a:cubicBezTo>
                  <a:cubicBezTo>
                    <a:pt x="188" y="10"/>
                    <a:pt x="163" y="1"/>
                    <a:pt x="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8" name="Google Shape;5888;p205"/>
            <p:cNvSpPr/>
            <p:nvPr/>
          </p:nvSpPr>
          <p:spPr>
            <a:xfrm>
              <a:off x="4365575" y="653800"/>
              <a:ext cx="262150" cy="298675"/>
            </a:xfrm>
            <a:custGeom>
              <a:avLst/>
              <a:gdLst/>
              <a:ahLst/>
              <a:cxnLst/>
              <a:rect l="l" t="t" r="r" b="b"/>
              <a:pathLst>
                <a:path w="10486" h="11947" extrusionOk="0">
                  <a:moveTo>
                    <a:pt x="190" y="1"/>
                  </a:moveTo>
                  <a:cubicBezTo>
                    <a:pt x="161" y="1"/>
                    <a:pt x="136" y="23"/>
                    <a:pt x="135" y="52"/>
                  </a:cubicBezTo>
                  <a:cubicBezTo>
                    <a:pt x="1" y="1531"/>
                    <a:pt x="281" y="2978"/>
                    <a:pt x="706" y="4370"/>
                  </a:cubicBezTo>
                  <a:cubicBezTo>
                    <a:pt x="815" y="4718"/>
                    <a:pt x="900" y="5074"/>
                    <a:pt x="1021" y="5421"/>
                  </a:cubicBezTo>
                  <a:cubicBezTo>
                    <a:pt x="1076" y="5597"/>
                    <a:pt x="1153" y="5764"/>
                    <a:pt x="1232" y="5929"/>
                  </a:cubicBezTo>
                  <a:cubicBezTo>
                    <a:pt x="1306" y="6097"/>
                    <a:pt x="1397" y="6256"/>
                    <a:pt x="1491" y="6414"/>
                  </a:cubicBezTo>
                  <a:cubicBezTo>
                    <a:pt x="1854" y="7051"/>
                    <a:pt x="2251" y="7671"/>
                    <a:pt x="2740" y="8218"/>
                  </a:cubicBezTo>
                  <a:lnTo>
                    <a:pt x="3120" y="8614"/>
                  </a:lnTo>
                  <a:cubicBezTo>
                    <a:pt x="3242" y="8750"/>
                    <a:pt x="3382" y="8867"/>
                    <a:pt x="3509" y="9000"/>
                  </a:cubicBezTo>
                  <a:cubicBezTo>
                    <a:pt x="3632" y="9136"/>
                    <a:pt x="3759" y="9266"/>
                    <a:pt x="3891" y="9394"/>
                  </a:cubicBezTo>
                  <a:cubicBezTo>
                    <a:pt x="4026" y="9519"/>
                    <a:pt x="4158" y="9647"/>
                    <a:pt x="4313" y="9749"/>
                  </a:cubicBezTo>
                  <a:cubicBezTo>
                    <a:pt x="4899" y="10192"/>
                    <a:pt x="5553" y="10530"/>
                    <a:pt x="6211" y="10844"/>
                  </a:cubicBezTo>
                  <a:cubicBezTo>
                    <a:pt x="6547" y="10986"/>
                    <a:pt x="6873" y="11153"/>
                    <a:pt x="7214" y="11284"/>
                  </a:cubicBezTo>
                  <a:cubicBezTo>
                    <a:pt x="7385" y="11351"/>
                    <a:pt x="7552" y="11429"/>
                    <a:pt x="7730" y="11476"/>
                  </a:cubicBezTo>
                  <a:lnTo>
                    <a:pt x="8259" y="11616"/>
                  </a:lnTo>
                  <a:cubicBezTo>
                    <a:pt x="8435" y="11667"/>
                    <a:pt x="8614" y="11703"/>
                    <a:pt x="8794" y="11735"/>
                  </a:cubicBezTo>
                  <a:cubicBezTo>
                    <a:pt x="8973" y="11770"/>
                    <a:pt x="9154" y="11800"/>
                    <a:pt x="9333" y="11832"/>
                  </a:cubicBezTo>
                  <a:cubicBezTo>
                    <a:pt x="9694" y="11885"/>
                    <a:pt x="10058" y="11914"/>
                    <a:pt x="10419" y="11946"/>
                  </a:cubicBezTo>
                  <a:cubicBezTo>
                    <a:pt x="10421" y="11947"/>
                    <a:pt x="10423" y="11947"/>
                    <a:pt x="10425" y="11947"/>
                  </a:cubicBezTo>
                  <a:cubicBezTo>
                    <a:pt x="10452" y="11947"/>
                    <a:pt x="10475" y="11927"/>
                    <a:pt x="10481" y="11900"/>
                  </a:cubicBezTo>
                  <a:cubicBezTo>
                    <a:pt x="10486" y="11871"/>
                    <a:pt x="10466" y="11840"/>
                    <a:pt x="10436" y="11834"/>
                  </a:cubicBezTo>
                  <a:lnTo>
                    <a:pt x="10433" y="11834"/>
                  </a:lnTo>
                  <a:lnTo>
                    <a:pt x="9372" y="11624"/>
                  </a:lnTo>
                  <a:cubicBezTo>
                    <a:pt x="9196" y="11582"/>
                    <a:pt x="9023" y="11537"/>
                    <a:pt x="8847" y="11497"/>
                  </a:cubicBezTo>
                  <a:cubicBezTo>
                    <a:pt x="8671" y="11460"/>
                    <a:pt x="8497" y="11419"/>
                    <a:pt x="8327" y="11363"/>
                  </a:cubicBezTo>
                  <a:cubicBezTo>
                    <a:pt x="7983" y="11261"/>
                    <a:pt x="7640" y="11159"/>
                    <a:pt x="7297" y="11051"/>
                  </a:cubicBezTo>
                  <a:cubicBezTo>
                    <a:pt x="6949" y="10960"/>
                    <a:pt x="6617" y="10823"/>
                    <a:pt x="6290" y="10673"/>
                  </a:cubicBezTo>
                  <a:cubicBezTo>
                    <a:pt x="6123" y="10607"/>
                    <a:pt x="5972" y="10510"/>
                    <a:pt x="5813" y="10426"/>
                  </a:cubicBezTo>
                  <a:cubicBezTo>
                    <a:pt x="5655" y="10340"/>
                    <a:pt x="5495" y="10258"/>
                    <a:pt x="5348" y="10156"/>
                  </a:cubicBezTo>
                  <a:lnTo>
                    <a:pt x="4898" y="9863"/>
                  </a:lnTo>
                  <a:lnTo>
                    <a:pt x="4472" y="9537"/>
                  </a:lnTo>
                  <a:cubicBezTo>
                    <a:pt x="4325" y="9434"/>
                    <a:pt x="4191" y="9318"/>
                    <a:pt x="4046" y="9212"/>
                  </a:cubicBezTo>
                  <a:cubicBezTo>
                    <a:pt x="3901" y="9107"/>
                    <a:pt x="3751" y="9005"/>
                    <a:pt x="3621" y="8881"/>
                  </a:cubicBezTo>
                  <a:cubicBezTo>
                    <a:pt x="3492" y="8756"/>
                    <a:pt x="3359" y="8634"/>
                    <a:pt x="3242" y="8500"/>
                  </a:cubicBezTo>
                  <a:lnTo>
                    <a:pt x="2896" y="8087"/>
                  </a:lnTo>
                  <a:cubicBezTo>
                    <a:pt x="2459" y="7520"/>
                    <a:pt x="2049" y="6929"/>
                    <a:pt x="1732" y="6287"/>
                  </a:cubicBezTo>
                  <a:cubicBezTo>
                    <a:pt x="1652" y="6127"/>
                    <a:pt x="1578" y="5965"/>
                    <a:pt x="1507" y="5799"/>
                  </a:cubicBezTo>
                  <a:lnTo>
                    <a:pt x="1278" y="5315"/>
                  </a:lnTo>
                  <a:cubicBezTo>
                    <a:pt x="1121" y="4994"/>
                    <a:pt x="962" y="4668"/>
                    <a:pt x="856" y="4324"/>
                  </a:cubicBezTo>
                  <a:cubicBezTo>
                    <a:pt x="630" y="3639"/>
                    <a:pt x="505" y="2927"/>
                    <a:pt x="402" y="2216"/>
                  </a:cubicBezTo>
                  <a:cubicBezTo>
                    <a:pt x="305" y="1507"/>
                    <a:pt x="238" y="776"/>
                    <a:pt x="244" y="75"/>
                  </a:cubicBezTo>
                  <a:lnTo>
                    <a:pt x="244" y="75"/>
                  </a:lnTo>
                  <a:lnTo>
                    <a:pt x="244" y="57"/>
                  </a:lnTo>
                  <a:cubicBezTo>
                    <a:pt x="246" y="29"/>
                    <a:pt x="223" y="4"/>
                    <a:pt x="195" y="1"/>
                  </a:cubicBezTo>
                  <a:cubicBezTo>
                    <a:pt x="193" y="1"/>
                    <a:pt x="191" y="1"/>
                    <a:pt x="1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9" name="Google Shape;5889;p205"/>
            <p:cNvSpPr/>
            <p:nvPr/>
          </p:nvSpPr>
          <p:spPr>
            <a:xfrm>
              <a:off x="4352150" y="571425"/>
              <a:ext cx="32975" cy="128500"/>
            </a:xfrm>
            <a:custGeom>
              <a:avLst/>
              <a:gdLst/>
              <a:ahLst/>
              <a:cxnLst/>
              <a:rect l="l" t="t" r="r" b="b"/>
              <a:pathLst>
                <a:path w="1319" h="5140" extrusionOk="0">
                  <a:moveTo>
                    <a:pt x="376" y="74"/>
                  </a:moveTo>
                  <a:cubicBezTo>
                    <a:pt x="376" y="75"/>
                    <a:pt x="376" y="77"/>
                    <a:pt x="376" y="78"/>
                  </a:cubicBezTo>
                  <a:lnTo>
                    <a:pt x="376" y="78"/>
                  </a:lnTo>
                  <a:cubicBezTo>
                    <a:pt x="376" y="77"/>
                    <a:pt x="376" y="76"/>
                    <a:pt x="376" y="75"/>
                  </a:cubicBezTo>
                  <a:lnTo>
                    <a:pt x="376" y="74"/>
                  </a:lnTo>
                  <a:close/>
                  <a:moveTo>
                    <a:pt x="474" y="91"/>
                  </a:moveTo>
                  <a:cubicBezTo>
                    <a:pt x="474" y="91"/>
                    <a:pt x="473" y="92"/>
                    <a:pt x="472" y="94"/>
                  </a:cubicBezTo>
                  <a:lnTo>
                    <a:pt x="472" y="94"/>
                  </a:lnTo>
                  <a:cubicBezTo>
                    <a:pt x="472" y="92"/>
                    <a:pt x="473" y="91"/>
                    <a:pt x="473" y="91"/>
                  </a:cubicBezTo>
                  <a:lnTo>
                    <a:pt x="473" y="91"/>
                  </a:lnTo>
                  <a:cubicBezTo>
                    <a:pt x="473" y="91"/>
                    <a:pt x="473" y="92"/>
                    <a:pt x="473" y="92"/>
                  </a:cubicBezTo>
                  <a:cubicBezTo>
                    <a:pt x="474" y="91"/>
                    <a:pt x="474" y="91"/>
                    <a:pt x="474" y="91"/>
                  </a:cubicBezTo>
                  <a:close/>
                  <a:moveTo>
                    <a:pt x="410" y="387"/>
                  </a:moveTo>
                  <a:cubicBezTo>
                    <a:pt x="465" y="720"/>
                    <a:pt x="571" y="1038"/>
                    <a:pt x="672" y="1349"/>
                  </a:cubicBezTo>
                  <a:cubicBezTo>
                    <a:pt x="743" y="1551"/>
                    <a:pt x="812" y="1750"/>
                    <a:pt x="899" y="1941"/>
                  </a:cubicBezTo>
                  <a:cubicBezTo>
                    <a:pt x="982" y="2134"/>
                    <a:pt x="1048" y="2333"/>
                    <a:pt x="1061" y="2540"/>
                  </a:cubicBezTo>
                  <a:cubicBezTo>
                    <a:pt x="1098" y="2961"/>
                    <a:pt x="1084" y="3387"/>
                    <a:pt x="1022" y="3799"/>
                  </a:cubicBezTo>
                  <a:cubicBezTo>
                    <a:pt x="1007" y="3903"/>
                    <a:pt x="994" y="4005"/>
                    <a:pt x="985" y="4110"/>
                  </a:cubicBezTo>
                  <a:cubicBezTo>
                    <a:pt x="979" y="4214"/>
                    <a:pt x="971" y="4319"/>
                    <a:pt x="951" y="4423"/>
                  </a:cubicBezTo>
                  <a:cubicBezTo>
                    <a:pt x="912" y="4580"/>
                    <a:pt x="849" y="4742"/>
                    <a:pt x="768" y="4876"/>
                  </a:cubicBezTo>
                  <a:lnTo>
                    <a:pt x="768" y="4876"/>
                  </a:lnTo>
                  <a:cubicBezTo>
                    <a:pt x="537" y="4612"/>
                    <a:pt x="415" y="4240"/>
                    <a:pt x="360" y="3870"/>
                  </a:cubicBezTo>
                  <a:cubicBezTo>
                    <a:pt x="339" y="3662"/>
                    <a:pt x="326" y="3454"/>
                    <a:pt x="289" y="3244"/>
                  </a:cubicBezTo>
                  <a:cubicBezTo>
                    <a:pt x="254" y="3035"/>
                    <a:pt x="207" y="2822"/>
                    <a:pt x="210" y="2608"/>
                  </a:cubicBezTo>
                  <a:cubicBezTo>
                    <a:pt x="203" y="2179"/>
                    <a:pt x="261" y="1753"/>
                    <a:pt x="308" y="1327"/>
                  </a:cubicBezTo>
                  <a:cubicBezTo>
                    <a:pt x="335" y="1114"/>
                    <a:pt x="354" y="901"/>
                    <a:pt x="376" y="688"/>
                  </a:cubicBezTo>
                  <a:cubicBezTo>
                    <a:pt x="384" y="586"/>
                    <a:pt x="397" y="486"/>
                    <a:pt x="410" y="387"/>
                  </a:cubicBezTo>
                  <a:close/>
                  <a:moveTo>
                    <a:pt x="432" y="0"/>
                  </a:moveTo>
                  <a:cubicBezTo>
                    <a:pt x="430" y="0"/>
                    <a:pt x="428" y="1"/>
                    <a:pt x="426" y="1"/>
                  </a:cubicBezTo>
                  <a:cubicBezTo>
                    <a:pt x="426" y="1"/>
                    <a:pt x="425" y="1"/>
                    <a:pt x="425" y="1"/>
                  </a:cubicBezTo>
                  <a:cubicBezTo>
                    <a:pt x="400" y="1"/>
                    <a:pt x="374" y="33"/>
                    <a:pt x="375" y="33"/>
                  </a:cubicBezTo>
                  <a:cubicBezTo>
                    <a:pt x="375" y="33"/>
                    <a:pt x="375" y="33"/>
                    <a:pt x="376" y="32"/>
                  </a:cubicBezTo>
                  <a:lnTo>
                    <a:pt x="376" y="32"/>
                  </a:lnTo>
                  <a:cubicBezTo>
                    <a:pt x="368" y="46"/>
                    <a:pt x="366" y="54"/>
                    <a:pt x="363" y="61"/>
                  </a:cubicBezTo>
                  <a:lnTo>
                    <a:pt x="351" y="105"/>
                  </a:lnTo>
                  <a:lnTo>
                    <a:pt x="331" y="185"/>
                  </a:lnTo>
                  <a:lnTo>
                    <a:pt x="294" y="344"/>
                  </a:lnTo>
                  <a:lnTo>
                    <a:pt x="221" y="662"/>
                  </a:lnTo>
                  <a:cubicBezTo>
                    <a:pt x="173" y="875"/>
                    <a:pt x="136" y="1089"/>
                    <a:pt x="115" y="1305"/>
                  </a:cubicBezTo>
                  <a:cubicBezTo>
                    <a:pt x="67" y="1737"/>
                    <a:pt x="67" y="2171"/>
                    <a:pt x="51" y="2606"/>
                  </a:cubicBezTo>
                  <a:cubicBezTo>
                    <a:pt x="50" y="2822"/>
                    <a:pt x="14" y="3042"/>
                    <a:pt x="8" y="3262"/>
                  </a:cubicBezTo>
                  <a:cubicBezTo>
                    <a:pt x="1" y="3483"/>
                    <a:pt x="38" y="3704"/>
                    <a:pt x="95" y="3920"/>
                  </a:cubicBezTo>
                  <a:cubicBezTo>
                    <a:pt x="150" y="4136"/>
                    <a:pt x="203" y="4353"/>
                    <a:pt x="298" y="4562"/>
                  </a:cubicBezTo>
                  <a:cubicBezTo>
                    <a:pt x="391" y="4769"/>
                    <a:pt x="522" y="4974"/>
                    <a:pt x="720" y="5114"/>
                  </a:cubicBezTo>
                  <a:lnTo>
                    <a:pt x="732" y="5123"/>
                  </a:lnTo>
                  <a:lnTo>
                    <a:pt x="738" y="5128"/>
                  </a:lnTo>
                  <a:cubicBezTo>
                    <a:pt x="753" y="5136"/>
                    <a:pt x="768" y="5140"/>
                    <a:pt x="784" y="5140"/>
                  </a:cubicBezTo>
                  <a:cubicBezTo>
                    <a:pt x="816" y="5140"/>
                    <a:pt x="847" y="5123"/>
                    <a:pt x="863" y="5094"/>
                  </a:cubicBezTo>
                  <a:cubicBezTo>
                    <a:pt x="927" y="4985"/>
                    <a:pt x="965" y="4886"/>
                    <a:pt x="1004" y="4781"/>
                  </a:cubicBezTo>
                  <a:cubicBezTo>
                    <a:pt x="1045" y="4677"/>
                    <a:pt x="1073" y="4571"/>
                    <a:pt x="1110" y="4468"/>
                  </a:cubicBezTo>
                  <a:cubicBezTo>
                    <a:pt x="1147" y="4364"/>
                    <a:pt x="1190" y="4261"/>
                    <a:pt x="1223" y="4154"/>
                  </a:cubicBezTo>
                  <a:cubicBezTo>
                    <a:pt x="1255" y="4048"/>
                    <a:pt x="1274" y="3940"/>
                    <a:pt x="1285" y="3829"/>
                  </a:cubicBezTo>
                  <a:cubicBezTo>
                    <a:pt x="1319" y="3389"/>
                    <a:pt x="1295" y="2952"/>
                    <a:pt x="1248" y="2521"/>
                  </a:cubicBezTo>
                  <a:cubicBezTo>
                    <a:pt x="1221" y="2301"/>
                    <a:pt x="1183" y="2080"/>
                    <a:pt x="1135" y="1866"/>
                  </a:cubicBezTo>
                  <a:cubicBezTo>
                    <a:pt x="1089" y="1649"/>
                    <a:pt x="1001" y="1449"/>
                    <a:pt x="914" y="1253"/>
                  </a:cubicBezTo>
                  <a:cubicBezTo>
                    <a:pt x="743" y="862"/>
                    <a:pt x="521" y="484"/>
                    <a:pt x="488" y="69"/>
                  </a:cubicBezTo>
                  <a:lnTo>
                    <a:pt x="485" y="48"/>
                  </a:lnTo>
                  <a:cubicBezTo>
                    <a:pt x="484" y="28"/>
                    <a:pt x="452" y="0"/>
                    <a:pt x="4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0" name="Google Shape;5890;p205"/>
            <p:cNvSpPr/>
            <p:nvPr/>
          </p:nvSpPr>
          <p:spPr>
            <a:xfrm>
              <a:off x="4395825" y="695375"/>
              <a:ext cx="23450" cy="105750"/>
            </a:xfrm>
            <a:custGeom>
              <a:avLst/>
              <a:gdLst/>
              <a:ahLst/>
              <a:cxnLst/>
              <a:rect l="l" t="t" r="r" b="b"/>
              <a:pathLst>
                <a:path w="938" h="4230" extrusionOk="0">
                  <a:moveTo>
                    <a:pt x="610" y="117"/>
                  </a:moveTo>
                  <a:cubicBezTo>
                    <a:pt x="611" y="117"/>
                    <a:pt x="611" y="117"/>
                    <a:pt x="610" y="118"/>
                  </a:cubicBezTo>
                  <a:cubicBezTo>
                    <a:pt x="607" y="119"/>
                    <a:pt x="610" y="119"/>
                    <a:pt x="618" y="128"/>
                  </a:cubicBezTo>
                  <a:cubicBezTo>
                    <a:pt x="633" y="152"/>
                    <a:pt x="644" y="190"/>
                    <a:pt x="652" y="229"/>
                  </a:cubicBezTo>
                  <a:cubicBezTo>
                    <a:pt x="669" y="307"/>
                    <a:pt x="672" y="394"/>
                    <a:pt x="673" y="477"/>
                  </a:cubicBezTo>
                  <a:cubicBezTo>
                    <a:pt x="678" y="649"/>
                    <a:pt x="664" y="821"/>
                    <a:pt x="658" y="993"/>
                  </a:cubicBezTo>
                  <a:cubicBezTo>
                    <a:pt x="653" y="1166"/>
                    <a:pt x="644" y="1338"/>
                    <a:pt x="663" y="1511"/>
                  </a:cubicBezTo>
                  <a:cubicBezTo>
                    <a:pt x="680" y="1686"/>
                    <a:pt x="690" y="1860"/>
                    <a:pt x="678" y="2033"/>
                  </a:cubicBezTo>
                  <a:cubicBezTo>
                    <a:pt x="660" y="2380"/>
                    <a:pt x="623" y="2726"/>
                    <a:pt x="585" y="3073"/>
                  </a:cubicBezTo>
                  <a:cubicBezTo>
                    <a:pt x="576" y="3159"/>
                    <a:pt x="573" y="3246"/>
                    <a:pt x="578" y="3334"/>
                  </a:cubicBezTo>
                  <a:cubicBezTo>
                    <a:pt x="582" y="3422"/>
                    <a:pt x="595" y="3510"/>
                    <a:pt x="596" y="3596"/>
                  </a:cubicBezTo>
                  <a:cubicBezTo>
                    <a:pt x="595" y="3661"/>
                    <a:pt x="591" y="3726"/>
                    <a:pt x="584" y="3790"/>
                  </a:cubicBezTo>
                  <a:lnTo>
                    <a:pt x="584" y="3790"/>
                  </a:lnTo>
                  <a:cubicBezTo>
                    <a:pt x="488" y="3576"/>
                    <a:pt x="410" y="3354"/>
                    <a:pt x="366" y="3121"/>
                  </a:cubicBezTo>
                  <a:cubicBezTo>
                    <a:pt x="339" y="2953"/>
                    <a:pt x="326" y="2783"/>
                    <a:pt x="280" y="2618"/>
                  </a:cubicBezTo>
                  <a:cubicBezTo>
                    <a:pt x="240" y="2450"/>
                    <a:pt x="186" y="2280"/>
                    <a:pt x="181" y="2107"/>
                  </a:cubicBezTo>
                  <a:cubicBezTo>
                    <a:pt x="163" y="1760"/>
                    <a:pt x="215" y="1412"/>
                    <a:pt x="274" y="1073"/>
                  </a:cubicBezTo>
                  <a:cubicBezTo>
                    <a:pt x="289" y="988"/>
                    <a:pt x="305" y="905"/>
                    <a:pt x="323" y="821"/>
                  </a:cubicBezTo>
                  <a:cubicBezTo>
                    <a:pt x="337" y="735"/>
                    <a:pt x="357" y="653"/>
                    <a:pt x="377" y="570"/>
                  </a:cubicBezTo>
                  <a:cubicBezTo>
                    <a:pt x="420" y="409"/>
                    <a:pt x="473" y="230"/>
                    <a:pt x="590" y="128"/>
                  </a:cubicBezTo>
                  <a:cubicBezTo>
                    <a:pt x="599" y="122"/>
                    <a:pt x="609" y="117"/>
                    <a:pt x="610" y="117"/>
                  </a:cubicBezTo>
                  <a:close/>
                  <a:moveTo>
                    <a:pt x="613" y="0"/>
                  </a:moveTo>
                  <a:cubicBezTo>
                    <a:pt x="564" y="2"/>
                    <a:pt x="541" y="25"/>
                    <a:pt x="516" y="42"/>
                  </a:cubicBezTo>
                  <a:cubicBezTo>
                    <a:pt x="372" y="186"/>
                    <a:pt x="303" y="352"/>
                    <a:pt x="229" y="519"/>
                  </a:cubicBezTo>
                  <a:cubicBezTo>
                    <a:pt x="158" y="687"/>
                    <a:pt x="107" y="862"/>
                    <a:pt x="82" y="1041"/>
                  </a:cubicBezTo>
                  <a:cubicBezTo>
                    <a:pt x="21" y="1395"/>
                    <a:pt x="28" y="1754"/>
                    <a:pt x="24" y="2110"/>
                  </a:cubicBezTo>
                  <a:cubicBezTo>
                    <a:pt x="25" y="2200"/>
                    <a:pt x="22" y="2289"/>
                    <a:pt x="11" y="2379"/>
                  </a:cubicBezTo>
                  <a:cubicBezTo>
                    <a:pt x="8" y="2470"/>
                    <a:pt x="1" y="2561"/>
                    <a:pt x="1" y="2652"/>
                  </a:cubicBezTo>
                  <a:cubicBezTo>
                    <a:pt x="4" y="2834"/>
                    <a:pt x="42" y="3013"/>
                    <a:pt x="106" y="3186"/>
                  </a:cubicBezTo>
                  <a:cubicBezTo>
                    <a:pt x="212" y="3531"/>
                    <a:pt x="331" y="3883"/>
                    <a:pt x="555" y="4180"/>
                  </a:cubicBezTo>
                  <a:lnTo>
                    <a:pt x="564" y="4192"/>
                  </a:lnTo>
                  <a:cubicBezTo>
                    <a:pt x="581" y="4215"/>
                    <a:pt x="609" y="4229"/>
                    <a:pt x="639" y="4229"/>
                  </a:cubicBezTo>
                  <a:cubicBezTo>
                    <a:pt x="640" y="4229"/>
                    <a:pt x="641" y="4229"/>
                    <a:pt x="642" y="4229"/>
                  </a:cubicBezTo>
                  <a:cubicBezTo>
                    <a:pt x="695" y="4229"/>
                    <a:pt x="738" y="4186"/>
                    <a:pt x="738" y="4133"/>
                  </a:cubicBezTo>
                  <a:cubicBezTo>
                    <a:pt x="740" y="3957"/>
                    <a:pt x="740" y="3783"/>
                    <a:pt x="763" y="3609"/>
                  </a:cubicBezTo>
                  <a:cubicBezTo>
                    <a:pt x="778" y="3522"/>
                    <a:pt x="802" y="3437"/>
                    <a:pt x="820" y="3351"/>
                  </a:cubicBezTo>
                  <a:cubicBezTo>
                    <a:pt x="837" y="3264"/>
                    <a:pt x="845" y="3178"/>
                    <a:pt x="848" y="3090"/>
                  </a:cubicBezTo>
                  <a:lnTo>
                    <a:pt x="866" y="2041"/>
                  </a:lnTo>
                  <a:cubicBezTo>
                    <a:pt x="866" y="1865"/>
                    <a:pt x="890" y="1692"/>
                    <a:pt x="911" y="1516"/>
                  </a:cubicBezTo>
                  <a:cubicBezTo>
                    <a:pt x="937" y="1341"/>
                    <a:pt x="930" y="1166"/>
                    <a:pt x="919" y="988"/>
                  </a:cubicBezTo>
                  <a:cubicBezTo>
                    <a:pt x="906" y="812"/>
                    <a:pt x="880" y="636"/>
                    <a:pt x="848" y="460"/>
                  </a:cubicBezTo>
                  <a:cubicBezTo>
                    <a:pt x="831" y="371"/>
                    <a:pt x="811" y="283"/>
                    <a:pt x="783" y="193"/>
                  </a:cubicBezTo>
                  <a:cubicBezTo>
                    <a:pt x="766" y="148"/>
                    <a:pt x="751" y="104"/>
                    <a:pt x="715" y="54"/>
                  </a:cubicBezTo>
                  <a:cubicBezTo>
                    <a:pt x="695" y="31"/>
                    <a:pt x="661" y="2"/>
                    <a:pt x="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1" name="Google Shape;5891;p205"/>
            <p:cNvSpPr/>
            <p:nvPr/>
          </p:nvSpPr>
          <p:spPr>
            <a:xfrm>
              <a:off x="4312100" y="750475"/>
              <a:ext cx="77450" cy="46925"/>
            </a:xfrm>
            <a:custGeom>
              <a:avLst/>
              <a:gdLst/>
              <a:ahLst/>
              <a:cxnLst/>
              <a:rect l="l" t="t" r="r" b="b"/>
              <a:pathLst>
                <a:path w="3098" h="1877" extrusionOk="0">
                  <a:moveTo>
                    <a:pt x="109" y="168"/>
                  </a:moveTo>
                  <a:cubicBezTo>
                    <a:pt x="107" y="169"/>
                    <a:pt x="105" y="170"/>
                    <a:pt x="103" y="170"/>
                  </a:cubicBezTo>
                  <a:cubicBezTo>
                    <a:pt x="102" y="170"/>
                    <a:pt x="102" y="170"/>
                    <a:pt x="101" y="170"/>
                  </a:cubicBezTo>
                  <a:cubicBezTo>
                    <a:pt x="103" y="169"/>
                    <a:pt x="106" y="168"/>
                    <a:pt x="109" y="168"/>
                  </a:cubicBezTo>
                  <a:close/>
                  <a:moveTo>
                    <a:pt x="279" y="144"/>
                  </a:moveTo>
                  <a:cubicBezTo>
                    <a:pt x="483" y="144"/>
                    <a:pt x="689" y="236"/>
                    <a:pt x="874" y="332"/>
                  </a:cubicBezTo>
                  <a:cubicBezTo>
                    <a:pt x="996" y="392"/>
                    <a:pt x="1115" y="462"/>
                    <a:pt x="1248" y="513"/>
                  </a:cubicBezTo>
                  <a:cubicBezTo>
                    <a:pt x="1379" y="565"/>
                    <a:pt x="1507" y="630"/>
                    <a:pt x="1620" y="716"/>
                  </a:cubicBezTo>
                  <a:cubicBezTo>
                    <a:pt x="1849" y="883"/>
                    <a:pt x="2061" y="1076"/>
                    <a:pt x="2266" y="1273"/>
                  </a:cubicBezTo>
                  <a:cubicBezTo>
                    <a:pt x="2319" y="1321"/>
                    <a:pt x="2373" y="1368"/>
                    <a:pt x="2433" y="1408"/>
                  </a:cubicBezTo>
                  <a:cubicBezTo>
                    <a:pt x="2495" y="1446"/>
                    <a:pt x="2559" y="1482"/>
                    <a:pt x="2615" y="1525"/>
                  </a:cubicBezTo>
                  <a:cubicBezTo>
                    <a:pt x="2656" y="1559"/>
                    <a:pt x="2695" y="1597"/>
                    <a:pt x="2733" y="1635"/>
                  </a:cubicBezTo>
                  <a:lnTo>
                    <a:pt x="2733" y="1635"/>
                  </a:lnTo>
                  <a:cubicBezTo>
                    <a:pt x="2546" y="1602"/>
                    <a:pt x="2360" y="1548"/>
                    <a:pt x="2183" y="1466"/>
                  </a:cubicBezTo>
                  <a:cubicBezTo>
                    <a:pt x="2058" y="1400"/>
                    <a:pt x="1934" y="1334"/>
                    <a:pt x="1799" y="1292"/>
                  </a:cubicBezTo>
                  <a:cubicBezTo>
                    <a:pt x="1663" y="1249"/>
                    <a:pt x="1518" y="1216"/>
                    <a:pt x="1393" y="1145"/>
                  </a:cubicBezTo>
                  <a:cubicBezTo>
                    <a:pt x="1140" y="1009"/>
                    <a:pt x="916" y="827"/>
                    <a:pt x="690" y="653"/>
                  </a:cubicBezTo>
                  <a:cubicBezTo>
                    <a:pt x="579" y="565"/>
                    <a:pt x="465" y="482"/>
                    <a:pt x="351" y="395"/>
                  </a:cubicBezTo>
                  <a:cubicBezTo>
                    <a:pt x="294" y="354"/>
                    <a:pt x="243" y="306"/>
                    <a:pt x="192" y="258"/>
                  </a:cubicBezTo>
                  <a:cubicBezTo>
                    <a:pt x="169" y="233"/>
                    <a:pt x="147" y="207"/>
                    <a:pt x="130" y="182"/>
                  </a:cubicBezTo>
                  <a:cubicBezTo>
                    <a:pt x="128" y="177"/>
                    <a:pt x="124" y="170"/>
                    <a:pt x="122" y="164"/>
                  </a:cubicBezTo>
                  <a:lnTo>
                    <a:pt x="122" y="164"/>
                  </a:lnTo>
                  <a:cubicBezTo>
                    <a:pt x="174" y="150"/>
                    <a:pt x="226" y="144"/>
                    <a:pt x="279" y="144"/>
                  </a:cubicBezTo>
                  <a:close/>
                  <a:moveTo>
                    <a:pt x="450" y="0"/>
                  </a:moveTo>
                  <a:cubicBezTo>
                    <a:pt x="319" y="0"/>
                    <a:pt x="189" y="19"/>
                    <a:pt x="64" y="63"/>
                  </a:cubicBezTo>
                  <a:lnTo>
                    <a:pt x="62" y="63"/>
                  </a:lnTo>
                  <a:cubicBezTo>
                    <a:pt x="44" y="73"/>
                    <a:pt x="19" y="88"/>
                    <a:pt x="11" y="110"/>
                  </a:cubicBezTo>
                  <a:cubicBezTo>
                    <a:pt x="2" y="133"/>
                    <a:pt x="1" y="158"/>
                    <a:pt x="5" y="170"/>
                  </a:cubicBezTo>
                  <a:cubicBezTo>
                    <a:pt x="11" y="202"/>
                    <a:pt x="22" y="218"/>
                    <a:pt x="33" y="239"/>
                  </a:cubicBezTo>
                  <a:cubicBezTo>
                    <a:pt x="53" y="276"/>
                    <a:pt x="76" y="307"/>
                    <a:pt x="99" y="337"/>
                  </a:cubicBezTo>
                  <a:cubicBezTo>
                    <a:pt x="146" y="398"/>
                    <a:pt x="195" y="455"/>
                    <a:pt x="244" y="509"/>
                  </a:cubicBezTo>
                  <a:cubicBezTo>
                    <a:pt x="343" y="622"/>
                    <a:pt x="453" y="721"/>
                    <a:pt x="572" y="809"/>
                  </a:cubicBezTo>
                  <a:cubicBezTo>
                    <a:pt x="806" y="986"/>
                    <a:pt x="1067" y="1124"/>
                    <a:pt x="1314" y="1281"/>
                  </a:cubicBezTo>
                  <a:cubicBezTo>
                    <a:pt x="1440" y="1355"/>
                    <a:pt x="1550" y="1459"/>
                    <a:pt x="1674" y="1545"/>
                  </a:cubicBezTo>
                  <a:cubicBezTo>
                    <a:pt x="1799" y="1630"/>
                    <a:pt x="1941" y="1681"/>
                    <a:pt x="2086" y="1719"/>
                  </a:cubicBezTo>
                  <a:cubicBezTo>
                    <a:pt x="2336" y="1792"/>
                    <a:pt x="2591" y="1876"/>
                    <a:pt x="2862" y="1876"/>
                  </a:cubicBezTo>
                  <a:cubicBezTo>
                    <a:pt x="2901" y="1876"/>
                    <a:pt x="2942" y="1875"/>
                    <a:pt x="2982" y="1871"/>
                  </a:cubicBezTo>
                  <a:lnTo>
                    <a:pt x="2999" y="1869"/>
                  </a:lnTo>
                  <a:cubicBezTo>
                    <a:pt x="3024" y="1866"/>
                    <a:pt x="3046" y="1855"/>
                    <a:pt x="3063" y="1835"/>
                  </a:cubicBezTo>
                  <a:cubicBezTo>
                    <a:pt x="3098" y="1795"/>
                    <a:pt x="3093" y="1735"/>
                    <a:pt x="3053" y="1699"/>
                  </a:cubicBezTo>
                  <a:cubicBezTo>
                    <a:pt x="2941" y="1602"/>
                    <a:pt x="2828" y="1511"/>
                    <a:pt x="2729" y="1405"/>
                  </a:cubicBezTo>
                  <a:cubicBezTo>
                    <a:pt x="2681" y="1351"/>
                    <a:pt x="2640" y="1287"/>
                    <a:pt x="2595" y="1229"/>
                  </a:cubicBezTo>
                  <a:cubicBezTo>
                    <a:pt x="2549" y="1172"/>
                    <a:pt x="2496" y="1121"/>
                    <a:pt x="2439" y="1074"/>
                  </a:cubicBezTo>
                  <a:cubicBezTo>
                    <a:pt x="2209" y="894"/>
                    <a:pt x="1970" y="726"/>
                    <a:pt x="1728" y="562"/>
                  </a:cubicBezTo>
                  <a:cubicBezTo>
                    <a:pt x="1604" y="483"/>
                    <a:pt x="1490" y="391"/>
                    <a:pt x="1371" y="298"/>
                  </a:cubicBezTo>
                  <a:cubicBezTo>
                    <a:pt x="1255" y="204"/>
                    <a:pt x="1116" y="142"/>
                    <a:pt x="973" y="91"/>
                  </a:cubicBezTo>
                  <a:cubicBezTo>
                    <a:pt x="808" y="36"/>
                    <a:pt x="629" y="0"/>
                    <a:pt x="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2" name="Google Shape;5892;p205"/>
            <p:cNvSpPr/>
            <p:nvPr/>
          </p:nvSpPr>
          <p:spPr>
            <a:xfrm>
              <a:off x="4335525" y="820075"/>
              <a:ext cx="84825" cy="36000"/>
            </a:xfrm>
            <a:custGeom>
              <a:avLst/>
              <a:gdLst/>
              <a:ahLst/>
              <a:cxnLst/>
              <a:rect l="l" t="t" r="r" b="b"/>
              <a:pathLst>
                <a:path w="3393" h="1440" extrusionOk="0">
                  <a:moveTo>
                    <a:pt x="116" y="296"/>
                  </a:moveTo>
                  <a:lnTo>
                    <a:pt x="116" y="296"/>
                  </a:lnTo>
                  <a:cubicBezTo>
                    <a:pt x="116" y="296"/>
                    <a:pt x="116" y="297"/>
                    <a:pt x="116" y="297"/>
                  </a:cubicBezTo>
                  <a:lnTo>
                    <a:pt x="116" y="297"/>
                  </a:lnTo>
                  <a:cubicBezTo>
                    <a:pt x="116" y="297"/>
                    <a:pt x="116" y="297"/>
                    <a:pt x="116" y="297"/>
                  </a:cubicBezTo>
                  <a:cubicBezTo>
                    <a:pt x="116" y="296"/>
                    <a:pt x="116" y="296"/>
                    <a:pt x="116" y="296"/>
                  </a:cubicBezTo>
                  <a:close/>
                  <a:moveTo>
                    <a:pt x="115" y="303"/>
                  </a:moveTo>
                  <a:cubicBezTo>
                    <a:pt x="115" y="304"/>
                    <a:pt x="114" y="304"/>
                    <a:pt x="113" y="304"/>
                  </a:cubicBezTo>
                  <a:cubicBezTo>
                    <a:pt x="114" y="305"/>
                    <a:pt x="114" y="307"/>
                    <a:pt x="113" y="307"/>
                  </a:cubicBezTo>
                  <a:cubicBezTo>
                    <a:pt x="113" y="307"/>
                    <a:pt x="113" y="306"/>
                    <a:pt x="113" y="306"/>
                  </a:cubicBezTo>
                  <a:lnTo>
                    <a:pt x="113" y="304"/>
                  </a:lnTo>
                  <a:cubicBezTo>
                    <a:pt x="114" y="304"/>
                    <a:pt x="114" y="304"/>
                    <a:pt x="115" y="303"/>
                  </a:cubicBezTo>
                  <a:close/>
                  <a:moveTo>
                    <a:pt x="543" y="218"/>
                  </a:moveTo>
                  <a:cubicBezTo>
                    <a:pt x="672" y="218"/>
                    <a:pt x="802" y="236"/>
                    <a:pt x="926" y="260"/>
                  </a:cubicBezTo>
                  <a:cubicBezTo>
                    <a:pt x="1189" y="329"/>
                    <a:pt x="1483" y="326"/>
                    <a:pt x="1744" y="452"/>
                  </a:cubicBezTo>
                  <a:cubicBezTo>
                    <a:pt x="2005" y="568"/>
                    <a:pt x="2252" y="718"/>
                    <a:pt x="2488" y="883"/>
                  </a:cubicBezTo>
                  <a:cubicBezTo>
                    <a:pt x="2548" y="922"/>
                    <a:pt x="2609" y="960"/>
                    <a:pt x="2675" y="990"/>
                  </a:cubicBezTo>
                  <a:cubicBezTo>
                    <a:pt x="2741" y="1017"/>
                    <a:pt x="2811" y="1045"/>
                    <a:pt x="2874" y="1079"/>
                  </a:cubicBezTo>
                  <a:cubicBezTo>
                    <a:pt x="2930" y="1113"/>
                    <a:pt x="2983" y="1152"/>
                    <a:pt x="3033" y="1193"/>
                  </a:cubicBezTo>
                  <a:lnTo>
                    <a:pt x="3033" y="1193"/>
                  </a:lnTo>
                  <a:cubicBezTo>
                    <a:pt x="2975" y="1196"/>
                    <a:pt x="2916" y="1198"/>
                    <a:pt x="2857" y="1198"/>
                  </a:cubicBezTo>
                  <a:cubicBezTo>
                    <a:pt x="2709" y="1198"/>
                    <a:pt x="2560" y="1186"/>
                    <a:pt x="2413" y="1156"/>
                  </a:cubicBezTo>
                  <a:cubicBezTo>
                    <a:pt x="2274" y="1124"/>
                    <a:pt x="2136" y="1085"/>
                    <a:pt x="1993" y="1076"/>
                  </a:cubicBezTo>
                  <a:cubicBezTo>
                    <a:pt x="1849" y="1065"/>
                    <a:pt x="1698" y="1065"/>
                    <a:pt x="1559" y="1022"/>
                  </a:cubicBezTo>
                  <a:cubicBezTo>
                    <a:pt x="1280" y="946"/>
                    <a:pt x="1019" y="812"/>
                    <a:pt x="760" y="686"/>
                  </a:cubicBezTo>
                  <a:lnTo>
                    <a:pt x="374" y="494"/>
                  </a:lnTo>
                  <a:cubicBezTo>
                    <a:pt x="312" y="462"/>
                    <a:pt x="250" y="425"/>
                    <a:pt x="195" y="385"/>
                  </a:cubicBezTo>
                  <a:cubicBezTo>
                    <a:pt x="169" y="363"/>
                    <a:pt x="144" y="340"/>
                    <a:pt x="127" y="318"/>
                  </a:cubicBezTo>
                  <a:cubicBezTo>
                    <a:pt x="123" y="312"/>
                    <a:pt x="120" y="306"/>
                    <a:pt x="118" y="302"/>
                  </a:cubicBezTo>
                  <a:lnTo>
                    <a:pt x="118" y="302"/>
                  </a:lnTo>
                  <a:cubicBezTo>
                    <a:pt x="253" y="240"/>
                    <a:pt x="398" y="218"/>
                    <a:pt x="543" y="218"/>
                  </a:cubicBezTo>
                  <a:close/>
                  <a:moveTo>
                    <a:pt x="882" y="0"/>
                  </a:moveTo>
                  <a:cubicBezTo>
                    <a:pt x="595" y="0"/>
                    <a:pt x="311" y="75"/>
                    <a:pt x="61" y="204"/>
                  </a:cubicBezTo>
                  <a:cubicBezTo>
                    <a:pt x="45" y="215"/>
                    <a:pt x="30" y="227"/>
                    <a:pt x="19" y="241"/>
                  </a:cubicBezTo>
                  <a:cubicBezTo>
                    <a:pt x="10" y="258"/>
                    <a:pt x="0" y="286"/>
                    <a:pt x="2" y="301"/>
                  </a:cubicBezTo>
                  <a:cubicBezTo>
                    <a:pt x="7" y="338"/>
                    <a:pt x="20" y="360"/>
                    <a:pt x="33" y="380"/>
                  </a:cubicBezTo>
                  <a:cubicBezTo>
                    <a:pt x="57" y="420"/>
                    <a:pt x="87" y="446"/>
                    <a:pt x="115" y="476"/>
                  </a:cubicBezTo>
                  <a:cubicBezTo>
                    <a:pt x="170" y="531"/>
                    <a:pt x="230" y="579"/>
                    <a:pt x="289" y="625"/>
                  </a:cubicBezTo>
                  <a:cubicBezTo>
                    <a:pt x="409" y="721"/>
                    <a:pt x="539" y="798"/>
                    <a:pt x="675" y="861"/>
                  </a:cubicBezTo>
                  <a:cubicBezTo>
                    <a:pt x="945" y="991"/>
                    <a:pt x="1232" y="1074"/>
                    <a:pt x="1513" y="1173"/>
                  </a:cubicBezTo>
                  <a:cubicBezTo>
                    <a:pt x="1655" y="1218"/>
                    <a:pt x="1788" y="1297"/>
                    <a:pt x="1930" y="1351"/>
                  </a:cubicBezTo>
                  <a:cubicBezTo>
                    <a:pt x="2073" y="1406"/>
                    <a:pt x="2226" y="1423"/>
                    <a:pt x="2379" y="1425"/>
                  </a:cubicBezTo>
                  <a:cubicBezTo>
                    <a:pt x="2505" y="1432"/>
                    <a:pt x="2633" y="1440"/>
                    <a:pt x="2762" y="1440"/>
                  </a:cubicBezTo>
                  <a:cubicBezTo>
                    <a:pt x="2940" y="1440"/>
                    <a:pt x="3118" y="1425"/>
                    <a:pt x="3294" y="1374"/>
                  </a:cubicBezTo>
                  <a:lnTo>
                    <a:pt x="3311" y="1368"/>
                  </a:lnTo>
                  <a:cubicBezTo>
                    <a:pt x="3331" y="1361"/>
                    <a:pt x="3349" y="1349"/>
                    <a:pt x="3362" y="1331"/>
                  </a:cubicBezTo>
                  <a:cubicBezTo>
                    <a:pt x="3393" y="1286"/>
                    <a:pt x="3380" y="1227"/>
                    <a:pt x="3337" y="1196"/>
                  </a:cubicBezTo>
                  <a:cubicBezTo>
                    <a:pt x="3210" y="1111"/>
                    <a:pt x="3085" y="1037"/>
                    <a:pt x="2970" y="943"/>
                  </a:cubicBezTo>
                  <a:cubicBezTo>
                    <a:pt x="2913" y="895"/>
                    <a:pt x="2863" y="838"/>
                    <a:pt x="2808" y="787"/>
                  </a:cubicBezTo>
                  <a:cubicBezTo>
                    <a:pt x="2752" y="738"/>
                    <a:pt x="2690" y="695"/>
                    <a:pt x="2626" y="658"/>
                  </a:cubicBezTo>
                  <a:cubicBezTo>
                    <a:pt x="2366" y="513"/>
                    <a:pt x="2093" y="392"/>
                    <a:pt x="1817" y="280"/>
                  </a:cubicBezTo>
                  <a:cubicBezTo>
                    <a:pt x="1679" y="224"/>
                    <a:pt x="1542" y="164"/>
                    <a:pt x="1405" y="98"/>
                  </a:cubicBezTo>
                  <a:cubicBezTo>
                    <a:pt x="1263" y="40"/>
                    <a:pt x="1112" y="6"/>
                    <a:pt x="956" y="2"/>
                  </a:cubicBezTo>
                  <a:cubicBezTo>
                    <a:pt x="931" y="1"/>
                    <a:pt x="907" y="0"/>
                    <a:pt x="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3" name="Google Shape;5893;p205"/>
            <p:cNvSpPr/>
            <p:nvPr/>
          </p:nvSpPr>
          <p:spPr>
            <a:xfrm>
              <a:off x="4436350" y="793300"/>
              <a:ext cx="19525" cy="74400"/>
            </a:xfrm>
            <a:custGeom>
              <a:avLst/>
              <a:gdLst/>
              <a:ahLst/>
              <a:cxnLst/>
              <a:rect l="l" t="t" r="r" b="b"/>
              <a:pathLst>
                <a:path w="781" h="2976" extrusionOk="0">
                  <a:moveTo>
                    <a:pt x="432" y="121"/>
                  </a:moveTo>
                  <a:cubicBezTo>
                    <a:pt x="433" y="122"/>
                    <a:pt x="434" y="122"/>
                    <a:pt x="435" y="122"/>
                  </a:cubicBezTo>
                  <a:cubicBezTo>
                    <a:pt x="437" y="122"/>
                    <a:pt x="438" y="121"/>
                    <a:pt x="439" y="121"/>
                  </a:cubicBezTo>
                  <a:lnTo>
                    <a:pt x="439" y="121"/>
                  </a:lnTo>
                  <a:cubicBezTo>
                    <a:pt x="439" y="121"/>
                    <a:pt x="439" y="121"/>
                    <a:pt x="438" y="122"/>
                  </a:cubicBezTo>
                  <a:lnTo>
                    <a:pt x="445" y="131"/>
                  </a:lnTo>
                  <a:cubicBezTo>
                    <a:pt x="448" y="135"/>
                    <a:pt x="452" y="147"/>
                    <a:pt x="457" y="156"/>
                  </a:cubicBezTo>
                  <a:cubicBezTo>
                    <a:pt x="475" y="199"/>
                    <a:pt x="482" y="260"/>
                    <a:pt x="486" y="317"/>
                  </a:cubicBezTo>
                  <a:cubicBezTo>
                    <a:pt x="495" y="432"/>
                    <a:pt x="489" y="553"/>
                    <a:pt x="489" y="672"/>
                  </a:cubicBezTo>
                  <a:cubicBezTo>
                    <a:pt x="491" y="792"/>
                    <a:pt x="489" y="912"/>
                    <a:pt x="516" y="1033"/>
                  </a:cubicBezTo>
                  <a:cubicBezTo>
                    <a:pt x="540" y="1153"/>
                    <a:pt x="556" y="1275"/>
                    <a:pt x="549" y="1397"/>
                  </a:cubicBezTo>
                  <a:cubicBezTo>
                    <a:pt x="546" y="1641"/>
                    <a:pt x="523" y="1885"/>
                    <a:pt x="500" y="2128"/>
                  </a:cubicBezTo>
                  <a:cubicBezTo>
                    <a:pt x="485" y="2250"/>
                    <a:pt x="528" y="2374"/>
                    <a:pt x="537" y="2496"/>
                  </a:cubicBezTo>
                  <a:cubicBezTo>
                    <a:pt x="537" y="2506"/>
                    <a:pt x="537" y="2516"/>
                    <a:pt x="537" y="2526"/>
                  </a:cubicBezTo>
                  <a:lnTo>
                    <a:pt x="537" y="2526"/>
                  </a:lnTo>
                  <a:cubicBezTo>
                    <a:pt x="488" y="2413"/>
                    <a:pt x="447" y="2294"/>
                    <a:pt x="421" y="2170"/>
                  </a:cubicBezTo>
                  <a:cubicBezTo>
                    <a:pt x="401" y="2053"/>
                    <a:pt x="383" y="1939"/>
                    <a:pt x="335" y="1828"/>
                  </a:cubicBezTo>
                  <a:cubicBezTo>
                    <a:pt x="289" y="1718"/>
                    <a:pt x="230" y="1605"/>
                    <a:pt x="216" y="1486"/>
                  </a:cubicBezTo>
                  <a:cubicBezTo>
                    <a:pt x="178" y="1250"/>
                    <a:pt x="196" y="1008"/>
                    <a:pt x="219" y="777"/>
                  </a:cubicBezTo>
                  <a:cubicBezTo>
                    <a:pt x="225" y="719"/>
                    <a:pt x="228" y="661"/>
                    <a:pt x="239" y="604"/>
                  </a:cubicBezTo>
                  <a:cubicBezTo>
                    <a:pt x="245" y="547"/>
                    <a:pt x="252" y="489"/>
                    <a:pt x="265" y="434"/>
                  </a:cubicBezTo>
                  <a:cubicBezTo>
                    <a:pt x="282" y="320"/>
                    <a:pt x="333" y="215"/>
                    <a:pt x="409" y="136"/>
                  </a:cubicBezTo>
                  <a:cubicBezTo>
                    <a:pt x="418" y="131"/>
                    <a:pt x="426" y="127"/>
                    <a:pt x="432" y="121"/>
                  </a:cubicBezTo>
                  <a:close/>
                  <a:moveTo>
                    <a:pt x="444" y="0"/>
                  </a:moveTo>
                  <a:cubicBezTo>
                    <a:pt x="422" y="0"/>
                    <a:pt x="401" y="10"/>
                    <a:pt x="381" y="16"/>
                  </a:cubicBezTo>
                  <a:cubicBezTo>
                    <a:pt x="364" y="26"/>
                    <a:pt x="347" y="40"/>
                    <a:pt x="330" y="54"/>
                  </a:cubicBezTo>
                  <a:lnTo>
                    <a:pt x="330" y="53"/>
                  </a:lnTo>
                  <a:cubicBezTo>
                    <a:pt x="153" y="253"/>
                    <a:pt x="42" y="503"/>
                    <a:pt x="23" y="756"/>
                  </a:cubicBezTo>
                  <a:cubicBezTo>
                    <a:pt x="0" y="1011"/>
                    <a:pt x="42" y="1260"/>
                    <a:pt x="60" y="1505"/>
                  </a:cubicBezTo>
                  <a:cubicBezTo>
                    <a:pt x="77" y="1628"/>
                    <a:pt x="59" y="1757"/>
                    <a:pt x="63" y="1885"/>
                  </a:cubicBezTo>
                  <a:cubicBezTo>
                    <a:pt x="68" y="2013"/>
                    <a:pt x="105" y="2135"/>
                    <a:pt x="159" y="2250"/>
                  </a:cubicBezTo>
                  <a:cubicBezTo>
                    <a:pt x="258" y="2482"/>
                    <a:pt x="333" y="2729"/>
                    <a:pt x="522" y="2933"/>
                  </a:cubicBezTo>
                  <a:lnTo>
                    <a:pt x="534" y="2945"/>
                  </a:lnTo>
                  <a:cubicBezTo>
                    <a:pt x="551" y="2965"/>
                    <a:pt x="577" y="2976"/>
                    <a:pt x="605" y="2976"/>
                  </a:cubicBezTo>
                  <a:cubicBezTo>
                    <a:pt x="607" y="2976"/>
                    <a:pt x="609" y="2976"/>
                    <a:pt x="611" y="2976"/>
                  </a:cubicBezTo>
                  <a:cubicBezTo>
                    <a:pt x="665" y="2974"/>
                    <a:pt x="707" y="2928"/>
                    <a:pt x="704" y="2872"/>
                  </a:cubicBezTo>
                  <a:cubicBezTo>
                    <a:pt x="698" y="2749"/>
                    <a:pt x="688" y="2625"/>
                    <a:pt x="701" y="2503"/>
                  </a:cubicBezTo>
                  <a:cubicBezTo>
                    <a:pt x="721" y="2382"/>
                    <a:pt x="773" y="2260"/>
                    <a:pt x="766" y="2136"/>
                  </a:cubicBezTo>
                  <a:lnTo>
                    <a:pt x="738" y="1397"/>
                  </a:lnTo>
                  <a:cubicBezTo>
                    <a:pt x="733" y="1273"/>
                    <a:pt x="744" y="1150"/>
                    <a:pt x="761" y="1027"/>
                  </a:cubicBezTo>
                  <a:cubicBezTo>
                    <a:pt x="781" y="902"/>
                    <a:pt x="767" y="777"/>
                    <a:pt x="750" y="653"/>
                  </a:cubicBezTo>
                  <a:cubicBezTo>
                    <a:pt x="732" y="528"/>
                    <a:pt x="698" y="405"/>
                    <a:pt x="659" y="280"/>
                  </a:cubicBezTo>
                  <a:cubicBezTo>
                    <a:pt x="637" y="218"/>
                    <a:pt x="614" y="156"/>
                    <a:pt x="574" y="91"/>
                  </a:cubicBezTo>
                  <a:cubicBezTo>
                    <a:pt x="563" y="74"/>
                    <a:pt x="556" y="59"/>
                    <a:pt x="534" y="42"/>
                  </a:cubicBezTo>
                  <a:lnTo>
                    <a:pt x="508" y="19"/>
                  </a:lnTo>
                  <a:cubicBezTo>
                    <a:pt x="494" y="13"/>
                    <a:pt x="478" y="6"/>
                    <a:pt x="465" y="3"/>
                  </a:cubicBezTo>
                  <a:cubicBezTo>
                    <a:pt x="458" y="1"/>
                    <a:pt x="451" y="0"/>
                    <a:pt x="4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4" name="Google Shape;5894;p205"/>
            <p:cNvSpPr/>
            <p:nvPr/>
          </p:nvSpPr>
          <p:spPr>
            <a:xfrm>
              <a:off x="4677900" y="657375"/>
              <a:ext cx="260925" cy="299850"/>
            </a:xfrm>
            <a:custGeom>
              <a:avLst/>
              <a:gdLst/>
              <a:ahLst/>
              <a:cxnLst/>
              <a:rect l="l" t="t" r="r" b="b"/>
              <a:pathLst>
                <a:path w="10437" h="11994" extrusionOk="0">
                  <a:moveTo>
                    <a:pt x="10239" y="0"/>
                  </a:moveTo>
                  <a:cubicBezTo>
                    <a:pt x="10208" y="0"/>
                    <a:pt x="10183" y="26"/>
                    <a:pt x="10185" y="57"/>
                  </a:cubicBezTo>
                  <a:lnTo>
                    <a:pt x="10185" y="76"/>
                  </a:lnTo>
                  <a:cubicBezTo>
                    <a:pt x="10194" y="775"/>
                    <a:pt x="10131" y="1508"/>
                    <a:pt x="10038" y="2216"/>
                  </a:cubicBezTo>
                  <a:cubicBezTo>
                    <a:pt x="9938" y="2928"/>
                    <a:pt x="9815" y="3641"/>
                    <a:pt x="9592" y="4326"/>
                  </a:cubicBezTo>
                  <a:cubicBezTo>
                    <a:pt x="9489" y="4670"/>
                    <a:pt x="9332" y="4997"/>
                    <a:pt x="9174" y="5318"/>
                  </a:cubicBezTo>
                  <a:lnTo>
                    <a:pt x="8949" y="5806"/>
                  </a:lnTo>
                  <a:cubicBezTo>
                    <a:pt x="8879" y="5970"/>
                    <a:pt x="8805" y="6132"/>
                    <a:pt x="8727" y="6294"/>
                  </a:cubicBezTo>
                  <a:cubicBezTo>
                    <a:pt x="8413" y="6937"/>
                    <a:pt x="8006" y="7530"/>
                    <a:pt x="7571" y="8099"/>
                  </a:cubicBezTo>
                  <a:lnTo>
                    <a:pt x="7228" y="8513"/>
                  </a:lnTo>
                  <a:cubicBezTo>
                    <a:pt x="7111" y="8649"/>
                    <a:pt x="6978" y="8771"/>
                    <a:pt x="6848" y="8896"/>
                  </a:cubicBezTo>
                  <a:cubicBezTo>
                    <a:pt x="6720" y="9021"/>
                    <a:pt x="6571" y="9123"/>
                    <a:pt x="6426" y="9228"/>
                  </a:cubicBezTo>
                  <a:cubicBezTo>
                    <a:pt x="6282" y="9336"/>
                    <a:pt x="6148" y="9453"/>
                    <a:pt x="6003" y="9556"/>
                  </a:cubicBezTo>
                  <a:lnTo>
                    <a:pt x="5577" y="9884"/>
                  </a:lnTo>
                  <a:lnTo>
                    <a:pt x="5128" y="10178"/>
                  </a:lnTo>
                  <a:cubicBezTo>
                    <a:pt x="4981" y="10282"/>
                    <a:pt x="4822" y="10365"/>
                    <a:pt x="4665" y="10451"/>
                  </a:cubicBezTo>
                  <a:cubicBezTo>
                    <a:pt x="4507" y="10535"/>
                    <a:pt x="4356" y="10634"/>
                    <a:pt x="4189" y="10701"/>
                  </a:cubicBezTo>
                  <a:cubicBezTo>
                    <a:pt x="3862" y="10851"/>
                    <a:pt x="3530" y="10990"/>
                    <a:pt x="3183" y="11084"/>
                  </a:cubicBezTo>
                  <a:cubicBezTo>
                    <a:pt x="2842" y="11192"/>
                    <a:pt x="2499" y="11297"/>
                    <a:pt x="2155" y="11401"/>
                  </a:cubicBezTo>
                  <a:cubicBezTo>
                    <a:pt x="1985" y="11456"/>
                    <a:pt x="1811" y="11499"/>
                    <a:pt x="1635" y="11538"/>
                  </a:cubicBezTo>
                  <a:cubicBezTo>
                    <a:pt x="1461" y="11577"/>
                    <a:pt x="1286" y="11623"/>
                    <a:pt x="1112" y="11666"/>
                  </a:cubicBezTo>
                  <a:lnTo>
                    <a:pt x="52" y="11881"/>
                  </a:lnTo>
                  <a:lnTo>
                    <a:pt x="49" y="11881"/>
                  </a:lnTo>
                  <a:cubicBezTo>
                    <a:pt x="21" y="11887"/>
                    <a:pt x="1" y="11913"/>
                    <a:pt x="4" y="11942"/>
                  </a:cubicBezTo>
                  <a:cubicBezTo>
                    <a:pt x="7" y="11971"/>
                    <a:pt x="31" y="11993"/>
                    <a:pt x="60" y="11993"/>
                  </a:cubicBezTo>
                  <a:cubicBezTo>
                    <a:pt x="62" y="11993"/>
                    <a:pt x="64" y="11993"/>
                    <a:pt x="66" y="11993"/>
                  </a:cubicBezTo>
                  <a:cubicBezTo>
                    <a:pt x="427" y="11959"/>
                    <a:pt x="791" y="11928"/>
                    <a:pt x="1152" y="11874"/>
                  </a:cubicBezTo>
                  <a:cubicBezTo>
                    <a:pt x="1331" y="11840"/>
                    <a:pt x="1510" y="11811"/>
                    <a:pt x="1689" y="11774"/>
                  </a:cubicBezTo>
                  <a:cubicBezTo>
                    <a:pt x="1870" y="11742"/>
                    <a:pt x="2049" y="11705"/>
                    <a:pt x="2225" y="11652"/>
                  </a:cubicBezTo>
                  <a:lnTo>
                    <a:pt x="2754" y="11510"/>
                  </a:lnTo>
                  <a:cubicBezTo>
                    <a:pt x="2931" y="11464"/>
                    <a:pt x="3098" y="11384"/>
                    <a:pt x="3268" y="11316"/>
                  </a:cubicBezTo>
                  <a:cubicBezTo>
                    <a:pt x="3609" y="11183"/>
                    <a:pt x="3933" y="11015"/>
                    <a:pt x="4269" y="10873"/>
                  </a:cubicBezTo>
                  <a:cubicBezTo>
                    <a:pt x="4925" y="10553"/>
                    <a:pt x="5578" y="10212"/>
                    <a:pt x="6163" y="9768"/>
                  </a:cubicBezTo>
                  <a:cubicBezTo>
                    <a:pt x="6316" y="9666"/>
                    <a:pt x="6449" y="9536"/>
                    <a:pt x="6581" y="9411"/>
                  </a:cubicBezTo>
                  <a:cubicBezTo>
                    <a:pt x="6714" y="9283"/>
                    <a:pt x="6841" y="9150"/>
                    <a:pt x="6964" y="9015"/>
                  </a:cubicBezTo>
                  <a:cubicBezTo>
                    <a:pt x="7089" y="8882"/>
                    <a:pt x="7228" y="8763"/>
                    <a:pt x="7351" y="8627"/>
                  </a:cubicBezTo>
                  <a:lnTo>
                    <a:pt x="7728" y="8231"/>
                  </a:lnTo>
                  <a:cubicBezTo>
                    <a:pt x="8214" y="7681"/>
                    <a:pt x="8608" y="7058"/>
                    <a:pt x="8967" y="6420"/>
                  </a:cubicBezTo>
                  <a:cubicBezTo>
                    <a:pt x="9061" y="6261"/>
                    <a:pt x="9151" y="6102"/>
                    <a:pt x="9227" y="5934"/>
                  </a:cubicBezTo>
                  <a:cubicBezTo>
                    <a:pt x="9304" y="5768"/>
                    <a:pt x="9379" y="5601"/>
                    <a:pt x="9435" y="5425"/>
                  </a:cubicBezTo>
                  <a:cubicBezTo>
                    <a:pt x="9554" y="5078"/>
                    <a:pt x="9637" y="4720"/>
                    <a:pt x="9745" y="4372"/>
                  </a:cubicBezTo>
                  <a:cubicBezTo>
                    <a:pt x="10162" y="2977"/>
                    <a:pt x="10437" y="1530"/>
                    <a:pt x="10296" y="51"/>
                  </a:cubicBezTo>
                  <a:lnTo>
                    <a:pt x="10295" y="51"/>
                  </a:lnTo>
                  <a:cubicBezTo>
                    <a:pt x="10293" y="22"/>
                    <a:pt x="10268" y="0"/>
                    <a:pt x="102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5" name="Google Shape;5895;p205"/>
            <p:cNvSpPr/>
            <p:nvPr/>
          </p:nvSpPr>
          <p:spPr>
            <a:xfrm>
              <a:off x="4919125" y="574975"/>
              <a:ext cx="32975" cy="128575"/>
            </a:xfrm>
            <a:custGeom>
              <a:avLst/>
              <a:gdLst/>
              <a:ahLst/>
              <a:cxnLst/>
              <a:rect l="l" t="t" r="r" b="b"/>
              <a:pathLst>
                <a:path w="1319" h="5143" extrusionOk="0">
                  <a:moveTo>
                    <a:pt x="928" y="72"/>
                  </a:moveTo>
                  <a:lnTo>
                    <a:pt x="928" y="74"/>
                  </a:lnTo>
                  <a:cubicBezTo>
                    <a:pt x="928" y="75"/>
                    <a:pt x="928" y="76"/>
                    <a:pt x="928" y="77"/>
                  </a:cubicBezTo>
                  <a:lnTo>
                    <a:pt x="928" y="77"/>
                  </a:lnTo>
                  <a:cubicBezTo>
                    <a:pt x="928" y="75"/>
                    <a:pt x="928" y="74"/>
                    <a:pt x="928" y="72"/>
                  </a:cubicBezTo>
                  <a:close/>
                  <a:moveTo>
                    <a:pt x="829" y="91"/>
                  </a:moveTo>
                  <a:lnTo>
                    <a:pt x="829" y="91"/>
                  </a:lnTo>
                  <a:cubicBezTo>
                    <a:pt x="829" y="91"/>
                    <a:pt x="830" y="91"/>
                    <a:pt x="830" y="92"/>
                  </a:cubicBezTo>
                  <a:lnTo>
                    <a:pt x="830" y="92"/>
                  </a:lnTo>
                  <a:cubicBezTo>
                    <a:pt x="830" y="92"/>
                    <a:pt x="830" y="92"/>
                    <a:pt x="830" y="92"/>
                  </a:cubicBezTo>
                  <a:lnTo>
                    <a:pt x="830" y="92"/>
                  </a:lnTo>
                  <a:cubicBezTo>
                    <a:pt x="830" y="91"/>
                    <a:pt x="829" y="91"/>
                    <a:pt x="829" y="91"/>
                  </a:cubicBezTo>
                  <a:close/>
                  <a:moveTo>
                    <a:pt x="894" y="389"/>
                  </a:moveTo>
                  <a:lnTo>
                    <a:pt x="894" y="389"/>
                  </a:lnTo>
                  <a:cubicBezTo>
                    <a:pt x="908" y="488"/>
                    <a:pt x="921" y="587"/>
                    <a:pt x="931" y="686"/>
                  </a:cubicBezTo>
                  <a:cubicBezTo>
                    <a:pt x="953" y="901"/>
                    <a:pt x="973" y="1114"/>
                    <a:pt x="1001" y="1325"/>
                  </a:cubicBezTo>
                  <a:cubicBezTo>
                    <a:pt x="1050" y="1751"/>
                    <a:pt x="1112" y="2177"/>
                    <a:pt x="1105" y="2606"/>
                  </a:cubicBezTo>
                  <a:cubicBezTo>
                    <a:pt x="1109" y="2821"/>
                    <a:pt x="1064" y="3034"/>
                    <a:pt x="1028" y="3242"/>
                  </a:cubicBezTo>
                  <a:cubicBezTo>
                    <a:pt x="993" y="3452"/>
                    <a:pt x="982" y="3660"/>
                    <a:pt x="960" y="3869"/>
                  </a:cubicBezTo>
                  <a:cubicBezTo>
                    <a:pt x="907" y="4240"/>
                    <a:pt x="787" y="4613"/>
                    <a:pt x="558" y="4878"/>
                  </a:cubicBezTo>
                  <a:lnTo>
                    <a:pt x="558" y="4878"/>
                  </a:lnTo>
                  <a:cubicBezTo>
                    <a:pt x="477" y="4744"/>
                    <a:pt x="413" y="4582"/>
                    <a:pt x="372" y="4424"/>
                  </a:cubicBezTo>
                  <a:cubicBezTo>
                    <a:pt x="351" y="4321"/>
                    <a:pt x="343" y="4216"/>
                    <a:pt x="337" y="4111"/>
                  </a:cubicBezTo>
                  <a:cubicBezTo>
                    <a:pt x="328" y="4008"/>
                    <a:pt x="314" y="3904"/>
                    <a:pt x="298" y="3801"/>
                  </a:cubicBezTo>
                  <a:cubicBezTo>
                    <a:pt x="235" y="3389"/>
                    <a:pt x="218" y="2964"/>
                    <a:pt x="254" y="2542"/>
                  </a:cubicBezTo>
                  <a:cubicBezTo>
                    <a:pt x="266" y="2335"/>
                    <a:pt x="331" y="2137"/>
                    <a:pt x="413" y="1943"/>
                  </a:cubicBezTo>
                  <a:cubicBezTo>
                    <a:pt x="497" y="1751"/>
                    <a:pt x="567" y="1551"/>
                    <a:pt x="636" y="1349"/>
                  </a:cubicBezTo>
                  <a:cubicBezTo>
                    <a:pt x="736" y="1038"/>
                    <a:pt x="840" y="721"/>
                    <a:pt x="894" y="389"/>
                  </a:cubicBezTo>
                  <a:close/>
                  <a:moveTo>
                    <a:pt x="871" y="0"/>
                  </a:moveTo>
                  <a:cubicBezTo>
                    <a:pt x="850" y="0"/>
                    <a:pt x="818" y="27"/>
                    <a:pt x="817" y="48"/>
                  </a:cubicBezTo>
                  <a:lnTo>
                    <a:pt x="815" y="69"/>
                  </a:lnTo>
                  <a:cubicBezTo>
                    <a:pt x="784" y="484"/>
                    <a:pt x="565" y="864"/>
                    <a:pt x="396" y="1254"/>
                  </a:cubicBezTo>
                  <a:cubicBezTo>
                    <a:pt x="309" y="1450"/>
                    <a:pt x="223" y="1651"/>
                    <a:pt x="178" y="1869"/>
                  </a:cubicBezTo>
                  <a:cubicBezTo>
                    <a:pt x="130" y="2083"/>
                    <a:pt x="92" y="2304"/>
                    <a:pt x="67" y="2525"/>
                  </a:cubicBezTo>
                  <a:cubicBezTo>
                    <a:pt x="22" y="2955"/>
                    <a:pt x="0" y="3393"/>
                    <a:pt x="38" y="3833"/>
                  </a:cubicBezTo>
                  <a:cubicBezTo>
                    <a:pt x="48" y="3943"/>
                    <a:pt x="67" y="4052"/>
                    <a:pt x="99" y="4157"/>
                  </a:cubicBezTo>
                  <a:cubicBezTo>
                    <a:pt x="133" y="4264"/>
                    <a:pt x="176" y="4367"/>
                    <a:pt x="213" y="4471"/>
                  </a:cubicBezTo>
                  <a:cubicBezTo>
                    <a:pt x="250" y="4574"/>
                    <a:pt x="278" y="4681"/>
                    <a:pt x="321" y="4782"/>
                  </a:cubicBezTo>
                  <a:cubicBezTo>
                    <a:pt x="360" y="4889"/>
                    <a:pt x="399" y="4988"/>
                    <a:pt x="463" y="5096"/>
                  </a:cubicBezTo>
                  <a:lnTo>
                    <a:pt x="468" y="5103"/>
                  </a:lnTo>
                  <a:cubicBezTo>
                    <a:pt x="486" y="5129"/>
                    <a:pt x="514" y="5142"/>
                    <a:pt x="543" y="5142"/>
                  </a:cubicBezTo>
                  <a:cubicBezTo>
                    <a:pt x="561" y="5142"/>
                    <a:pt x="580" y="5137"/>
                    <a:pt x="596" y="5125"/>
                  </a:cubicBezTo>
                  <a:lnTo>
                    <a:pt x="609" y="5116"/>
                  </a:lnTo>
                  <a:cubicBezTo>
                    <a:pt x="805" y="4974"/>
                    <a:pt x="934" y="4768"/>
                    <a:pt x="1025" y="4562"/>
                  </a:cubicBezTo>
                  <a:cubicBezTo>
                    <a:pt x="1119" y="4352"/>
                    <a:pt x="1172" y="4134"/>
                    <a:pt x="1226" y="3918"/>
                  </a:cubicBezTo>
                  <a:cubicBezTo>
                    <a:pt x="1283" y="3702"/>
                    <a:pt x="1318" y="3481"/>
                    <a:pt x="1309" y="3261"/>
                  </a:cubicBezTo>
                  <a:cubicBezTo>
                    <a:pt x="1303" y="3040"/>
                    <a:pt x="1266" y="2821"/>
                    <a:pt x="1263" y="2603"/>
                  </a:cubicBezTo>
                  <a:cubicBezTo>
                    <a:pt x="1246" y="2170"/>
                    <a:pt x="1244" y="1736"/>
                    <a:pt x="1193" y="1304"/>
                  </a:cubicBezTo>
                  <a:cubicBezTo>
                    <a:pt x="1172" y="1088"/>
                    <a:pt x="1133" y="873"/>
                    <a:pt x="1085" y="662"/>
                  </a:cubicBezTo>
                  <a:lnTo>
                    <a:pt x="1011" y="344"/>
                  </a:lnTo>
                  <a:lnTo>
                    <a:pt x="973" y="185"/>
                  </a:lnTo>
                  <a:lnTo>
                    <a:pt x="953" y="103"/>
                  </a:lnTo>
                  <a:lnTo>
                    <a:pt x="940" y="61"/>
                  </a:lnTo>
                  <a:cubicBezTo>
                    <a:pt x="937" y="54"/>
                    <a:pt x="936" y="46"/>
                    <a:pt x="926" y="31"/>
                  </a:cubicBezTo>
                  <a:lnTo>
                    <a:pt x="926" y="31"/>
                  </a:lnTo>
                  <a:cubicBezTo>
                    <a:pt x="927" y="31"/>
                    <a:pt x="927" y="31"/>
                    <a:pt x="928" y="31"/>
                  </a:cubicBezTo>
                  <a:cubicBezTo>
                    <a:pt x="930" y="31"/>
                    <a:pt x="905" y="1"/>
                    <a:pt x="880" y="1"/>
                  </a:cubicBezTo>
                  <a:cubicBezTo>
                    <a:pt x="879" y="1"/>
                    <a:pt x="878" y="1"/>
                    <a:pt x="877" y="1"/>
                  </a:cubicBezTo>
                  <a:cubicBezTo>
                    <a:pt x="875" y="1"/>
                    <a:pt x="873" y="0"/>
                    <a:pt x="8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6" name="Google Shape;5896;p205"/>
            <p:cNvSpPr/>
            <p:nvPr/>
          </p:nvSpPr>
          <p:spPr>
            <a:xfrm>
              <a:off x="4885275" y="699150"/>
              <a:ext cx="23600" cy="105750"/>
            </a:xfrm>
            <a:custGeom>
              <a:avLst/>
              <a:gdLst/>
              <a:ahLst/>
              <a:cxnLst/>
              <a:rect l="l" t="t" r="r" b="b"/>
              <a:pathLst>
                <a:path w="944" h="4230" extrusionOk="0">
                  <a:moveTo>
                    <a:pt x="322" y="117"/>
                  </a:moveTo>
                  <a:cubicBezTo>
                    <a:pt x="324" y="117"/>
                    <a:pt x="335" y="122"/>
                    <a:pt x="344" y="129"/>
                  </a:cubicBezTo>
                  <a:cubicBezTo>
                    <a:pt x="461" y="229"/>
                    <a:pt x="513" y="408"/>
                    <a:pt x="558" y="569"/>
                  </a:cubicBezTo>
                  <a:cubicBezTo>
                    <a:pt x="578" y="652"/>
                    <a:pt x="598" y="734"/>
                    <a:pt x="612" y="819"/>
                  </a:cubicBezTo>
                  <a:cubicBezTo>
                    <a:pt x="632" y="902"/>
                    <a:pt x="649" y="987"/>
                    <a:pt x="665" y="1072"/>
                  </a:cubicBezTo>
                  <a:cubicBezTo>
                    <a:pt x="723" y="1410"/>
                    <a:pt x="779" y="1757"/>
                    <a:pt x="762" y="2104"/>
                  </a:cubicBezTo>
                  <a:cubicBezTo>
                    <a:pt x="757" y="2279"/>
                    <a:pt x="705" y="2448"/>
                    <a:pt x="665" y="2615"/>
                  </a:cubicBezTo>
                  <a:cubicBezTo>
                    <a:pt x="618" y="2782"/>
                    <a:pt x="608" y="2951"/>
                    <a:pt x="580" y="3120"/>
                  </a:cubicBezTo>
                  <a:cubicBezTo>
                    <a:pt x="538" y="3353"/>
                    <a:pt x="461" y="3576"/>
                    <a:pt x="365" y="3790"/>
                  </a:cubicBezTo>
                  <a:lnTo>
                    <a:pt x="365" y="3790"/>
                  </a:lnTo>
                  <a:cubicBezTo>
                    <a:pt x="359" y="3726"/>
                    <a:pt x="354" y="3661"/>
                    <a:pt x="353" y="3596"/>
                  </a:cubicBezTo>
                  <a:cubicBezTo>
                    <a:pt x="353" y="3509"/>
                    <a:pt x="365" y="3421"/>
                    <a:pt x="370" y="3333"/>
                  </a:cubicBezTo>
                  <a:cubicBezTo>
                    <a:pt x="374" y="3246"/>
                    <a:pt x="370" y="3158"/>
                    <a:pt x="362" y="3072"/>
                  </a:cubicBezTo>
                  <a:cubicBezTo>
                    <a:pt x="324" y="2726"/>
                    <a:pt x="283" y="2380"/>
                    <a:pt x="263" y="2033"/>
                  </a:cubicBezTo>
                  <a:cubicBezTo>
                    <a:pt x="249" y="1860"/>
                    <a:pt x="260" y="1686"/>
                    <a:pt x="276" y="1511"/>
                  </a:cubicBezTo>
                  <a:cubicBezTo>
                    <a:pt x="294" y="1337"/>
                    <a:pt x="285" y="1166"/>
                    <a:pt x="279" y="993"/>
                  </a:cubicBezTo>
                  <a:cubicBezTo>
                    <a:pt x="271" y="820"/>
                    <a:pt x="257" y="649"/>
                    <a:pt x="260" y="477"/>
                  </a:cubicBezTo>
                  <a:cubicBezTo>
                    <a:pt x="262" y="393"/>
                    <a:pt x="265" y="308"/>
                    <a:pt x="280" y="229"/>
                  </a:cubicBezTo>
                  <a:cubicBezTo>
                    <a:pt x="288" y="190"/>
                    <a:pt x="300" y="152"/>
                    <a:pt x="316" y="129"/>
                  </a:cubicBezTo>
                  <a:cubicBezTo>
                    <a:pt x="324" y="119"/>
                    <a:pt x="325" y="118"/>
                    <a:pt x="322" y="118"/>
                  </a:cubicBezTo>
                  <a:cubicBezTo>
                    <a:pt x="321" y="117"/>
                    <a:pt x="321" y="117"/>
                    <a:pt x="322" y="117"/>
                  </a:cubicBezTo>
                  <a:close/>
                  <a:moveTo>
                    <a:pt x="319" y="1"/>
                  </a:moveTo>
                  <a:cubicBezTo>
                    <a:pt x="271" y="1"/>
                    <a:pt x="237" y="31"/>
                    <a:pt x="219" y="55"/>
                  </a:cubicBezTo>
                  <a:cubicBezTo>
                    <a:pt x="183" y="104"/>
                    <a:pt x="166" y="149"/>
                    <a:pt x="151" y="193"/>
                  </a:cubicBezTo>
                  <a:cubicBezTo>
                    <a:pt x="123" y="283"/>
                    <a:pt x="103" y="371"/>
                    <a:pt x="86" y="460"/>
                  </a:cubicBezTo>
                  <a:cubicBezTo>
                    <a:pt x="55" y="636"/>
                    <a:pt x="30" y="812"/>
                    <a:pt x="18" y="990"/>
                  </a:cubicBezTo>
                  <a:cubicBezTo>
                    <a:pt x="7" y="1166"/>
                    <a:pt x="1" y="1342"/>
                    <a:pt x="27" y="1518"/>
                  </a:cubicBezTo>
                  <a:cubicBezTo>
                    <a:pt x="50" y="1692"/>
                    <a:pt x="75" y="1866"/>
                    <a:pt x="75" y="2041"/>
                  </a:cubicBezTo>
                  <a:lnTo>
                    <a:pt x="98" y="3090"/>
                  </a:lnTo>
                  <a:cubicBezTo>
                    <a:pt x="103" y="3178"/>
                    <a:pt x="111" y="3265"/>
                    <a:pt x="128" y="3351"/>
                  </a:cubicBezTo>
                  <a:cubicBezTo>
                    <a:pt x="146" y="3438"/>
                    <a:pt x="171" y="3522"/>
                    <a:pt x="186" y="3609"/>
                  </a:cubicBezTo>
                  <a:cubicBezTo>
                    <a:pt x="211" y="3783"/>
                    <a:pt x="211" y="3958"/>
                    <a:pt x="214" y="4134"/>
                  </a:cubicBezTo>
                  <a:cubicBezTo>
                    <a:pt x="214" y="4161"/>
                    <a:pt x="228" y="4191"/>
                    <a:pt x="253" y="4209"/>
                  </a:cubicBezTo>
                  <a:cubicBezTo>
                    <a:pt x="270" y="4223"/>
                    <a:pt x="291" y="4229"/>
                    <a:pt x="312" y="4229"/>
                  </a:cubicBezTo>
                  <a:cubicBezTo>
                    <a:pt x="342" y="4229"/>
                    <a:pt x="370" y="4216"/>
                    <a:pt x="388" y="4191"/>
                  </a:cubicBezTo>
                  <a:lnTo>
                    <a:pt x="398" y="4178"/>
                  </a:lnTo>
                  <a:cubicBezTo>
                    <a:pt x="620" y="3882"/>
                    <a:pt x="737" y="3529"/>
                    <a:pt x="842" y="3183"/>
                  </a:cubicBezTo>
                  <a:cubicBezTo>
                    <a:pt x="904" y="3010"/>
                    <a:pt x="941" y="2831"/>
                    <a:pt x="944" y="2649"/>
                  </a:cubicBezTo>
                  <a:cubicBezTo>
                    <a:pt x="942" y="2558"/>
                    <a:pt x="936" y="2465"/>
                    <a:pt x="932" y="2376"/>
                  </a:cubicBezTo>
                  <a:cubicBezTo>
                    <a:pt x="921" y="2285"/>
                    <a:pt x="918" y="2197"/>
                    <a:pt x="919" y="2107"/>
                  </a:cubicBezTo>
                  <a:cubicBezTo>
                    <a:pt x="912" y="1751"/>
                    <a:pt x="918" y="1391"/>
                    <a:pt x="854" y="1038"/>
                  </a:cubicBezTo>
                  <a:cubicBezTo>
                    <a:pt x="830" y="859"/>
                    <a:pt x="777" y="684"/>
                    <a:pt x="706" y="518"/>
                  </a:cubicBezTo>
                  <a:cubicBezTo>
                    <a:pt x="631" y="351"/>
                    <a:pt x="561" y="184"/>
                    <a:pt x="416" y="41"/>
                  </a:cubicBezTo>
                  <a:cubicBezTo>
                    <a:pt x="391" y="24"/>
                    <a:pt x="367" y="1"/>
                    <a:pt x="3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7" name="Google Shape;5897;p205"/>
            <p:cNvSpPr/>
            <p:nvPr/>
          </p:nvSpPr>
          <p:spPr>
            <a:xfrm>
              <a:off x="4915500" y="753800"/>
              <a:ext cx="77075" cy="47200"/>
            </a:xfrm>
            <a:custGeom>
              <a:avLst/>
              <a:gdLst/>
              <a:ahLst/>
              <a:cxnLst/>
              <a:rect l="l" t="t" r="r" b="b"/>
              <a:pathLst>
                <a:path w="3083" h="1888" extrusionOk="0">
                  <a:moveTo>
                    <a:pt x="2974" y="167"/>
                  </a:moveTo>
                  <a:lnTo>
                    <a:pt x="2974" y="167"/>
                  </a:lnTo>
                  <a:cubicBezTo>
                    <a:pt x="2977" y="168"/>
                    <a:pt x="2980" y="169"/>
                    <a:pt x="2982" y="170"/>
                  </a:cubicBezTo>
                  <a:cubicBezTo>
                    <a:pt x="2981" y="170"/>
                    <a:pt x="2981" y="170"/>
                    <a:pt x="2980" y="170"/>
                  </a:cubicBezTo>
                  <a:cubicBezTo>
                    <a:pt x="2978" y="170"/>
                    <a:pt x="2976" y="169"/>
                    <a:pt x="2974" y="167"/>
                  </a:cubicBezTo>
                  <a:close/>
                  <a:moveTo>
                    <a:pt x="2807" y="145"/>
                  </a:moveTo>
                  <a:cubicBezTo>
                    <a:pt x="2858" y="145"/>
                    <a:pt x="2910" y="150"/>
                    <a:pt x="2961" y="164"/>
                  </a:cubicBezTo>
                  <a:lnTo>
                    <a:pt x="2961" y="164"/>
                  </a:lnTo>
                  <a:cubicBezTo>
                    <a:pt x="2958" y="169"/>
                    <a:pt x="2954" y="176"/>
                    <a:pt x="2951" y="182"/>
                  </a:cubicBezTo>
                  <a:cubicBezTo>
                    <a:pt x="2936" y="207"/>
                    <a:pt x="2914" y="234"/>
                    <a:pt x="2891" y="259"/>
                  </a:cubicBezTo>
                  <a:cubicBezTo>
                    <a:pt x="2842" y="307"/>
                    <a:pt x="2789" y="353"/>
                    <a:pt x="2732" y="397"/>
                  </a:cubicBezTo>
                  <a:cubicBezTo>
                    <a:pt x="2619" y="483"/>
                    <a:pt x="2505" y="566"/>
                    <a:pt x="2394" y="656"/>
                  </a:cubicBezTo>
                  <a:cubicBezTo>
                    <a:pt x="2170" y="830"/>
                    <a:pt x="1947" y="1015"/>
                    <a:pt x="1695" y="1151"/>
                  </a:cubicBezTo>
                  <a:cubicBezTo>
                    <a:pt x="1570" y="1224"/>
                    <a:pt x="1426" y="1256"/>
                    <a:pt x="1291" y="1301"/>
                  </a:cubicBezTo>
                  <a:cubicBezTo>
                    <a:pt x="1153" y="1343"/>
                    <a:pt x="1031" y="1409"/>
                    <a:pt x="906" y="1475"/>
                  </a:cubicBezTo>
                  <a:cubicBezTo>
                    <a:pt x="729" y="1558"/>
                    <a:pt x="543" y="1613"/>
                    <a:pt x="357" y="1647"/>
                  </a:cubicBezTo>
                  <a:lnTo>
                    <a:pt x="357" y="1647"/>
                  </a:lnTo>
                  <a:cubicBezTo>
                    <a:pt x="394" y="1608"/>
                    <a:pt x="433" y="1571"/>
                    <a:pt x="474" y="1537"/>
                  </a:cubicBezTo>
                  <a:cubicBezTo>
                    <a:pt x="531" y="1492"/>
                    <a:pt x="596" y="1457"/>
                    <a:pt x="656" y="1418"/>
                  </a:cubicBezTo>
                  <a:cubicBezTo>
                    <a:pt x="716" y="1378"/>
                    <a:pt x="771" y="1332"/>
                    <a:pt x="823" y="1284"/>
                  </a:cubicBezTo>
                  <a:cubicBezTo>
                    <a:pt x="1027" y="1085"/>
                    <a:pt x="1237" y="890"/>
                    <a:pt x="1467" y="722"/>
                  </a:cubicBezTo>
                  <a:cubicBezTo>
                    <a:pt x="1579" y="636"/>
                    <a:pt x="1707" y="571"/>
                    <a:pt x="1837" y="517"/>
                  </a:cubicBezTo>
                  <a:cubicBezTo>
                    <a:pt x="1970" y="466"/>
                    <a:pt x="2089" y="397"/>
                    <a:pt x="2210" y="335"/>
                  </a:cubicBezTo>
                  <a:cubicBezTo>
                    <a:pt x="2395" y="239"/>
                    <a:pt x="2602" y="145"/>
                    <a:pt x="2807" y="145"/>
                  </a:cubicBezTo>
                  <a:close/>
                  <a:moveTo>
                    <a:pt x="2640" y="0"/>
                  </a:moveTo>
                  <a:cubicBezTo>
                    <a:pt x="2459" y="0"/>
                    <a:pt x="2277" y="37"/>
                    <a:pt x="2110" y="94"/>
                  </a:cubicBezTo>
                  <a:cubicBezTo>
                    <a:pt x="1968" y="147"/>
                    <a:pt x="1829" y="208"/>
                    <a:pt x="1713" y="304"/>
                  </a:cubicBezTo>
                  <a:cubicBezTo>
                    <a:pt x="1595" y="397"/>
                    <a:pt x="1482" y="489"/>
                    <a:pt x="1359" y="568"/>
                  </a:cubicBezTo>
                  <a:cubicBezTo>
                    <a:pt x="1118" y="735"/>
                    <a:pt x="879" y="903"/>
                    <a:pt x="649" y="1085"/>
                  </a:cubicBezTo>
                  <a:cubicBezTo>
                    <a:pt x="593" y="1131"/>
                    <a:pt x="539" y="1182"/>
                    <a:pt x="494" y="1239"/>
                  </a:cubicBezTo>
                  <a:cubicBezTo>
                    <a:pt x="448" y="1298"/>
                    <a:pt x="408" y="1361"/>
                    <a:pt x="360" y="1417"/>
                  </a:cubicBezTo>
                  <a:cubicBezTo>
                    <a:pt x="261" y="1523"/>
                    <a:pt x="150" y="1614"/>
                    <a:pt x="37" y="1713"/>
                  </a:cubicBezTo>
                  <a:cubicBezTo>
                    <a:pt x="20" y="1728"/>
                    <a:pt x="8" y="1750"/>
                    <a:pt x="5" y="1776"/>
                  </a:cubicBezTo>
                  <a:cubicBezTo>
                    <a:pt x="0" y="1829"/>
                    <a:pt x="39" y="1877"/>
                    <a:pt x="91" y="1881"/>
                  </a:cubicBezTo>
                  <a:lnTo>
                    <a:pt x="110" y="1883"/>
                  </a:lnTo>
                  <a:cubicBezTo>
                    <a:pt x="148" y="1886"/>
                    <a:pt x="186" y="1888"/>
                    <a:pt x="224" y="1888"/>
                  </a:cubicBezTo>
                  <a:cubicBezTo>
                    <a:pt x="496" y="1888"/>
                    <a:pt x="754" y="1801"/>
                    <a:pt x="1005" y="1727"/>
                  </a:cubicBezTo>
                  <a:cubicBezTo>
                    <a:pt x="1150" y="1688"/>
                    <a:pt x="1292" y="1637"/>
                    <a:pt x="1416" y="1551"/>
                  </a:cubicBezTo>
                  <a:cubicBezTo>
                    <a:pt x="1539" y="1464"/>
                    <a:pt x="1649" y="1360"/>
                    <a:pt x="1775" y="1287"/>
                  </a:cubicBezTo>
                  <a:cubicBezTo>
                    <a:pt x="2021" y="1128"/>
                    <a:pt x="2280" y="989"/>
                    <a:pt x="2514" y="810"/>
                  </a:cubicBezTo>
                  <a:cubicBezTo>
                    <a:pt x="2632" y="722"/>
                    <a:pt x="2741" y="622"/>
                    <a:pt x="2840" y="511"/>
                  </a:cubicBezTo>
                  <a:cubicBezTo>
                    <a:pt x="2889" y="455"/>
                    <a:pt x="2939" y="398"/>
                    <a:pt x="2984" y="336"/>
                  </a:cubicBezTo>
                  <a:cubicBezTo>
                    <a:pt x="3007" y="305"/>
                    <a:pt x="3030" y="275"/>
                    <a:pt x="3050" y="238"/>
                  </a:cubicBezTo>
                  <a:cubicBezTo>
                    <a:pt x="3061" y="218"/>
                    <a:pt x="3073" y="202"/>
                    <a:pt x="3078" y="168"/>
                  </a:cubicBezTo>
                  <a:cubicBezTo>
                    <a:pt x="3082" y="157"/>
                    <a:pt x="3081" y="133"/>
                    <a:pt x="3072" y="109"/>
                  </a:cubicBezTo>
                  <a:cubicBezTo>
                    <a:pt x="3064" y="88"/>
                    <a:pt x="3039" y="72"/>
                    <a:pt x="3019" y="62"/>
                  </a:cubicBezTo>
                  <a:cubicBezTo>
                    <a:pt x="2896" y="19"/>
                    <a:pt x="2768" y="0"/>
                    <a:pt x="26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8" name="Google Shape;5898;p205"/>
            <p:cNvSpPr/>
            <p:nvPr/>
          </p:nvSpPr>
          <p:spPr>
            <a:xfrm>
              <a:off x="4884875" y="823550"/>
              <a:ext cx="84625" cy="36250"/>
            </a:xfrm>
            <a:custGeom>
              <a:avLst/>
              <a:gdLst/>
              <a:ahLst/>
              <a:cxnLst/>
              <a:rect l="l" t="t" r="r" b="b"/>
              <a:pathLst>
                <a:path w="3385" h="1450" extrusionOk="0">
                  <a:moveTo>
                    <a:pt x="3270" y="301"/>
                  </a:moveTo>
                  <a:cubicBezTo>
                    <a:pt x="3271" y="302"/>
                    <a:pt x="3272" y="302"/>
                    <a:pt x="3273" y="303"/>
                  </a:cubicBezTo>
                  <a:cubicBezTo>
                    <a:pt x="3272" y="303"/>
                    <a:pt x="3271" y="302"/>
                    <a:pt x="3270" y="301"/>
                  </a:cubicBezTo>
                  <a:close/>
                  <a:moveTo>
                    <a:pt x="2848" y="217"/>
                  </a:moveTo>
                  <a:cubicBezTo>
                    <a:pt x="2991" y="217"/>
                    <a:pt x="3133" y="240"/>
                    <a:pt x="3267" y="300"/>
                  </a:cubicBezTo>
                  <a:lnTo>
                    <a:pt x="3267" y="300"/>
                  </a:lnTo>
                  <a:cubicBezTo>
                    <a:pt x="3265" y="304"/>
                    <a:pt x="3262" y="310"/>
                    <a:pt x="3258" y="317"/>
                  </a:cubicBezTo>
                  <a:cubicBezTo>
                    <a:pt x="3243" y="338"/>
                    <a:pt x="3218" y="361"/>
                    <a:pt x="3192" y="383"/>
                  </a:cubicBezTo>
                  <a:cubicBezTo>
                    <a:pt x="3136" y="423"/>
                    <a:pt x="3074" y="460"/>
                    <a:pt x="3013" y="494"/>
                  </a:cubicBezTo>
                  <a:lnTo>
                    <a:pt x="2627" y="687"/>
                  </a:lnTo>
                  <a:cubicBezTo>
                    <a:pt x="2369" y="814"/>
                    <a:pt x="2110" y="951"/>
                    <a:pt x="1829" y="1028"/>
                  </a:cubicBezTo>
                  <a:cubicBezTo>
                    <a:pt x="1690" y="1071"/>
                    <a:pt x="1540" y="1071"/>
                    <a:pt x="1397" y="1082"/>
                  </a:cubicBezTo>
                  <a:cubicBezTo>
                    <a:pt x="1252" y="1093"/>
                    <a:pt x="1116" y="1131"/>
                    <a:pt x="977" y="1165"/>
                  </a:cubicBezTo>
                  <a:cubicBezTo>
                    <a:pt x="827" y="1197"/>
                    <a:pt x="675" y="1208"/>
                    <a:pt x="524" y="1208"/>
                  </a:cubicBezTo>
                  <a:cubicBezTo>
                    <a:pt x="468" y="1208"/>
                    <a:pt x="412" y="1207"/>
                    <a:pt x="356" y="1204"/>
                  </a:cubicBezTo>
                  <a:lnTo>
                    <a:pt x="356" y="1204"/>
                  </a:lnTo>
                  <a:cubicBezTo>
                    <a:pt x="406" y="1163"/>
                    <a:pt x="459" y="1124"/>
                    <a:pt x="514" y="1090"/>
                  </a:cubicBezTo>
                  <a:cubicBezTo>
                    <a:pt x="579" y="1056"/>
                    <a:pt x="647" y="1028"/>
                    <a:pt x="715" y="999"/>
                  </a:cubicBezTo>
                  <a:cubicBezTo>
                    <a:pt x="781" y="969"/>
                    <a:pt x="841" y="931"/>
                    <a:pt x="900" y="892"/>
                  </a:cubicBezTo>
                  <a:cubicBezTo>
                    <a:pt x="1134" y="726"/>
                    <a:pt x="1381" y="576"/>
                    <a:pt x="1642" y="459"/>
                  </a:cubicBezTo>
                  <a:cubicBezTo>
                    <a:pt x="1901" y="330"/>
                    <a:pt x="2198" y="330"/>
                    <a:pt x="2459" y="261"/>
                  </a:cubicBezTo>
                  <a:cubicBezTo>
                    <a:pt x="2585" y="236"/>
                    <a:pt x="2716" y="217"/>
                    <a:pt x="2848" y="217"/>
                  </a:cubicBezTo>
                  <a:close/>
                  <a:moveTo>
                    <a:pt x="2515" y="1"/>
                  </a:moveTo>
                  <a:cubicBezTo>
                    <a:pt x="2486" y="1"/>
                    <a:pt x="2457" y="2"/>
                    <a:pt x="2428" y="3"/>
                  </a:cubicBezTo>
                  <a:cubicBezTo>
                    <a:pt x="2272" y="8"/>
                    <a:pt x="2122" y="42"/>
                    <a:pt x="1980" y="101"/>
                  </a:cubicBezTo>
                  <a:cubicBezTo>
                    <a:pt x="1843" y="168"/>
                    <a:pt x="1705" y="229"/>
                    <a:pt x="1568" y="284"/>
                  </a:cubicBezTo>
                  <a:cubicBezTo>
                    <a:pt x="1292" y="398"/>
                    <a:pt x="1020" y="520"/>
                    <a:pt x="761" y="667"/>
                  </a:cubicBezTo>
                  <a:cubicBezTo>
                    <a:pt x="696" y="704"/>
                    <a:pt x="636" y="747"/>
                    <a:pt x="579" y="797"/>
                  </a:cubicBezTo>
                  <a:cubicBezTo>
                    <a:pt x="523" y="847"/>
                    <a:pt x="474" y="906"/>
                    <a:pt x="418" y="954"/>
                  </a:cubicBezTo>
                  <a:cubicBezTo>
                    <a:pt x="303" y="1048"/>
                    <a:pt x="177" y="1124"/>
                    <a:pt x="52" y="1209"/>
                  </a:cubicBezTo>
                  <a:cubicBezTo>
                    <a:pt x="34" y="1221"/>
                    <a:pt x="20" y="1239"/>
                    <a:pt x="14" y="1261"/>
                  </a:cubicBezTo>
                  <a:cubicBezTo>
                    <a:pt x="0" y="1312"/>
                    <a:pt x="29" y="1366"/>
                    <a:pt x="80" y="1380"/>
                  </a:cubicBezTo>
                  <a:lnTo>
                    <a:pt x="97" y="1385"/>
                  </a:lnTo>
                  <a:cubicBezTo>
                    <a:pt x="268" y="1434"/>
                    <a:pt x="442" y="1449"/>
                    <a:pt x="615" y="1449"/>
                  </a:cubicBezTo>
                  <a:cubicBezTo>
                    <a:pt x="748" y="1449"/>
                    <a:pt x="881" y="1440"/>
                    <a:pt x="1012" y="1432"/>
                  </a:cubicBezTo>
                  <a:cubicBezTo>
                    <a:pt x="1165" y="1429"/>
                    <a:pt x="1318" y="1412"/>
                    <a:pt x="1460" y="1357"/>
                  </a:cubicBezTo>
                  <a:cubicBezTo>
                    <a:pt x="1602" y="1301"/>
                    <a:pt x="1735" y="1222"/>
                    <a:pt x="1877" y="1176"/>
                  </a:cubicBezTo>
                  <a:cubicBezTo>
                    <a:pt x="2156" y="1076"/>
                    <a:pt x="2443" y="993"/>
                    <a:pt x="2713" y="861"/>
                  </a:cubicBezTo>
                  <a:cubicBezTo>
                    <a:pt x="2849" y="798"/>
                    <a:pt x="2977" y="719"/>
                    <a:pt x="3096" y="624"/>
                  </a:cubicBezTo>
                  <a:cubicBezTo>
                    <a:pt x="3156" y="577"/>
                    <a:pt x="3216" y="530"/>
                    <a:pt x="3272" y="472"/>
                  </a:cubicBezTo>
                  <a:cubicBezTo>
                    <a:pt x="3300" y="445"/>
                    <a:pt x="3327" y="417"/>
                    <a:pt x="3352" y="378"/>
                  </a:cubicBezTo>
                  <a:cubicBezTo>
                    <a:pt x="3364" y="358"/>
                    <a:pt x="3378" y="335"/>
                    <a:pt x="3383" y="298"/>
                  </a:cubicBezTo>
                  <a:cubicBezTo>
                    <a:pt x="3384" y="283"/>
                    <a:pt x="3375" y="256"/>
                    <a:pt x="3366" y="238"/>
                  </a:cubicBezTo>
                  <a:cubicBezTo>
                    <a:pt x="3354" y="224"/>
                    <a:pt x="3340" y="212"/>
                    <a:pt x="3324" y="202"/>
                  </a:cubicBezTo>
                  <a:lnTo>
                    <a:pt x="3324" y="201"/>
                  </a:lnTo>
                  <a:cubicBezTo>
                    <a:pt x="3078" y="75"/>
                    <a:pt x="2797" y="1"/>
                    <a:pt x="25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9" name="Google Shape;5899;p205"/>
            <p:cNvSpPr/>
            <p:nvPr/>
          </p:nvSpPr>
          <p:spPr>
            <a:xfrm>
              <a:off x="4849100" y="797225"/>
              <a:ext cx="19550" cy="74450"/>
            </a:xfrm>
            <a:custGeom>
              <a:avLst/>
              <a:gdLst/>
              <a:ahLst/>
              <a:cxnLst/>
              <a:rect l="l" t="t" r="r" b="b"/>
              <a:pathLst>
                <a:path w="782" h="2978" extrusionOk="0">
                  <a:moveTo>
                    <a:pt x="345" y="121"/>
                  </a:moveTo>
                  <a:cubicBezTo>
                    <a:pt x="352" y="127"/>
                    <a:pt x="360" y="132"/>
                    <a:pt x="369" y="136"/>
                  </a:cubicBezTo>
                  <a:cubicBezTo>
                    <a:pt x="445" y="215"/>
                    <a:pt x="496" y="319"/>
                    <a:pt x="514" y="433"/>
                  </a:cubicBezTo>
                  <a:cubicBezTo>
                    <a:pt x="528" y="488"/>
                    <a:pt x="534" y="545"/>
                    <a:pt x="541" y="604"/>
                  </a:cubicBezTo>
                  <a:cubicBezTo>
                    <a:pt x="551" y="660"/>
                    <a:pt x="556" y="718"/>
                    <a:pt x="562" y="775"/>
                  </a:cubicBezTo>
                  <a:cubicBezTo>
                    <a:pt x="587" y="1007"/>
                    <a:pt x="605" y="1249"/>
                    <a:pt x="568" y="1485"/>
                  </a:cubicBezTo>
                  <a:cubicBezTo>
                    <a:pt x="554" y="1606"/>
                    <a:pt x="497" y="1717"/>
                    <a:pt x="451" y="1828"/>
                  </a:cubicBezTo>
                  <a:cubicBezTo>
                    <a:pt x="403" y="1938"/>
                    <a:pt x="386" y="2053"/>
                    <a:pt x="366" y="2171"/>
                  </a:cubicBezTo>
                  <a:cubicBezTo>
                    <a:pt x="341" y="2294"/>
                    <a:pt x="301" y="2414"/>
                    <a:pt x="252" y="2527"/>
                  </a:cubicBezTo>
                  <a:lnTo>
                    <a:pt x="252" y="2527"/>
                  </a:lnTo>
                  <a:cubicBezTo>
                    <a:pt x="252" y="2518"/>
                    <a:pt x="252" y="2508"/>
                    <a:pt x="252" y="2498"/>
                  </a:cubicBezTo>
                  <a:cubicBezTo>
                    <a:pt x="260" y="2374"/>
                    <a:pt x="303" y="2251"/>
                    <a:pt x="286" y="2129"/>
                  </a:cubicBezTo>
                  <a:cubicBezTo>
                    <a:pt x="263" y="1887"/>
                    <a:pt x="240" y="1643"/>
                    <a:pt x="233" y="1399"/>
                  </a:cubicBezTo>
                  <a:cubicBezTo>
                    <a:pt x="227" y="1277"/>
                    <a:pt x="243" y="1155"/>
                    <a:pt x="266" y="1035"/>
                  </a:cubicBezTo>
                  <a:cubicBezTo>
                    <a:pt x="292" y="914"/>
                    <a:pt x="291" y="794"/>
                    <a:pt x="291" y="674"/>
                  </a:cubicBezTo>
                  <a:cubicBezTo>
                    <a:pt x="291" y="553"/>
                    <a:pt x="283" y="433"/>
                    <a:pt x="292" y="317"/>
                  </a:cubicBezTo>
                  <a:cubicBezTo>
                    <a:pt x="297" y="260"/>
                    <a:pt x="303" y="200"/>
                    <a:pt x="321" y="158"/>
                  </a:cubicBezTo>
                  <a:cubicBezTo>
                    <a:pt x="326" y="147"/>
                    <a:pt x="329" y="135"/>
                    <a:pt x="334" y="132"/>
                  </a:cubicBezTo>
                  <a:lnTo>
                    <a:pt x="338" y="123"/>
                  </a:lnTo>
                  <a:cubicBezTo>
                    <a:pt x="338" y="121"/>
                    <a:pt x="339" y="121"/>
                    <a:pt x="339" y="121"/>
                  </a:cubicBezTo>
                  <a:cubicBezTo>
                    <a:pt x="340" y="121"/>
                    <a:pt x="341" y="123"/>
                    <a:pt x="342" y="123"/>
                  </a:cubicBezTo>
                  <a:cubicBezTo>
                    <a:pt x="343" y="123"/>
                    <a:pt x="344" y="122"/>
                    <a:pt x="345" y="121"/>
                  </a:cubicBezTo>
                  <a:close/>
                  <a:moveTo>
                    <a:pt x="333" y="1"/>
                  </a:moveTo>
                  <a:cubicBezTo>
                    <a:pt x="326" y="1"/>
                    <a:pt x="319" y="2"/>
                    <a:pt x="312" y="4"/>
                  </a:cubicBezTo>
                  <a:cubicBezTo>
                    <a:pt x="298" y="8"/>
                    <a:pt x="283" y="13"/>
                    <a:pt x="269" y="19"/>
                  </a:cubicBezTo>
                  <a:lnTo>
                    <a:pt x="243" y="44"/>
                  </a:lnTo>
                  <a:cubicBezTo>
                    <a:pt x="223" y="61"/>
                    <a:pt x="213" y="76"/>
                    <a:pt x="203" y="92"/>
                  </a:cubicBezTo>
                  <a:cubicBezTo>
                    <a:pt x="164" y="158"/>
                    <a:pt x="141" y="218"/>
                    <a:pt x="119" y="282"/>
                  </a:cubicBezTo>
                  <a:cubicBezTo>
                    <a:pt x="81" y="407"/>
                    <a:pt x="48" y="530"/>
                    <a:pt x="30" y="655"/>
                  </a:cubicBezTo>
                  <a:cubicBezTo>
                    <a:pt x="13" y="778"/>
                    <a:pt x="0" y="903"/>
                    <a:pt x="20" y="1029"/>
                  </a:cubicBezTo>
                  <a:cubicBezTo>
                    <a:pt x="37" y="1152"/>
                    <a:pt x="50" y="1275"/>
                    <a:pt x="45" y="1399"/>
                  </a:cubicBezTo>
                  <a:lnTo>
                    <a:pt x="22" y="2138"/>
                  </a:lnTo>
                  <a:cubicBezTo>
                    <a:pt x="14" y="2262"/>
                    <a:pt x="67" y="2384"/>
                    <a:pt x="87" y="2505"/>
                  </a:cubicBezTo>
                  <a:cubicBezTo>
                    <a:pt x="101" y="2627"/>
                    <a:pt x="93" y="2751"/>
                    <a:pt x="87" y="2874"/>
                  </a:cubicBezTo>
                  <a:cubicBezTo>
                    <a:pt x="85" y="2904"/>
                    <a:pt x="96" y="2931"/>
                    <a:pt x="118" y="2951"/>
                  </a:cubicBezTo>
                  <a:cubicBezTo>
                    <a:pt x="137" y="2969"/>
                    <a:pt x="160" y="2977"/>
                    <a:pt x="184" y="2977"/>
                  </a:cubicBezTo>
                  <a:cubicBezTo>
                    <a:pt x="211" y="2977"/>
                    <a:pt x="238" y="2967"/>
                    <a:pt x="257" y="2945"/>
                  </a:cubicBezTo>
                  <a:lnTo>
                    <a:pt x="269" y="2933"/>
                  </a:lnTo>
                  <a:cubicBezTo>
                    <a:pt x="456" y="2729"/>
                    <a:pt x="531" y="2482"/>
                    <a:pt x="628" y="2249"/>
                  </a:cubicBezTo>
                  <a:cubicBezTo>
                    <a:pt x="681" y="2134"/>
                    <a:pt x="718" y="2012"/>
                    <a:pt x="723" y="1883"/>
                  </a:cubicBezTo>
                  <a:cubicBezTo>
                    <a:pt x="726" y="1755"/>
                    <a:pt x="707" y="1627"/>
                    <a:pt x="723" y="1504"/>
                  </a:cubicBezTo>
                  <a:cubicBezTo>
                    <a:pt x="741" y="1257"/>
                    <a:pt x="781" y="1010"/>
                    <a:pt x="757" y="755"/>
                  </a:cubicBezTo>
                  <a:cubicBezTo>
                    <a:pt x="738" y="502"/>
                    <a:pt x="625" y="252"/>
                    <a:pt x="446" y="53"/>
                  </a:cubicBezTo>
                  <a:cubicBezTo>
                    <a:pt x="431" y="41"/>
                    <a:pt x="414" y="27"/>
                    <a:pt x="395" y="15"/>
                  </a:cubicBezTo>
                  <a:cubicBezTo>
                    <a:pt x="377" y="10"/>
                    <a:pt x="355" y="1"/>
                    <a:pt x="3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0" name="Google Shape;5900;p205"/>
            <p:cNvSpPr/>
            <p:nvPr/>
          </p:nvSpPr>
          <p:spPr>
            <a:xfrm>
              <a:off x="4431675" y="921075"/>
              <a:ext cx="200775" cy="586025"/>
            </a:xfrm>
            <a:custGeom>
              <a:avLst/>
              <a:gdLst/>
              <a:ahLst/>
              <a:cxnLst/>
              <a:rect l="l" t="t" r="r" b="b"/>
              <a:pathLst>
                <a:path w="8031" h="23441" extrusionOk="0">
                  <a:moveTo>
                    <a:pt x="569" y="1"/>
                  </a:moveTo>
                  <a:cubicBezTo>
                    <a:pt x="554" y="1"/>
                    <a:pt x="539" y="1"/>
                    <a:pt x="523" y="2"/>
                  </a:cubicBezTo>
                  <a:cubicBezTo>
                    <a:pt x="408" y="13"/>
                    <a:pt x="300" y="81"/>
                    <a:pt x="230" y="161"/>
                  </a:cubicBezTo>
                  <a:cubicBezTo>
                    <a:pt x="167" y="241"/>
                    <a:pt x="111" y="328"/>
                    <a:pt x="81" y="424"/>
                  </a:cubicBezTo>
                  <a:cubicBezTo>
                    <a:pt x="11" y="612"/>
                    <a:pt x="0" y="809"/>
                    <a:pt x="16" y="998"/>
                  </a:cubicBezTo>
                  <a:cubicBezTo>
                    <a:pt x="53" y="1373"/>
                    <a:pt x="156" y="1729"/>
                    <a:pt x="284" y="2070"/>
                  </a:cubicBezTo>
                  <a:cubicBezTo>
                    <a:pt x="537" y="2757"/>
                    <a:pt x="892" y="3390"/>
                    <a:pt x="1238" y="4019"/>
                  </a:cubicBezTo>
                  <a:cubicBezTo>
                    <a:pt x="1582" y="4651"/>
                    <a:pt x="1934" y="5276"/>
                    <a:pt x="2226" y="5924"/>
                  </a:cubicBezTo>
                  <a:cubicBezTo>
                    <a:pt x="2369" y="6250"/>
                    <a:pt x="2494" y="6583"/>
                    <a:pt x="2582" y="6922"/>
                  </a:cubicBezTo>
                  <a:cubicBezTo>
                    <a:pt x="2672" y="7265"/>
                    <a:pt x="2693" y="7615"/>
                    <a:pt x="2687" y="7975"/>
                  </a:cubicBezTo>
                  <a:cubicBezTo>
                    <a:pt x="2687" y="8006"/>
                    <a:pt x="2710" y="8030"/>
                    <a:pt x="2741" y="8032"/>
                  </a:cubicBezTo>
                  <a:cubicBezTo>
                    <a:pt x="2743" y="8032"/>
                    <a:pt x="2745" y="8032"/>
                    <a:pt x="2746" y="8032"/>
                  </a:cubicBezTo>
                  <a:cubicBezTo>
                    <a:pt x="2775" y="8032"/>
                    <a:pt x="2798" y="8009"/>
                    <a:pt x="2801" y="7980"/>
                  </a:cubicBezTo>
                  <a:lnTo>
                    <a:pt x="2801" y="7978"/>
                  </a:lnTo>
                  <a:cubicBezTo>
                    <a:pt x="2826" y="7620"/>
                    <a:pt x="2823" y="7246"/>
                    <a:pt x="2747" y="6887"/>
                  </a:cubicBezTo>
                  <a:cubicBezTo>
                    <a:pt x="2678" y="6524"/>
                    <a:pt x="2553" y="6180"/>
                    <a:pt x="2420" y="5842"/>
                  </a:cubicBezTo>
                  <a:cubicBezTo>
                    <a:pt x="2149" y="5166"/>
                    <a:pt x="1801" y="4532"/>
                    <a:pt x="1468" y="3896"/>
                  </a:cubicBezTo>
                  <a:cubicBezTo>
                    <a:pt x="1135" y="3260"/>
                    <a:pt x="798" y="2627"/>
                    <a:pt x="513" y="1979"/>
                  </a:cubicBezTo>
                  <a:cubicBezTo>
                    <a:pt x="377" y="1654"/>
                    <a:pt x="250" y="1320"/>
                    <a:pt x="213" y="979"/>
                  </a:cubicBezTo>
                  <a:cubicBezTo>
                    <a:pt x="196" y="809"/>
                    <a:pt x="202" y="640"/>
                    <a:pt x="256" y="488"/>
                  </a:cubicBezTo>
                  <a:cubicBezTo>
                    <a:pt x="283" y="413"/>
                    <a:pt x="327" y="348"/>
                    <a:pt x="375" y="286"/>
                  </a:cubicBezTo>
                  <a:cubicBezTo>
                    <a:pt x="423" y="232"/>
                    <a:pt x="480" y="200"/>
                    <a:pt x="544" y="194"/>
                  </a:cubicBezTo>
                  <a:cubicBezTo>
                    <a:pt x="552" y="193"/>
                    <a:pt x="561" y="192"/>
                    <a:pt x="569" y="192"/>
                  </a:cubicBezTo>
                  <a:cubicBezTo>
                    <a:pt x="696" y="192"/>
                    <a:pt x="842" y="274"/>
                    <a:pt x="968" y="366"/>
                  </a:cubicBezTo>
                  <a:cubicBezTo>
                    <a:pt x="1105" y="467"/>
                    <a:pt x="1232" y="590"/>
                    <a:pt x="1354" y="717"/>
                  </a:cubicBezTo>
                  <a:cubicBezTo>
                    <a:pt x="1596" y="973"/>
                    <a:pt x="1815" y="1255"/>
                    <a:pt x="2030" y="1541"/>
                  </a:cubicBezTo>
                  <a:cubicBezTo>
                    <a:pt x="2457" y="2115"/>
                    <a:pt x="2849" y="2715"/>
                    <a:pt x="3260" y="3308"/>
                  </a:cubicBezTo>
                  <a:cubicBezTo>
                    <a:pt x="3678" y="3913"/>
                    <a:pt x="4198" y="4413"/>
                    <a:pt x="4672" y="4953"/>
                  </a:cubicBezTo>
                  <a:cubicBezTo>
                    <a:pt x="5144" y="5495"/>
                    <a:pt x="5590" y="6057"/>
                    <a:pt x="6004" y="6640"/>
                  </a:cubicBezTo>
                  <a:cubicBezTo>
                    <a:pt x="6417" y="7223"/>
                    <a:pt x="6805" y="7825"/>
                    <a:pt x="7121" y="8461"/>
                  </a:cubicBezTo>
                  <a:cubicBezTo>
                    <a:pt x="7433" y="9095"/>
                    <a:pt x="7677" y="9771"/>
                    <a:pt x="7729" y="10467"/>
                  </a:cubicBezTo>
                  <a:cubicBezTo>
                    <a:pt x="7743" y="10640"/>
                    <a:pt x="7743" y="10813"/>
                    <a:pt x="7735" y="10986"/>
                  </a:cubicBezTo>
                  <a:lnTo>
                    <a:pt x="7711" y="11244"/>
                  </a:lnTo>
                  <a:lnTo>
                    <a:pt x="7681" y="11514"/>
                  </a:lnTo>
                  <a:cubicBezTo>
                    <a:pt x="7638" y="11873"/>
                    <a:pt x="7620" y="12234"/>
                    <a:pt x="7601" y="12594"/>
                  </a:cubicBezTo>
                  <a:lnTo>
                    <a:pt x="7549" y="14755"/>
                  </a:lnTo>
                  <a:cubicBezTo>
                    <a:pt x="7501" y="16193"/>
                    <a:pt x="7448" y="17630"/>
                    <a:pt x="7425" y="19068"/>
                  </a:cubicBezTo>
                  <a:cubicBezTo>
                    <a:pt x="7407" y="19787"/>
                    <a:pt x="7416" y="20507"/>
                    <a:pt x="7414" y="21227"/>
                  </a:cubicBezTo>
                  <a:cubicBezTo>
                    <a:pt x="7414" y="21946"/>
                    <a:pt x="7419" y="22664"/>
                    <a:pt x="7436" y="23385"/>
                  </a:cubicBezTo>
                  <a:cubicBezTo>
                    <a:pt x="7438" y="23414"/>
                    <a:pt x="7462" y="23439"/>
                    <a:pt x="7493" y="23440"/>
                  </a:cubicBezTo>
                  <a:cubicBezTo>
                    <a:pt x="7524" y="23440"/>
                    <a:pt x="7550" y="23416"/>
                    <a:pt x="7550" y="23383"/>
                  </a:cubicBezTo>
                  <a:lnTo>
                    <a:pt x="7617" y="19071"/>
                  </a:lnTo>
                  <a:cubicBezTo>
                    <a:pt x="7634" y="17634"/>
                    <a:pt x="7643" y="16196"/>
                    <a:pt x="7706" y="14761"/>
                  </a:cubicBezTo>
                  <a:cubicBezTo>
                    <a:pt x="7723" y="14403"/>
                    <a:pt x="7746" y="14043"/>
                    <a:pt x="7775" y="13685"/>
                  </a:cubicBezTo>
                  <a:lnTo>
                    <a:pt x="7879" y="12614"/>
                  </a:lnTo>
                  <a:lnTo>
                    <a:pt x="7984" y="11546"/>
                  </a:lnTo>
                  <a:lnTo>
                    <a:pt x="8010" y="11279"/>
                  </a:lnTo>
                  <a:lnTo>
                    <a:pt x="8029" y="11000"/>
                  </a:lnTo>
                  <a:cubicBezTo>
                    <a:pt x="8030" y="10813"/>
                    <a:pt x="8024" y="10626"/>
                    <a:pt x="8004" y="10441"/>
                  </a:cubicBezTo>
                  <a:cubicBezTo>
                    <a:pt x="7914" y="9703"/>
                    <a:pt x="7666" y="9003"/>
                    <a:pt x="7336" y="8353"/>
                  </a:cubicBezTo>
                  <a:cubicBezTo>
                    <a:pt x="7007" y="7703"/>
                    <a:pt x="6606" y="7095"/>
                    <a:pt x="6166" y="6521"/>
                  </a:cubicBezTo>
                  <a:cubicBezTo>
                    <a:pt x="5729" y="5945"/>
                    <a:pt x="5257" y="5399"/>
                    <a:pt x="4798" y="4845"/>
                  </a:cubicBezTo>
                  <a:cubicBezTo>
                    <a:pt x="4568" y="4569"/>
                    <a:pt x="4349" y="4283"/>
                    <a:pt x="4127" y="4001"/>
                  </a:cubicBezTo>
                  <a:cubicBezTo>
                    <a:pt x="3906" y="3720"/>
                    <a:pt x="3678" y="3444"/>
                    <a:pt x="3473" y="3158"/>
                  </a:cubicBezTo>
                  <a:cubicBezTo>
                    <a:pt x="3059" y="2572"/>
                    <a:pt x="2646" y="1982"/>
                    <a:pt x="2204" y="1408"/>
                  </a:cubicBezTo>
                  <a:cubicBezTo>
                    <a:pt x="1982" y="1123"/>
                    <a:pt x="1752" y="843"/>
                    <a:pt x="1499" y="578"/>
                  </a:cubicBezTo>
                  <a:cubicBezTo>
                    <a:pt x="1371" y="447"/>
                    <a:pt x="1236" y="319"/>
                    <a:pt x="1084" y="207"/>
                  </a:cubicBezTo>
                  <a:cubicBezTo>
                    <a:pt x="941" y="109"/>
                    <a:pt x="779" y="1"/>
                    <a:pt x="5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1" name="Google Shape;5901;p205"/>
            <p:cNvSpPr/>
            <p:nvPr/>
          </p:nvSpPr>
          <p:spPr>
            <a:xfrm>
              <a:off x="4236700" y="845800"/>
              <a:ext cx="264975" cy="307850"/>
            </a:xfrm>
            <a:custGeom>
              <a:avLst/>
              <a:gdLst/>
              <a:ahLst/>
              <a:cxnLst/>
              <a:rect l="l" t="t" r="r" b="b"/>
              <a:pathLst>
                <a:path w="10599" h="12314" extrusionOk="0">
                  <a:moveTo>
                    <a:pt x="547" y="0"/>
                  </a:moveTo>
                  <a:cubicBezTo>
                    <a:pt x="509" y="0"/>
                    <a:pt x="471" y="6"/>
                    <a:pt x="435" y="18"/>
                  </a:cubicBezTo>
                  <a:cubicBezTo>
                    <a:pt x="337" y="44"/>
                    <a:pt x="253" y="121"/>
                    <a:pt x="203" y="197"/>
                  </a:cubicBezTo>
                  <a:cubicBezTo>
                    <a:pt x="103" y="353"/>
                    <a:pt x="70" y="513"/>
                    <a:pt x="44" y="672"/>
                  </a:cubicBezTo>
                  <a:cubicBezTo>
                    <a:pt x="1" y="987"/>
                    <a:pt x="7" y="1297"/>
                    <a:pt x="24" y="1604"/>
                  </a:cubicBezTo>
                  <a:cubicBezTo>
                    <a:pt x="63" y="2220"/>
                    <a:pt x="160" y="2825"/>
                    <a:pt x="263" y="3427"/>
                  </a:cubicBezTo>
                  <a:cubicBezTo>
                    <a:pt x="365" y="4030"/>
                    <a:pt x="496" y="4629"/>
                    <a:pt x="689" y="5211"/>
                  </a:cubicBezTo>
                  <a:cubicBezTo>
                    <a:pt x="785" y="5503"/>
                    <a:pt x="891" y="5790"/>
                    <a:pt x="1020" y="6074"/>
                  </a:cubicBezTo>
                  <a:cubicBezTo>
                    <a:pt x="1084" y="6209"/>
                    <a:pt x="1158" y="6365"/>
                    <a:pt x="1263" y="6486"/>
                  </a:cubicBezTo>
                  <a:lnTo>
                    <a:pt x="1549" y="6842"/>
                  </a:lnTo>
                  <a:cubicBezTo>
                    <a:pt x="1932" y="7316"/>
                    <a:pt x="2319" y="7784"/>
                    <a:pt x="2714" y="8248"/>
                  </a:cubicBezTo>
                  <a:cubicBezTo>
                    <a:pt x="3108" y="8708"/>
                    <a:pt x="3517" y="9173"/>
                    <a:pt x="3967" y="9578"/>
                  </a:cubicBezTo>
                  <a:cubicBezTo>
                    <a:pt x="4385" y="10000"/>
                    <a:pt x="4745" y="10494"/>
                    <a:pt x="5126" y="10967"/>
                  </a:cubicBezTo>
                  <a:cubicBezTo>
                    <a:pt x="5509" y="11440"/>
                    <a:pt x="5906" y="11912"/>
                    <a:pt x="6384" y="12301"/>
                  </a:cubicBezTo>
                  <a:cubicBezTo>
                    <a:pt x="6395" y="12309"/>
                    <a:pt x="6408" y="12313"/>
                    <a:pt x="6421" y="12313"/>
                  </a:cubicBezTo>
                  <a:cubicBezTo>
                    <a:pt x="6436" y="12313"/>
                    <a:pt x="6452" y="12307"/>
                    <a:pt x="6463" y="12295"/>
                  </a:cubicBezTo>
                  <a:cubicBezTo>
                    <a:pt x="6483" y="12271"/>
                    <a:pt x="6481" y="12236"/>
                    <a:pt x="6457" y="12214"/>
                  </a:cubicBezTo>
                  <a:cubicBezTo>
                    <a:pt x="6012" y="11812"/>
                    <a:pt x="5636" y="11336"/>
                    <a:pt x="5265" y="10858"/>
                  </a:cubicBezTo>
                  <a:cubicBezTo>
                    <a:pt x="4889" y="10382"/>
                    <a:pt x="4548" y="9878"/>
                    <a:pt x="4103" y="9440"/>
                  </a:cubicBezTo>
                  <a:cubicBezTo>
                    <a:pt x="3651" y="9032"/>
                    <a:pt x="3245" y="8592"/>
                    <a:pt x="2841" y="8137"/>
                  </a:cubicBezTo>
                  <a:cubicBezTo>
                    <a:pt x="2436" y="7685"/>
                    <a:pt x="2049" y="7219"/>
                    <a:pt x="1672" y="6743"/>
                  </a:cubicBezTo>
                  <a:cubicBezTo>
                    <a:pt x="1578" y="6625"/>
                    <a:pt x="1487" y="6503"/>
                    <a:pt x="1398" y="6382"/>
                  </a:cubicBezTo>
                  <a:cubicBezTo>
                    <a:pt x="1308" y="6266"/>
                    <a:pt x="1259" y="6140"/>
                    <a:pt x="1206" y="5996"/>
                  </a:cubicBezTo>
                  <a:cubicBezTo>
                    <a:pt x="1106" y="5717"/>
                    <a:pt x="1030" y="5424"/>
                    <a:pt x="956" y="5134"/>
                  </a:cubicBezTo>
                  <a:cubicBezTo>
                    <a:pt x="810" y="4549"/>
                    <a:pt x="663" y="3964"/>
                    <a:pt x="530" y="3374"/>
                  </a:cubicBezTo>
                  <a:cubicBezTo>
                    <a:pt x="402" y="2785"/>
                    <a:pt x="311" y="2186"/>
                    <a:pt x="265" y="1589"/>
                  </a:cubicBezTo>
                  <a:cubicBezTo>
                    <a:pt x="245" y="1291"/>
                    <a:pt x="237" y="991"/>
                    <a:pt x="273" y="703"/>
                  </a:cubicBezTo>
                  <a:cubicBezTo>
                    <a:pt x="294" y="564"/>
                    <a:pt x="322" y="419"/>
                    <a:pt x="385" y="317"/>
                  </a:cubicBezTo>
                  <a:cubicBezTo>
                    <a:pt x="428" y="248"/>
                    <a:pt x="489" y="205"/>
                    <a:pt x="557" y="205"/>
                  </a:cubicBezTo>
                  <a:cubicBezTo>
                    <a:pt x="585" y="205"/>
                    <a:pt x="615" y="212"/>
                    <a:pt x="645" y="228"/>
                  </a:cubicBezTo>
                  <a:cubicBezTo>
                    <a:pt x="753" y="277"/>
                    <a:pt x="854" y="387"/>
                    <a:pt x="944" y="499"/>
                  </a:cubicBezTo>
                  <a:cubicBezTo>
                    <a:pt x="1037" y="612"/>
                    <a:pt x="1115" y="740"/>
                    <a:pt x="1197" y="866"/>
                  </a:cubicBezTo>
                  <a:cubicBezTo>
                    <a:pt x="1350" y="1124"/>
                    <a:pt x="1493" y="1391"/>
                    <a:pt x="1625" y="1664"/>
                  </a:cubicBezTo>
                  <a:cubicBezTo>
                    <a:pt x="1759" y="1936"/>
                    <a:pt x="1876" y="2217"/>
                    <a:pt x="2003" y="2493"/>
                  </a:cubicBezTo>
                  <a:cubicBezTo>
                    <a:pt x="2132" y="2769"/>
                    <a:pt x="2267" y="3043"/>
                    <a:pt x="2415" y="3310"/>
                  </a:cubicBezTo>
                  <a:cubicBezTo>
                    <a:pt x="3007" y="4374"/>
                    <a:pt x="3686" y="5416"/>
                    <a:pt x="4578" y="6265"/>
                  </a:cubicBezTo>
                  <a:cubicBezTo>
                    <a:pt x="5018" y="6689"/>
                    <a:pt x="5472" y="7103"/>
                    <a:pt x="5958" y="7480"/>
                  </a:cubicBezTo>
                  <a:cubicBezTo>
                    <a:pt x="6443" y="7858"/>
                    <a:pt x="6981" y="8169"/>
                    <a:pt x="7548" y="8416"/>
                  </a:cubicBezTo>
                  <a:cubicBezTo>
                    <a:pt x="7835" y="8540"/>
                    <a:pt x="8116" y="8639"/>
                    <a:pt x="8384" y="8768"/>
                  </a:cubicBezTo>
                  <a:cubicBezTo>
                    <a:pt x="8653" y="8898"/>
                    <a:pt x="8917" y="9038"/>
                    <a:pt x="9167" y="9200"/>
                  </a:cubicBezTo>
                  <a:cubicBezTo>
                    <a:pt x="9668" y="9524"/>
                    <a:pt x="10128" y="9919"/>
                    <a:pt x="10488" y="10398"/>
                  </a:cubicBezTo>
                  <a:lnTo>
                    <a:pt x="10489" y="10399"/>
                  </a:lnTo>
                  <a:cubicBezTo>
                    <a:pt x="10500" y="10414"/>
                    <a:pt x="10516" y="10421"/>
                    <a:pt x="10533" y="10421"/>
                  </a:cubicBezTo>
                  <a:cubicBezTo>
                    <a:pt x="10544" y="10421"/>
                    <a:pt x="10555" y="10418"/>
                    <a:pt x="10565" y="10412"/>
                  </a:cubicBezTo>
                  <a:cubicBezTo>
                    <a:pt x="10591" y="10395"/>
                    <a:pt x="10599" y="10361"/>
                    <a:pt x="10582" y="10335"/>
                  </a:cubicBezTo>
                  <a:cubicBezTo>
                    <a:pt x="9907" y="9288"/>
                    <a:pt x="8775" y="8611"/>
                    <a:pt x="7654" y="8177"/>
                  </a:cubicBezTo>
                  <a:cubicBezTo>
                    <a:pt x="6583" y="7659"/>
                    <a:pt x="5566" y="6987"/>
                    <a:pt x="4711" y="6131"/>
                  </a:cubicBezTo>
                  <a:cubicBezTo>
                    <a:pt x="3844" y="5293"/>
                    <a:pt x="3208" y="4251"/>
                    <a:pt x="2648" y="3185"/>
                  </a:cubicBezTo>
                  <a:cubicBezTo>
                    <a:pt x="2506" y="2918"/>
                    <a:pt x="2362" y="2651"/>
                    <a:pt x="2217" y="2385"/>
                  </a:cubicBezTo>
                  <a:cubicBezTo>
                    <a:pt x="2067" y="2121"/>
                    <a:pt x="1915" y="1857"/>
                    <a:pt x="1774" y="1587"/>
                  </a:cubicBezTo>
                  <a:cubicBezTo>
                    <a:pt x="1629" y="1320"/>
                    <a:pt x="1495" y="1047"/>
                    <a:pt x="1341" y="780"/>
                  </a:cubicBezTo>
                  <a:cubicBezTo>
                    <a:pt x="1262" y="647"/>
                    <a:pt x="1185" y="515"/>
                    <a:pt x="1091" y="388"/>
                  </a:cubicBezTo>
                  <a:cubicBezTo>
                    <a:pt x="995" y="263"/>
                    <a:pt x="895" y="132"/>
                    <a:pt x="729" y="45"/>
                  </a:cubicBezTo>
                  <a:cubicBezTo>
                    <a:pt x="678" y="17"/>
                    <a:pt x="613" y="0"/>
                    <a:pt x="5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2" name="Google Shape;5902;p205"/>
            <p:cNvSpPr/>
            <p:nvPr/>
          </p:nvSpPr>
          <p:spPr>
            <a:xfrm>
              <a:off x="4250600" y="835250"/>
              <a:ext cx="79075" cy="138475"/>
            </a:xfrm>
            <a:custGeom>
              <a:avLst/>
              <a:gdLst/>
              <a:ahLst/>
              <a:cxnLst/>
              <a:rect l="l" t="t" r="r" b="b"/>
              <a:pathLst>
                <a:path w="3163" h="5539" extrusionOk="0">
                  <a:moveTo>
                    <a:pt x="390" y="1"/>
                  </a:moveTo>
                  <a:cubicBezTo>
                    <a:pt x="384" y="1"/>
                    <a:pt x="377" y="1"/>
                    <a:pt x="371" y="1"/>
                  </a:cubicBezTo>
                  <a:cubicBezTo>
                    <a:pt x="320" y="6"/>
                    <a:pt x="274" y="26"/>
                    <a:pt x="237" y="52"/>
                  </a:cubicBezTo>
                  <a:cubicBezTo>
                    <a:pt x="96" y="165"/>
                    <a:pt x="55" y="310"/>
                    <a:pt x="8" y="444"/>
                  </a:cubicBezTo>
                  <a:cubicBezTo>
                    <a:pt x="1" y="471"/>
                    <a:pt x="13" y="500"/>
                    <a:pt x="38" y="511"/>
                  </a:cubicBezTo>
                  <a:cubicBezTo>
                    <a:pt x="45" y="514"/>
                    <a:pt x="53" y="515"/>
                    <a:pt x="60" y="515"/>
                  </a:cubicBezTo>
                  <a:cubicBezTo>
                    <a:pt x="80" y="515"/>
                    <a:pt x="100" y="504"/>
                    <a:pt x="109" y="484"/>
                  </a:cubicBezTo>
                  <a:lnTo>
                    <a:pt x="110" y="481"/>
                  </a:lnTo>
                  <a:cubicBezTo>
                    <a:pt x="166" y="362"/>
                    <a:pt x="234" y="233"/>
                    <a:pt x="322" y="177"/>
                  </a:cubicBezTo>
                  <a:cubicBezTo>
                    <a:pt x="340" y="164"/>
                    <a:pt x="360" y="158"/>
                    <a:pt x="381" y="158"/>
                  </a:cubicBezTo>
                  <a:cubicBezTo>
                    <a:pt x="444" y="158"/>
                    <a:pt x="515" y="211"/>
                    <a:pt x="578" y="284"/>
                  </a:cubicBezTo>
                  <a:cubicBezTo>
                    <a:pt x="740" y="480"/>
                    <a:pt x="856" y="738"/>
                    <a:pt x="964" y="988"/>
                  </a:cubicBezTo>
                  <a:cubicBezTo>
                    <a:pt x="1181" y="1495"/>
                    <a:pt x="1315" y="2034"/>
                    <a:pt x="1457" y="2573"/>
                  </a:cubicBezTo>
                  <a:cubicBezTo>
                    <a:pt x="1607" y="3122"/>
                    <a:pt x="1877" y="3620"/>
                    <a:pt x="2130" y="4120"/>
                  </a:cubicBezTo>
                  <a:cubicBezTo>
                    <a:pt x="2394" y="4614"/>
                    <a:pt x="2692" y="5091"/>
                    <a:pt x="3059" y="5519"/>
                  </a:cubicBezTo>
                  <a:cubicBezTo>
                    <a:pt x="3071" y="5532"/>
                    <a:pt x="3086" y="5539"/>
                    <a:pt x="3102" y="5539"/>
                  </a:cubicBezTo>
                  <a:cubicBezTo>
                    <a:pt x="3112" y="5539"/>
                    <a:pt x="3122" y="5536"/>
                    <a:pt x="3130" y="5529"/>
                  </a:cubicBezTo>
                  <a:cubicBezTo>
                    <a:pt x="3155" y="5512"/>
                    <a:pt x="3163" y="5479"/>
                    <a:pt x="3146" y="5454"/>
                  </a:cubicBezTo>
                  <a:lnTo>
                    <a:pt x="3144" y="5452"/>
                  </a:lnTo>
                  <a:cubicBezTo>
                    <a:pt x="2837" y="4994"/>
                    <a:pt x="2533" y="4529"/>
                    <a:pt x="2265" y="4046"/>
                  </a:cubicBezTo>
                  <a:cubicBezTo>
                    <a:pt x="1987" y="3568"/>
                    <a:pt x="1806" y="3042"/>
                    <a:pt x="1650" y="2518"/>
                  </a:cubicBezTo>
                  <a:cubicBezTo>
                    <a:pt x="1496" y="1983"/>
                    <a:pt x="1322" y="1451"/>
                    <a:pt x="1121" y="924"/>
                  </a:cubicBezTo>
                  <a:cubicBezTo>
                    <a:pt x="1011" y="663"/>
                    <a:pt x="905" y="400"/>
                    <a:pt x="704" y="170"/>
                  </a:cubicBezTo>
                  <a:cubicBezTo>
                    <a:pt x="652" y="116"/>
                    <a:pt x="593" y="60"/>
                    <a:pt x="510" y="25"/>
                  </a:cubicBezTo>
                  <a:cubicBezTo>
                    <a:pt x="474" y="10"/>
                    <a:pt x="434"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3" name="Google Shape;5903;p205"/>
            <p:cNvSpPr/>
            <p:nvPr/>
          </p:nvSpPr>
          <p:spPr>
            <a:xfrm>
              <a:off x="4289375" y="856975"/>
              <a:ext cx="73250" cy="153050"/>
            </a:xfrm>
            <a:custGeom>
              <a:avLst/>
              <a:gdLst/>
              <a:ahLst/>
              <a:cxnLst/>
              <a:rect l="l" t="t" r="r" b="b"/>
              <a:pathLst>
                <a:path w="2930" h="6122" extrusionOk="0">
                  <a:moveTo>
                    <a:pt x="342" y="1"/>
                  </a:moveTo>
                  <a:cubicBezTo>
                    <a:pt x="266" y="1"/>
                    <a:pt x="190" y="63"/>
                    <a:pt x="175" y="103"/>
                  </a:cubicBezTo>
                  <a:cubicBezTo>
                    <a:pt x="106" y="202"/>
                    <a:pt x="90" y="301"/>
                    <a:pt x="67" y="398"/>
                  </a:cubicBezTo>
                  <a:cubicBezTo>
                    <a:pt x="48" y="494"/>
                    <a:pt x="33" y="591"/>
                    <a:pt x="25" y="686"/>
                  </a:cubicBezTo>
                  <a:cubicBezTo>
                    <a:pt x="7" y="878"/>
                    <a:pt x="1" y="1069"/>
                    <a:pt x="8" y="1259"/>
                  </a:cubicBezTo>
                  <a:cubicBezTo>
                    <a:pt x="22" y="1639"/>
                    <a:pt x="65" y="2014"/>
                    <a:pt x="144" y="2386"/>
                  </a:cubicBezTo>
                  <a:cubicBezTo>
                    <a:pt x="149" y="2411"/>
                    <a:pt x="172" y="2430"/>
                    <a:pt x="198" y="2430"/>
                  </a:cubicBezTo>
                  <a:cubicBezTo>
                    <a:pt x="199" y="2430"/>
                    <a:pt x="200" y="2430"/>
                    <a:pt x="201" y="2430"/>
                  </a:cubicBezTo>
                  <a:cubicBezTo>
                    <a:pt x="234" y="2429"/>
                    <a:pt x="258" y="2403"/>
                    <a:pt x="257" y="2370"/>
                  </a:cubicBezTo>
                  <a:cubicBezTo>
                    <a:pt x="240" y="1995"/>
                    <a:pt x="214" y="1623"/>
                    <a:pt x="201" y="1251"/>
                  </a:cubicBezTo>
                  <a:cubicBezTo>
                    <a:pt x="195" y="1066"/>
                    <a:pt x="186" y="881"/>
                    <a:pt x="193" y="697"/>
                  </a:cubicBezTo>
                  <a:cubicBezTo>
                    <a:pt x="201" y="521"/>
                    <a:pt x="215" y="318"/>
                    <a:pt x="302" y="197"/>
                  </a:cubicBezTo>
                  <a:cubicBezTo>
                    <a:pt x="316" y="174"/>
                    <a:pt x="322" y="170"/>
                    <a:pt x="327" y="170"/>
                  </a:cubicBezTo>
                  <a:cubicBezTo>
                    <a:pt x="329" y="170"/>
                    <a:pt x="332" y="171"/>
                    <a:pt x="335" y="171"/>
                  </a:cubicBezTo>
                  <a:cubicBezTo>
                    <a:pt x="336" y="171"/>
                    <a:pt x="337" y="171"/>
                    <a:pt x="339" y="171"/>
                  </a:cubicBezTo>
                  <a:cubicBezTo>
                    <a:pt x="359" y="182"/>
                    <a:pt x="388" y="200"/>
                    <a:pt x="413" y="231"/>
                  </a:cubicBezTo>
                  <a:cubicBezTo>
                    <a:pt x="464" y="288"/>
                    <a:pt x="507" y="369"/>
                    <a:pt x="547" y="444"/>
                  </a:cubicBezTo>
                  <a:lnTo>
                    <a:pt x="798" y="912"/>
                  </a:lnTo>
                  <a:cubicBezTo>
                    <a:pt x="879" y="1072"/>
                    <a:pt x="930" y="1247"/>
                    <a:pt x="971" y="1423"/>
                  </a:cubicBezTo>
                  <a:cubicBezTo>
                    <a:pt x="1010" y="1595"/>
                    <a:pt x="1035" y="1784"/>
                    <a:pt x="1070" y="1967"/>
                  </a:cubicBezTo>
                  <a:cubicBezTo>
                    <a:pt x="1106" y="2151"/>
                    <a:pt x="1140" y="2338"/>
                    <a:pt x="1160" y="2526"/>
                  </a:cubicBezTo>
                  <a:cubicBezTo>
                    <a:pt x="1167" y="2716"/>
                    <a:pt x="1163" y="2913"/>
                    <a:pt x="1220" y="3099"/>
                  </a:cubicBezTo>
                  <a:cubicBezTo>
                    <a:pt x="1326" y="3471"/>
                    <a:pt x="1482" y="3822"/>
                    <a:pt x="1646" y="4165"/>
                  </a:cubicBezTo>
                  <a:cubicBezTo>
                    <a:pt x="1735" y="4333"/>
                    <a:pt x="1803" y="4511"/>
                    <a:pt x="1877" y="4687"/>
                  </a:cubicBezTo>
                  <a:cubicBezTo>
                    <a:pt x="1945" y="4866"/>
                    <a:pt x="2050" y="5025"/>
                    <a:pt x="2150" y="5185"/>
                  </a:cubicBezTo>
                  <a:cubicBezTo>
                    <a:pt x="2354" y="5505"/>
                    <a:pt x="2578" y="5812"/>
                    <a:pt x="2820" y="6100"/>
                  </a:cubicBezTo>
                  <a:cubicBezTo>
                    <a:pt x="2832" y="6114"/>
                    <a:pt x="2849" y="6121"/>
                    <a:pt x="2866" y="6121"/>
                  </a:cubicBezTo>
                  <a:cubicBezTo>
                    <a:pt x="2874" y="6121"/>
                    <a:pt x="2882" y="6119"/>
                    <a:pt x="2890" y="6116"/>
                  </a:cubicBezTo>
                  <a:cubicBezTo>
                    <a:pt x="2917" y="6100"/>
                    <a:pt x="2930" y="6066"/>
                    <a:pt x="2916" y="6039"/>
                  </a:cubicBezTo>
                  <a:lnTo>
                    <a:pt x="2914" y="6037"/>
                  </a:lnTo>
                  <a:cubicBezTo>
                    <a:pt x="2831" y="5869"/>
                    <a:pt x="2741" y="5704"/>
                    <a:pt x="2647" y="5542"/>
                  </a:cubicBezTo>
                  <a:cubicBezTo>
                    <a:pt x="2561" y="5375"/>
                    <a:pt x="2467" y="5213"/>
                    <a:pt x="2377" y="5051"/>
                  </a:cubicBezTo>
                  <a:cubicBezTo>
                    <a:pt x="2288" y="4887"/>
                    <a:pt x="2201" y="4722"/>
                    <a:pt x="2095" y="4569"/>
                  </a:cubicBezTo>
                  <a:cubicBezTo>
                    <a:pt x="1985" y="4417"/>
                    <a:pt x="1893" y="4256"/>
                    <a:pt x="1817" y="4086"/>
                  </a:cubicBezTo>
                  <a:cubicBezTo>
                    <a:pt x="1664" y="3747"/>
                    <a:pt x="1550" y="3393"/>
                    <a:pt x="1476" y="3035"/>
                  </a:cubicBezTo>
                  <a:cubicBezTo>
                    <a:pt x="1459" y="2946"/>
                    <a:pt x="1433" y="2858"/>
                    <a:pt x="1407" y="2770"/>
                  </a:cubicBezTo>
                  <a:cubicBezTo>
                    <a:pt x="1376" y="2682"/>
                    <a:pt x="1342" y="2594"/>
                    <a:pt x="1323" y="2503"/>
                  </a:cubicBezTo>
                  <a:cubicBezTo>
                    <a:pt x="1288" y="2319"/>
                    <a:pt x="1280" y="2133"/>
                    <a:pt x="1272" y="1943"/>
                  </a:cubicBezTo>
                  <a:cubicBezTo>
                    <a:pt x="1263" y="1754"/>
                    <a:pt x="1243" y="1568"/>
                    <a:pt x="1207" y="1373"/>
                  </a:cubicBezTo>
                  <a:cubicBezTo>
                    <a:pt x="1172" y="1180"/>
                    <a:pt x="1112" y="995"/>
                    <a:pt x="1050" y="808"/>
                  </a:cubicBezTo>
                  <a:cubicBezTo>
                    <a:pt x="991" y="622"/>
                    <a:pt x="910" y="436"/>
                    <a:pt x="775" y="282"/>
                  </a:cubicBezTo>
                  <a:cubicBezTo>
                    <a:pt x="706" y="207"/>
                    <a:pt x="633" y="136"/>
                    <a:pt x="539" y="74"/>
                  </a:cubicBezTo>
                  <a:cubicBezTo>
                    <a:pt x="491" y="46"/>
                    <a:pt x="437" y="15"/>
                    <a:pt x="366" y="3"/>
                  </a:cubicBezTo>
                  <a:cubicBezTo>
                    <a:pt x="358" y="1"/>
                    <a:pt x="350" y="1"/>
                    <a:pt x="3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4" name="Google Shape;5904;p205"/>
            <p:cNvSpPr/>
            <p:nvPr/>
          </p:nvSpPr>
          <p:spPr>
            <a:xfrm>
              <a:off x="4245925" y="935775"/>
              <a:ext cx="180375" cy="573300"/>
            </a:xfrm>
            <a:custGeom>
              <a:avLst/>
              <a:gdLst/>
              <a:ahLst/>
              <a:cxnLst/>
              <a:rect l="l" t="t" r="r" b="b"/>
              <a:pathLst>
                <a:path w="7215" h="22932" extrusionOk="0">
                  <a:moveTo>
                    <a:pt x="80" y="1"/>
                  </a:moveTo>
                  <a:cubicBezTo>
                    <a:pt x="49" y="1"/>
                    <a:pt x="22" y="25"/>
                    <a:pt x="22" y="56"/>
                  </a:cubicBezTo>
                  <a:cubicBezTo>
                    <a:pt x="1" y="1095"/>
                    <a:pt x="59" y="2138"/>
                    <a:pt x="279" y="3161"/>
                  </a:cubicBezTo>
                  <a:cubicBezTo>
                    <a:pt x="308" y="3289"/>
                    <a:pt x="337" y="3418"/>
                    <a:pt x="377" y="3543"/>
                  </a:cubicBezTo>
                  <a:lnTo>
                    <a:pt x="433" y="3732"/>
                  </a:lnTo>
                  <a:lnTo>
                    <a:pt x="504" y="3918"/>
                  </a:lnTo>
                  <a:cubicBezTo>
                    <a:pt x="593" y="4165"/>
                    <a:pt x="732" y="4405"/>
                    <a:pt x="901" y="4612"/>
                  </a:cubicBezTo>
                  <a:lnTo>
                    <a:pt x="1911" y="5791"/>
                  </a:lnTo>
                  <a:cubicBezTo>
                    <a:pt x="2248" y="6183"/>
                    <a:pt x="2550" y="6604"/>
                    <a:pt x="2857" y="7018"/>
                  </a:cubicBezTo>
                  <a:cubicBezTo>
                    <a:pt x="3163" y="7433"/>
                    <a:pt x="3487" y="7833"/>
                    <a:pt x="3796" y="8242"/>
                  </a:cubicBezTo>
                  <a:cubicBezTo>
                    <a:pt x="3947" y="8449"/>
                    <a:pt x="4095" y="8657"/>
                    <a:pt x="4225" y="8876"/>
                  </a:cubicBezTo>
                  <a:cubicBezTo>
                    <a:pt x="4293" y="8984"/>
                    <a:pt x="4353" y="9095"/>
                    <a:pt x="4410" y="9206"/>
                  </a:cubicBezTo>
                  <a:cubicBezTo>
                    <a:pt x="4470" y="9315"/>
                    <a:pt x="4530" y="9443"/>
                    <a:pt x="4598" y="9552"/>
                  </a:cubicBezTo>
                  <a:cubicBezTo>
                    <a:pt x="4861" y="10007"/>
                    <a:pt x="5149" y="10435"/>
                    <a:pt x="5436" y="10866"/>
                  </a:cubicBezTo>
                  <a:cubicBezTo>
                    <a:pt x="5720" y="11296"/>
                    <a:pt x="6004" y="11728"/>
                    <a:pt x="6239" y="12185"/>
                  </a:cubicBezTo>
                  <a:cubicBezTo>
                    <a:pt x="6356" y="12413"/>
                    <a:pt x="6456" y="12651"/>
                    <a:pt x="6543" y="12889"/>
                  </a:cubicBezTo>
                  <a:cubicBezTo>
                    <a:pt x="6637" y="13126"/>
                    <a:pt x="6717" y="13364"/>
                    <a:pt x="6771" y="13603"/>
                  </a:cubicBezTo>
                  <a:cubicBezTo>
                    <a:pt x="6864" y="14088"/>
                    <a:pt x="6892" y="14613"/>
                    <a:pt x="6919" y="15125"/>
                  </a:cubicBezTo>
                  <a:cubicBezTo>
                    <a:pt x="6946" y="15639"/>
                    <a:pt x="6964" y="16156"/>
                    <a:pt x="6969" y="16673"/>
                  </a:cubicBezTo>
                  <a:cubicBezTo>
                    <a:pt x="6981" y="17188"/>
                    <a:pt x="6966" y="17705"/>
                    <a:pt x="6946" y="18222"/>
                  </a:cubicBezTo>
                  <a:cubicBezTo>
                    <a:pt x="6923" y="18739"/>
                    <a:pt x="6927" y="19256"/>
                    <a:pt x="6927" y="19772"/>
                  </a:cubicBezTo>
                  <a:cubicBezTo>
                    <a:pt x="6926" y="20806"/>
                    <a:pt x="6929" y="21840"/>
                    <a:pt x="6946" y="22876"/>
                  </a:cubicBezTo>
                  <a:cubicBezTo>
                    <a:pt x="6947" y="22905"/>
                    <a:pt x="6969" y="22930"/>
                    <a:pt x="7000" y="22931"/>
                  </a:cubicBezTo>
                  <a:cubicBezTo>
                    <a:pt x="7001" y="22931"/>
                    <a:pt x="7002" y="22931"/>
                    <a:pt x="7003" y="22931"/>
                  </a:cubicBezTo>
                  <a:cubicBezTo>
                    <a:pt x="7032" y="22931"/>
                    <a:pt x="7057" y="22908"/>
                    <a:pt x="7060" y="22879"/>
                  </a:cubicBezTo>
                  <a:cubicBezTo>
                    <a:pt x="7128" y="21845"/>
                    <a:pt x="7168" y="20811"/>
                    <a:pt x="7190" y="19775"/>
                  </a:cubicBezTo>
                  <a:cubicBezTo>
                    <a:pt x="7202" y="19258"/>
                    <a:pt x="7214" y="18741"/>
                    <a:pt x="7193" y="18222"/>
                  </a:cubicBezTo>
                  <a:cubicBezTo>
                    <a:pt x="7174" y="17705"/>
                    <a:pt x="7159" y="17188"/>
                    <a:pt x="7159" y="16670"/>
                  </a:cubicBezTo>
                  <a:cubicBezTo>
                    <a:pt x="7153" y="16153"/>
                    <a:pt x="7153" y="15634"/>
                    <a:pt x="7139" y="15116"/>
                  </a:cubicBezTo>
                  <a:cubicBezTo>
                    <a:pt x="7122" y="14596"/>
                    <a:pt x="7117" y="14083"/>
                    <a:pt x="7029" y="13548"/>
                  </a:cubicBezTo>
                  <a:cubicBezTo>
                    <a:pt x="6924" y="13011"/>
                    <a:pt x="6640" y="12557"/>
                    <a:pt x="6387" y="12106"/>
                  </a:cubicBezTo>
                  <a:cubicBezTo>
                    <a:pt x="6132" y="11653"/>
                    <a:pt x="5872" y="11204"/>
                    <a:pt x="5606" y="10759"/>
                  </a:cubicBezTo>
                  <a:cubicBezTo>
                    <a:pt x="5344" y="10311"/>
                    <a:pt x="5058" y="9878"/>
                    <a:pt x="4808" y="9435"/>
                  </a:cubicBezTo>
                  <a:cubicBezTo>
                    <a:pt x="4742" y="9322"/>
                    <a:pt x="4694" y="9216"/>
                    <a:pt x="4631" y="9097"/>
                  </a:cubicBezTo>
                  <a:cubicBezTo>
                    <a:pt x="4571" y="8978"/>
                    <a:pt x="4509" y="8861"/>
                    <a:pt x="4439" y="8748"/>
                  </a:cubicBezTo>
                  <a:cubicBezTo>
                    <a:pt x="4307" y="8521"/>
                    <a:pt x="4163" y="8302"/>
                    <a:pt x="4018" y="8086"/>
                  </a:cubicBezTo>
                  <a:cubicBezTo>
                    <a:pt x="3731" y="7651"/>
                    <a:pt x="3418" y="7234"/>
                    <a:pt x="3074" y="6844"/>
                  </a:cubicBezTo>
                  <a:cubicBezTo>
                    <a:pt x="2731" y="6453"/>
                    <a:pt x="2367" y="6083"/>
                    <a:pt x="2032" y="5688"/>
                  </a:cubicBezTo>
                  <a:cubicBezTo>
                    <a:pt x="1695" y="5296"/>
                    <a:pt x="1356" y="4905"/>
                    <a:pt x="1030" y="4506"/>
                  </a:cubicBezTo>
                  <a:cubicBezTo>
                    <a:pt x="877" y="4308"/>
                    <a:pt x="759" y="4094"/>
                    <a:pt x="677" y="3851"/>
                  </a:cubicBezTo>
                  <a:cubicBezTo>
                    <a:pt x="632" y="3734"/>
                    <a:pt x="593" y="3614"/>
                    <a:pt x="561" y="3490"/>
                  </a:cubicBezTo>
                  <a:cubicBezTo>
                    <a:pt x="522" y="3370"/>
                    <a:pt x="496" y="3245"/>
                    <a:pt x="468" y="3120"/>
                  </a:cubicBezTo>
                  <a:cubicBezTo>
                    <a:pt x="252" y="2121"/>
                    <a:pt x="177" y="1086"/>
                    <a:pt x="135" y="58"/>
                  </a:cubicBezTo>
                  <a:lnTo>
                    <a:pt x="135" y="56"/>
                  </a:lnTo>
                  <a:cubicBezTo>
                    <a:pt x="134" y="25"/>
                    <a:pt x="110" y="2"/>
                    <a:pt x="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5" name="Google Shape;5905;p205"/>
            <p:cNvSpPr/>
            <p:nvPr/>
          </p:nvSpPr>
          <p:spPr>
            <a:xfrm>
              <a:off x="4432625" y="913850"/>
              <a:ext cx="31275" cy="40875"/>
            </a:xfrm>
            <a:custGeom>
              <a:avLst/>
              <a:gdLst/>
              <a:ahLst/>
              <a:cxnLst/>
              <a:rect l="l" t="t" r="r" b="b"/>
              <a:pathLst>
                <a:path w="1251" h="1635" extrusionOk="0">
                  <a:moveTo>
                    <a:pt x="206" y="0"/>
                  </a:moveTo>
                  <a:cubicBezTo>
                    <a:pt x="199" y="0"/>
                    <a:pt x="192" y="1"/>
                    <a:pt x="186" y="3"/>
                  </a:cubicBezTo>
                  <a:lnTo>
                    <a:pt x="185" y="3"/>
                  </a:lnTo>
                  <a:cubicBezTo>
                    <a:pt x="33" y="46"/>
                    <a:pt x="1" y="1061"/>
                    <a:pt x="436" y="1521"/>
                  </a:cubicBezTo>
                  <a:cubicBezTo>
                    <a:pt x="501" y="1601"/>
                    <a:pt x="600" y="1635"/>
                    <a:pt x="707" y="1635"/>
                  </a:cubicBezTo>
                  <a:cubicBezTo>
                    <a:pt x="959" y="1635"/>
                    <a:pt x="1250" y="1445"/>
                    <a:pt x="1220" y="1219"/>
                  </a:cubicBezTo>
                  <a:cubicBezTo>
                    <a:pt x="1140" y="594"/>
                    <a:pt x="405" y="0"/>
                    <a:pt x="2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6" name="Google Shape;5906;p205"/>
            <p:cNvSpPr/>
            <p:nvPr/>
          </p:nvSpPr>
          <p:spPr>
            <a:xfrm>
              <a:off x="4234775" y="841525"/>
              <a:ext cx="18200" cy="43300"/>
            </a:xfrm>
            <a:custGeom>
              <a:avLst/>
              <a:gdLst/>
              <a:ahLst/>
              <a:cxnLst/>
              <a:rect l="l" t="t" r="r" b="b"/>
              <a:pathLst>
                <a:path w="728" h="1732" extrusionOk="0">
                  <a:moveTo>
                    <a:pt x="356" y="0"/>
                  </a:moveTo>
                  <a:cubicBezTo>
                    <a:pt x="356" y="0"/>
                    <a:pt x="356" y="0"/>
                    <a:pt x="356" y="0"/>
                  </a:cubicBezTo>
                  <a:lnTo>
                    <a:pt x="354" y="0"/>
                  </a:lnTo>
                  <a:cubicBezTo>
                    <a:pt x="223" y="3"/>
                    <a:pt x="1" y="841"/>
                    <a:pt x="29" y="1488"/>
                  </a:cubicBezTo>
                  <a:cubicBezTo>
                    <a:pt x="69" y="1648"/>
                    <a:pt x="193" y="1732"/>
                    <a:pt x="314" y="1732"/>
                  </a:cubicBezTo>
                  <a:cubicBezTo>
                    <a:pt x="426" y="1732"/>
                    <a:pt x="535" y="1660"/>
                    <a:pt x="572" y="1508"/>
                  </a:cubicBezTo>
                  <a:cubicBezTo>
                    <a:pt x="728" y="881"/>
                    <a:pt x="498" y="0"/>
                    <a:pt x="3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7" name="Google Shape;5907;p205"/>
            <p:cNvSpPr/>
            <p:nvPr/>
          </p:nvSpPr>
          <p:spPr>
            <a:xfrm>
              <a:off x="4252025" y="828175"/>
              <a:ext cx="12000" cy="25100"/>
            </a:xfrm>
            <a:custGeom>
              <a:avLst/>
              <a:gdLst/>
              <a:ahLst/>
              <a:cxnLst/>
              <a:rect l="l" t="t" r="r" b="b"/>
              <a:pathLst>
                <a:path w="480" h="1004" extrusionOk="0">
                  <a:moveTo>
                    <a:pt x="192" y="0"/>
                  </a:moveTo>
                  <a:cubicBezTo>
                    <a:pt x="62" y="0"/>
                    <a:pt x="1" y="517"/>
                    <a:pt x="2" y="746"/>
                  </a:cubicBezTo>
                  <a:cubicBezTo>
                    <a:pt x="2" y="746"/>
                    <a:pt x="201" y="1004"/>
                    <a:pt x="327" y="1004"/>
                  </a:cubicBezTo>
                  <a:cubicBezTo>
                    <a:pt x="370" y="1004"/>
                    <a:pt x="405" y="973"/>
                    <a:pt x="420" y="892"/>
                  </a:cubicBezTo>
                  <a:cubicBezTo>
                    <a:pt x="479" y="595"/>
                    <a:pt x="336" y="3"/>
                    <a:pt x="194" y="0"/>
                  </a:cubicBezTo>
                  <a:cubicBezTo>
                    <a:pt x="193" y="0"/>
                    <a:pt x="192"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8" name="Google Shape;5908;p205"/>
            <p:cNvSpPr/>
            <p:nvPr/>
          </p:nvSpPr>
          <p:spPr>
            <a:xfrm>
              <a:off x="4288825" y="855650"/>
              <a:ext cx="13450" cy="38950"/>
            </a:xfrm>
            <a:custGeom>
              <a:avLst/>
              <a:gdLst/>
              <a:ahLst/>
              <a:cxnLst/>
              <a:rect l="l" t="t" r="r" b="b"/>
              <a:pathLst>
                <a:path w="538" h="1558" extrusionOk="0">
                  <a:moveTo>
                    <a:pt x="123" y="0"/>
                  </a:moveTo>
                  <a:cubicBezTo>
                    <a:pt x="122" y="0"/>
                    <a:pt x="121" y="0"/>
                    <a:pt x="120" y="0"/>
                  </a:cubicBezTo>
                  <a:cubicBezTo>
                    <a:pt x="1" y="14"/>
                    <a:pt x="64" y="827"/>
                    <a:pt x="149" y="1392"/>
                  </a:cubicBezTo>
                  <a:cubicBezTo>
                    <a:pt x="191" y="1505"/>
                    <a:pt x="246" y="1557"/>
                    <a:pt x="297" y="1557"/>
                  </a:cubicBezTo>
                  <a:cubicBezTo>
                    <a:pt x="366" y="1557"/>
                    <a:pt x="429" y="1467"/>
                    <a:pt x="453" y="1306"/>
                  </a:cubicBezTo>
                  <a:cubicBezTo>
                    <a:pt x="537" y="746"/>
                    <a:pt x="255" y="0"/>
                    <a:pt x="1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9" name="Google Shape;5909;p205"/>
            <p:cNvSpPr/>
            <p:nvPr/>
          </p:nvSpPr>
          <p:spPr>
            <a:xfrm>
              <a:off x="4484575" y="1011825"/>
              <a:ext cx="23550" cy="13550"/>
            </a:xfrm>
            <a:custGeom>
              <a:avLst/>
              <a:gdLst/>
              <a:ahLst/>
              <a:cxnLst/>
              <a:rect l="l" t="t" r="r" b="b"/>
              <a:pathLst>
                <a:path w="942" h="542" extrusionOk="0">
                  <a:moveTo>
                    <a:pt x="870" y="0"/>
                  </a:moveTo>
                  <a:cubicBezTo>
                    <a:pt x="704" y="0"/>
                    <a:pt x="542" y="50"/>
                    <a:pt x="395" y="126"/>
                  </a:cubicBezTo>
                  <a:cubicBezTo>
                    <a:pt x="318" y="167"/>
                    <a:pt x="246" y="213"/>
                    <a:pt x="181" y="272"/>
                  </a:cubicBezTo>
                  <a:cubicBezTo>
                    <a:pt x="116" y="329"/>
                    <a:pt x="56" y="391"/>
                    <a:pt x="11" y="465"/>
                  </a:cubicBezTo>
                  <a:cubicBezTo>
                    <a:pt x="2" y="480"/>
                    <a:pt x="0" y="501"/>
                    <a:pt x="9" y="516"/>
                  </a:cubicBezTo>
                  <a:cubicBezTo>
                    <a:pt x="19" y="533"/>
                    <a:pt x="36" y="542"/>
                    <a:pt x="53" y="542"/>
                  </a:cubicBezTo>
                  <a:cubicBezTo>
                    <a:pt x="61" y="542"/>
                    <a:pt x="70" y="540"/>
                    <a:pt x="77" y="536"/>
                  </a:cubicBezTo>
                  <a:cubicBezTo>
                    <a:pt x="150" y="497"/>
                    <a:pt x="218" y="454"/>
                    <a:pt x="286" y="417"/>
                  </a:cubicBezTo>
                  <a:cubicBezTo>
                    <a:pt x="354" y="379"/>
                    <a:pt x="420" y="340"/>
                    <a:pt x="489" y="305"/>
                  </a:cubicBezTo>
                  <a:cubicBezTo>
                    <a:pt x="625" y="230"/>
                    <a:pt x="766" y="167"/>
                    <a:pt x="912" y="95"/>
                  </a:cubicBezTo>
                  <a:cubicBezTo>
                    <a:pt x="928" y="87"/>
                    <a:pt x="940" y="70"/>
                    <a:pt x="940" y="50"/>
                  </a:cubicBezTo>
                  <a:cubicBezTo>
                    <a:pt x="942" y="24"/>
                    <a:pt x="920" y="1"/>
                    <a:pt x="892" y="1"/>
                  </a:cubicBezTo>
                  <a:cubicBezTo>
                    <a:pt x="885" y="0"/>
                    <a:pt x="878" y="0"/>
                    <a:pt x="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0" name="Google Shape;5910;p205"/>
            <p:cNvSpPr/>
            <p:nvPr/>
          </p:nvSpPr>
          <p:spPr>
            <a:xfrm>
              <a:off x="4494550" y="1021250"/>
              <a:ext cx="12650" cy="8325"/>
            </a:xfrm>
            <a:custGeom>
              <a:avLst/>
              <a:gdLst/>
              <a:ahLst/>
              <a:cxnLst/>
              <a:rect l="l" t="t" r="r" b="b"/>
              <a:pathLst>
                <a:path w="506" h="333" extrusionOk="0">
                  <a:moveTo>
                    <a:pt x="394" y="0"/>
                  </a:moveTo>
                  <a:cubicBezTo>
                    <a:pt x="321" y="0"/>
                    <a:pt x="251" y="24"/>
                    <a:pt x="188" y="57"/>
                  </a:cubicBezTo>
                  <a:cubicBezTo>
                    <a:pt x="148" y="80"/>
                    <a:pt x="109" y="107"/>
                    <a:pt x="78" y="142"/>
                  </a:cubicBezTo>
                  <a:cubicBezTo>
                    <a:pt x="47" y="178"/>
                    <a:pt x="19" y="215"/>
                    <a:pt x="4" y="261"/>
                  </a:cubicBezTo>
                  <a:lnTo>
                    <a:pt x="4" y="262"/>
                  </a:lnTo>
                  <a:cubicBezTo>
                    <a:pt x="1" y="272"/>
                    <a:pt x="1" y="283"/>
                    <a:pt x="4" y="293"/>
                  </a:cubicBezTo>
                  <a:cubicBezTo>
                    <a:pt x="10" y="317"/>
                    <a:pt x="32" y="332"/>
                    <a:pt x="56" y="332"/>
                  </a:cubicBezTo>
                  <a:cubicBezTo>
                    <a:pt x="61" y="332"/>
                    <a:pt x="66" y="332"/>
                    <a:pt x="70" y="330"/>
                  </a:cubicBezTo>
                  <a:lnTo>
                    <a:pt x="72" y="330"/>
                  </a:lnTo>
                  <a:cubicBezTo>
                    <a:pt x="117" y="318"/>
                    <a:pt x="151" y="301"/>
                    <a:pt x="186" y="284"/>
                  </a:cubicBezTo>
                  <a:cubicBezTo>
                    <a:pt x="222" y="270"/>
                    <a:pt x="254" y="250"/>
                    <a:pt x="286" y="233"/>
                  </a:cubicBezTo>
                  <a:cubicBezTo>
                    <a:pt x="351" y="195"/>
                    <a:pt x="414" y="158"/>
                    <a:pt x="481" y="100"/>
                  </a:cubicBezTo>
                  <a:lnTo>
                    <a:pt x="482" y="97"/>
                  </a:lnTo>
                  <a:cubicBezTo>
                    <a:pt x="492" y="91"/>
                    <a:pt x="498" y="80"/>
                    <a:pt x="499" y="68"/>
                  </a:cubicBezTo>
                  <a:cubicBezTo>
                    <a:pt x="506" y="40"/>
                    <a:pt x="487" y="11"/>
                    <a:pt x="458" y="6"/>
                  </a:cubicBezTo>
                  <a:cubicBezTo>
                    <a:pt x="436" y="2"/>
                    <a:pt x="415" y="0"/>
                    <a:pt x="3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1" name="Google Shape;5911;p205"/>
            <p:cNvSpPr/>
            <p:nvPr/>
          </p:nvSpPr>
          <p:spPr>
            <a:xfrm>
              <a:off x="4405675" y="1161900"/>
              <a:ext cx="12025" cy="13775"/>
            </a:xfrm>
            <a:custGeom>
              <a:avLst/>
              <a:gdLst/>
              <a:ahLst/>
              <a:cxnLst/>
              <a:rect l="l" t="t" r="r" b="b"/>
              <a:pathLst>
                <a:path w="481" h="551" extrusionOk="0">
                  <a:moveTo>
                    <a:pt x="54" y="1"/>
                  </a:moveTo>
                  <a:cubicBezTo>
                    <a:pt x="25" y="1"/>
                    <a:pt x="2" y="24"/>
                    <a:pt x="2" y="52"/>
                  </a:cubicBezTo>
                  <a:cubicBezTo>
                    <a:pt x="0" y="112"/>
                    <a:pt x="17" y="166"/>
                    <a:pt x="37" y="220"/>
                  </a:cubicBezTo>
                  <a:cubicBezTo>
                    <a:pt x="59" y="274"/>
                    <a:pt x="90" y="322"/>
                    <a:pt x="125" y="367"/>
                  </a:cubicBezTo>
                  <a:cubicBezTo>
                    <a:pt x="199" y="453"/>
                    <a:pt x="296" y="527"/>
                    <a:pt x="412" y="550"/>
                  </a:cubicBezTo>
                  <a:cubicBezTo>
                    <a:pt x="414" y="551"/>
                    <a:pt x="417" y="551"/>
                    <a:pt x="419" y="551"/>
                  </a:cubicBezTo>
                  <a:cubicBezTo>
                    <a:pt x="431" y="551"/>
                    <a:pt x="442" y="548"/>
                    <a:pt x="452" y="541"/>
                  </a:cubicBezTo>
                  <a:cubicBezTo>
                    <a:pt x="475" y="524"/>
                    <a:pt x="480" y="492"/>
                    <a:pt x="463" y="469"/>
                  </a:cubicBezTo>
                  <a:lnTo>
                    <a:pt x="462" y="467"/>
                  </a:lnTo>
                  <a:cubicBezTo>
                    <a:pt x="400" y="382"/>
                    <a:pt x="341" y="314"/>
                    <a:pt x="283" y="239"/>
                  </a:cubicBezTo>
                  <a:lnTo>
                    <a:pt x="191" y="129"/>
                  </a:lnTo>
                  <a:cubicBezTo>
                    <a:pt x="161" y="92"/>
                    <a:pt x="130" y="55"/>
                    <a:pt x="91" y="16"/>
                  </a:cubicBezTo>
                  <a:lnTo>
                    <a:pt x="90" y="15"/>
                  </a:lnTo>
                  <a:cubicBezTo>
                    <a:pt x="80" y="6"/>
                    <a:pt x="68"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2" name="Google Shape;5912;p205"/>
            <p:cNvSpPr/>
            <p:nvPr/>
          </p:nvSpPr>
          <p:spPr>
            <a:xfrm>
              <a:off x="4283050" y="929925"/>
              <a:ext cx="9775" cy="13400"/>
            </a:xfrm>
            <a:custGeom>
              <a:avLst/>
              <a:gdLst/>
              <a:ahLst/>
              <a:cxnLst/>
              <a:rect l="l" t="t" r="r" b="b"/>
              <a:pathLst>
                <a:path w="391" h="536" extrusionOk="0">
                  <a:moveTo>
                    <a:pt x="328" y="0"/>
                  </a:moveTo>
                  <a:cubicBezTo>
                    <a:pt x="312" y="0"/>
                    <a:pt x="297" y="7"/>
                    <a:pt x="286" y="20"/>
                  </a:cubicBezTo>
                  <a:lnTo>
                    <a:pt x="286" y="22"/>
                  </a:lnTo>
                  <a:cubicBezTo>
                    <a:pt x="255" y="62"/>
                    <a:pt x="234" y="100"/>
                    <a:pt x="212" y="137"/>
                  </a:cubicBezTo>
                  <a:lnTo>
                    <a:pt x="149" y="241"/>
                  </a:lnTo>
                  <a:cubicBezTo>
                    <a:pt x="110" y="307"/>
                    <a:pt x="59" y="369"/>
                    <a:pt x="10" y="455"/>
                  </a:cubicBezTo>
                  <a:cubicBezTo>
                    <a:pt x="4" y="466"/>
                    <a:pt x="0" y="482"/>
                    <a:pt x="4" y="494"/>
                  </a:cubicBezTo>
                  <a:cubicBezTo>
                    <a:pt x="10" y="519"/>
                    <a:pt x="32" y="535"/>
                    <a:pt x="55" y="535"/>
                  </a:cubicBezTo>
                  <a:cubicBezTo>
                    <a:pt x="59" y="535"/>
                    <a:pt x="63" y="535"/>
                    <a:pt x="67" y="534"/>
                  </a:cubicBezTo>
                  <a:cubicBezTo>
                    <a:pt x="169" y="509"/>
                    <a:pt x="260" y="441"/>
                    <a:pt x="320" y="349"/>
                  </a:cubicBezTo>
                  <a:cubicBezTo>
                    <a:pt x="349" y="301"/>
                    <a:pt x="371" y="250"/>
                    <a:pt x="380" y="198"/>
                  </a:cubicBezTo>
                  <a:cubicBezTo>
                    <a:pt x="389" y="145"/>
                    <a:pt x="391" y="93"/>
                    <a:pt x="380" y="42"/>
                  </a:cubicBezTo>
                  <a:cubicBezTo>
                    <a:pt x="377" y="29"/>
                    <a:pt x="371" y="19"/>
                    <a:pt x="362" y="11"/>
                  </a:cubicBezTo>
                  <a:cubicBezTo>
                    <a:pt x="352" y="4"/>
                    <a:pt x="340" y="0"/>
                    <a:pt x="3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3" name="Google Shape;5913;p205"/>
            <p:cNvSpPr/>
            <p:nvPr/>
          </p:nvSpPr>
          <p:spPr>
            <a:xfrm>
              <a:off x="4321325" y="1028475"/>
              <a:ext cx="27350" cy="21025"/>
            </a:xfrm>
            <a:custGeom>
              <a:avLst/>
              <a:gdLst/>
              <a:ahLst/>
              <a:cxnLst/>
              <a:rect l="l" t="t" r="r" b="b"/>
              <a:pathLst>
                <a:path w="1094" h="841" extrusionOk="0">
                  <a:moveTo>
                    <a:pt x="1041" y="0"/>
                  </a:moveTo>
                  <a:cubicBezTo>
                    <a:pt x="1032" y="0"/>
                    <a:pt x="1023" y="2"/>
                    <a:pt x="1014" y="7"/>
                  </a:cubicBezTo>
                  <a:cubicBezTo>
                    <a:pt x="835" y="119"/>
                    <a:pt x="670" y="242"/>
                    <a:pt x="505" y="364"/>
                  </a:cubicBezTo>
                  <a:cubicBezTo>
                    <a:pt x="423" y="426"/>
                    <a:pt x="340" y="487"/>
                    <a:pt x="260" y="552"/>
                  </a:cubicBezTo>
                  <a:cubicBezTo>
                    <a:pt x="179" y="617"/>
                    <a:pt x="98" y="682"/>
                    <a:pt x="20" y="754"/>
                  </a:cubicBezTo>
                  <a:cubicBezTo>
                    <a:pt x="7" y="768"/>
                    <a:pt x="0" y="788"/>
                    <a:pt x="8" y="807"/>
                  </a:cubicBezTo>
                  <a:cubicBezTo>
                    <a:pt x="15" y="828"/>
                    <a:pt x="34" y="841"/>
                    <a:pt x="54" y="841"/>
                  </a:cubicBezTo>
                  <a:cubicBezTo>
                    <a:pt x="59" y="841"/>
                    <a:pt x="65" y="840"/>
                    <a:pt x="70" y="838"/>
                  </a:cubicBezTo>
                  <a:cubicBezTo>
                    <a:pt x="172" y="802"/>
                    <a:pt x="267" y="753"/>
                    <a:pt x="360" y="700"/>
                  </a:cubicBezTo>
                  <a:cubicBezTo>
                    <a:pt x="453" y="649"/>
                    <a:pt x="541" y="589"/>
                    <a:pt x="625" y="526"/>
                  </a:cubicBezTo>
                  <a:cubicBezTo>
                    <a:pt x="795" y="396"/>
                    <a:pt x="953" y="251"/>
                    <a:pt x="1081" y="78"/>
                  </a:cubicBezTo>
                  <a:cubicBezTo>
                    <a:pt x="1092" y="63"/>
                    <a:pt x="1093" y="41"/>
                    <a:pt x="1082" y="23"/>
                  </a:cubicBezTo>
                  <a:cubicBezTo>
                    <a:pt x="1073" y="8"/>
                    <a:pt x="1057" y="0"/>
                    <a:pt x="10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4" name="Google Shape;5914;p205"/>
            <p:cNvSpPr/>
            <p:nvPr/>
          </p:nvSpPr>
          <p:spPr>
            <a:xfrm>
              <a:off x="4331850" y="1040350"/>
              <a:ext cx="18675" cy="13575"/>
            </a:xfrm>
            <a:custGeom>
              <a:avLst/>
              <a:gdLst/>
              <a:ahLst/>
              <a:cxnLst/>
              <a:rect l="l" t="t" r="r" b="b"/>
              <a:pathLst>
                <a:path w="747" h="543" extrusionOk="0">
                  <a:moveTo>
                    <a:pt x="694" y="0"/>
                  </a:moveTo>
                  <a:cubicBezTo>
                    <a:pt x="687" y="0"/>
                    <a:pt x="680" y="2"/>
                    <a:pt x="674" y="5"/>
                  </a:cubicBezTo>
                  <a:cubicBezTo>
                    <a:pt x="546" y="62"/>
                    <a:pt x="438" y="133"/>
                    <a:pt x="328" y="205"/>
                  </a:cubicBezTo>
                  <a:cubicBezTo>
                    <a:pt x="274" y="244"/>
                    <a:pt x="220" y="281"/>
                    <a:pt x="169" y="323"/>
                  </a:cubicBezTo>
                  <a:cubicBezTo>
                    <a:pt x="118" y="364"/>
                    <a:pt x="66" y="404"/>
                    <a:pt x="18" y="455"/>
                  </a:cubicBezTo>
                  <a:cubicBezTo>
                    <a:pt x="7" y="468"/>
                    <a:pt x="1" y="483"/>
                    <a:pt x="4" y="500"/>
                  </a:cubicBezTo>
                  <a:cubicBezTo>
                    <a:pt x="8" y="525"/>
                    <a:pt x="30" y="542"/>
                    <a:pt x="54" y="542"/>
                  </a:cubicBezTo>
                  <a:cubicBezTo>
                    <a:pt x="57" y="542"/>
                    <a:pt x="60" y="542"/>
                    <a:pt x="62" y="542"/>
                  </a:cubicBezTo>
                  <a:cubicBezTo>
                    <a:pt x="133" y="529"/>
                    <a:pt x="198" y="503"/>
                    <a:pt x="262" y="475"/>
                  </a:cubicBezTo>
                  <a:cubicBezTo>
                    <a:pt x="326" y="448"/>
                    <a:pt x="385" y="411"/>
                    <a:pt x="442" y="372"/>
                  </a:cubicBezTo>
                  <a:cubicBezTo>
                    <a:pt x="555" y="292"/>
                    <a:pt x="660" y="198"/>
                    <a:pt x="737" y="77"/>
                  </a:cubicBezTo>
                  <a:cubicBezTo>
                    <a:pt x="745" y="63"/>
                    <a:pt x="746" y="46"/>
                    <a:pt x="740" y="29"/>
                  </a:cubicBezTo>
                  <a:cubicBezTo>
                    <a:pt x="731" y="11"/>
                    <a:pt x="713" y="0"/>
                    <a:pt x="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5" name="Google Shape;5915;p205"/>
            <p:cNvSpPr/>
            <p:nvPr/>
          </p:nvSpPr>
          <p:spPr>
            <a:xfrm>
              <a:off x="4265225" y="1043425"/>
              <a:ext cx="109975" cy="148375"/>
            </a:xfrm>
            <a:custGeom>
              <a:avLst/>
              <a:gdLst/>
              <a:ahLst/>
              <a:cxnLst/>
              <a:rect l="l" t="t" r="r" b="b"/>
              <a:pathLst>
                <a:path w="4399" h="5935" extrusionOk="0">
                  <a:moveTo>
                    <a:pt x="31" y="0"/>
                  </a:moveTo>
                  <a:cubicBezTo>
                    <a:pt x="30" y="0"/>
                    <a:pt x="29" y="0"/>
                    <a:pt x="28" y="0"/>
                  </a:cubicBezTo>
                  <a:cubicBezTo>
                    <a:pt x="11" y="2"/>
                    <a:pt x="0" y="16"/>
                    <a:pt x="0" y="33"/>
                  </a:cubicBezTo>
                  <a:cubicBezTo>
                    <a:pt x="48" y="658"/>
                    <a:pt x="291" y="1264"/>
                    <a:pt x="672" y="1766"/>
                  </a:cubicBezTo>
                  <a:cubicBezTo>
                    <a:pt x="862" y="2021"/>
                    <a:pt x="1088" y="2232"/>
                    <a:pt x="1286" y="2467"/>
                  </a:cubicBezTo>
                  <a:lnTo>
                    <a:pt x="1896" y="3161"/>
                  </a:lnTo>
                  <a:lnTo>
                    <a:pt x="2499" y="3860"/>
                  </a:lnTo>
                  <a:lnTo>
                    <a:pt x="3110" y="4555"/>
                  </a:lnTo>
                  <a:cubicBezTo>
                    <a:pt x="3524" y="5012"/>
                    <a:pt x="3916" y="5485"/>
                    <a:pt x="4350" y="5927"/>
                  </a:cubicBezTo>
                  <a:cubicBezTo>
                    <a:pt x="4355" y="5931"/>
                    <a:pt x="4362" y="5934"/>
                    <a:pt x="4369" y="5934"/>
                  </a:cubicBezTo>
                  <a:cubicBezTo>
                    <a:pt x="4374" y="5934"/>
                    <a:pt x="4379" y="5933"/>
                    <a:pt x="4383" y="5930"/>
                  </a:cubicBezTo>
                  <a:cubicBezTo>
                    <a:pt x="4396" y="5922"/>
                    <a:pt x="4399" y="5905"/>
                    <a:pt x="4391" y="5893"/>
                  </a:cubicBezTo>
                  <a:cubicBezTo>
                    <a:pt x="4047" y="5377"/>
                    <a:pt x="3643" y="4910"/>
                    <a:pt x="3254" y="4430"/>
                  </a:cubicBezTo>
                  <a:lnTo>
                    <a:pt x="2650" y="3728"/>
                  </a:lnTo>
                  <a:lnTo>
                    <a:pt x="2028" y="3042"/>
                  </a:lnTo>
                  <a:lnTo>
                    <a:pt x="1397" y="2365"/>
                  </a:lnTo>
                  <a:cubicBezTo>
                    <a:pt x="1186" y="2140"/>
                    <a:pt x="968" y="1919"/>
                    <a:pt x="791" y="1677"/>
                  </a:cubicBezTo>
                  <a:cubicBezTo>
                    <a:pt x="440" y="1186"/>
                    <a:pt x="204" y="616"/>
                    <a:pt x="61" y="25"/>
                  </a:cubicBezTo>
                  <a:lnTo>
                    <a:pt x="59" y="24"/>
                  </a:lnTo>
                  <a:cubicBezTo>
                    <a:pt x="56" y="11"/>
                    <a:pt x="45" y="0"/>
                    <a:pt x="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6" name="Google Shape;5916;p205"/>
            <p:cNvSpPr/>
            <p:nvPr/>
          </p:nvSpPr>
          <p:spPr>
            <a:xfrm>
              <a:off x="4419275" y="1276875"/>
              <a:ext cx="182500" cy="214475"/>
            </a:xfrm>
            <a:custGeom>
              <a:avLst/>
              <a:gdLst/>
              <a:ahLst/>
              <a:cxnLst/>
              <a:rect l="l" t="t" r="r" b="b"/>
              <a:pathLst>
                <a:path w="7300" h="8579" extrusionOk="0">
                  <a:moveTo>
                    <a:pt x="7237" y="1"/>
                  </a:moveTo>
                  <a:cubicBezTo>
                    <a:pt x="7217" y="1"/>
                    <a:pt x="7197" y="11"/>
                    <a:pt x="7187" y="30"/>
                  </a:cubicBezTo>
                  <a:cubicBezTo>
                    <a:pt x="6946" y="442"/>
                    <a:pt x="6654" y="813"/>
                    <a:pt x="6319" y="1145"/>
                  </a:cubicBezTo>
                  <a:cubicBezTo>
                    <a:pt x="6151" y="1310"/>
                    <a:pt x="5972" y="1463"/>
                    <a:pt x="5804" y="1631"/>
                  </a:cubicBezTo>
                  <a:cubicBezTo>
                    <a:pt x="5634" y="1797"/>
                    <a:pt x="5452" y="1953"/>
                    <a:pt x="5251" y="2086"/>
                  </a:cubicBezTo>
                  <a:cubicBezTo>
                    <a:pt x="4856" y="2356"/>
                    <a:pt x="4436" y="2586"/>
                    <a:pt x="4013" y="2821"/>
                  </a:cubicBezTo>
                  <a:cubicBezTo>
                    <a:pt x="3910" y="2882"/>
                    <a:pt x="3807" y="2944"/>
                    <a:pt x="3709" y="3018"/>
                  </a:cubicBezTo>
                  <a:cubicBezTo>
                    <a:pt x="3612" y="3091"/>
                    <a:pt x="3518" y="3171"/>
                    <a:pt x="3419" y="3239"/>
                  </a:cubicBezTo>
                  <a:cubicBezTo>
                    <a:pt x="3216" y="3372"/>
                    <a:pt x="3007" y="3494"/>
                    <a:pt x="2797" y="3619"/>
                  </a:cubicBezTo>
                  <a:cubicBezTo>
                    <a:pt x="2381" y="3873"/>
                    <a:pt x="2001" y="4186"/>
                    <a:pt x="1641" y="4526"/>
                  </a:cubicBezTo>
                  <a:cubicBezTo>
                    <a:pt x="1456" y="4690"/>
                    <a:pt x="1288" y="4875"/>
                    <a:pt x="1155" y="5085"/>
                  </a:cubicBezTo>
                  <a:cubicBezTo>
                    <a:pt x="1026" y="5296"/>
                    <a:pt x="922" y="5520"/>
                    <a:pt x="800" y="5731"/>
                  </a:cubicBezTo>
                  <a:cubicBezTo>
                    <a:pt x="563" y="6159"/>
                    <a:pt x="347" y="6602"/>
                    <a:pt x="208" y="7072"/>
                  </a:cubicBezTo>
                  <a:cubicBezTo>
                    <a:pt x="70" y="7543"/>
                    <a:pt x="1" y="8034"/>
                    <a:pt x="13" y="8523"/>
                  </a:cubicBezTo>
                  <a:lnTo>
                    <a:pt x="15" y="8523"/>
                  </a:lnTo>
                  <a:cubicBezTo>
                    <a:pt x="15" y="8551"/>
                    <a:pt x="36" y="8576"/>
                    <a:pt x="66" y="8579"/>
                  </a:cubicBezTo>
                  <a:cubicBezTo>
                    <a:pt x="67" y="8579"/>
                    <a:pt x="68" y="8579"/>
                    <a:pt x="69" y="8579"/>
                  </a:cubicBezTo>
                  <a:cubicBezTo>
                    <a:pt x="98" y="8579"/>
                    <a:pt x="124" y="8556"/>
                    <a:pt x="127" y="8526"/>
                  </a:cubicBezTo>
                  <a:cubicBezTo>
                    <a:pt x="178" y="8051"/>
                    <a:pt x="260" y="7582"/>
                    <a:pt x="393" y="7126"/>
                  </a:cubicBezTo>
                  <a:cubicBezTo>
                    <a:pt x="529" y="6673"/>
                    <a:pt x="685" y="6217"/>
                    <a:pt x="936" y="5812"/>
                  </a:cubicBezTo>
                  <a:cubicBezTo>
                    <a:pt x="1053" y="5603"/>
                    <a:pt x="1222" y="5429"/>
                    <a:pt x="1379" y="5253"/>
                  </a:cubicBezTo>
                  <a:cubicBezTo>
                    <a:pt x="1540" y="5080"/>
                    <a:pt x="1682" y="4895"/>
                    <a:pt x="1837" y="4716"/>
                  </a:cubicBezTo>
                  <a:cubicBezTo>
                    <a:pt x="2149" y="4361"/>
                    <a:pt x="2535" y="4078"/>
                    <a:pt x="2912" y="3787"/>
                  </a:cubicBezTo>
                  <a:cubicBezTo>
                    <a:pt x="3101" y="3639"/>
                    <a:pt x="3297" y="3500"/>
                    <a:pt x="3506" y="3379"/>
                  </a:cubicBezTo>
                  <a:cubicBezTo>
                    <a:pt x="3611" y="3321"/>
                    <a:pt x="3723" y="3274"/>
                    <a:pt x="3833" y="3223"/>
                  </a:cubicBezTo>
                  <a:cubicBezTo>
                    <a:pt x="3943" y="3171"/>
                    <a:pt x="4046" y="3111"/>
                    <a:pt x="4149" y="3048"/>
                  </a:cubicBezTo>
                  <a:cubicBezTo>
                    <a:pt x="4557" y="2788"/>
                    <a:pt x="4963" y="2523"/>
                    <a:pt x="5359" y="2240"/>
                  </a:cubicBezTo>
                  <a:cubicBezTo>
                    <a:pt x="5555" y="2095"/>
                    <a:pt x="5759" y="1961"/>
                    <a:pt x="5961" y="1821"/>
                  </a:cubicBezTo>
                  <a:cubicBezTo>
                    <a:pt x="6166" y="1683"/>
                    <a:pt x="6341" y="1507"/>
                    <a:pt x="6507" y="1325"/>
                  </a:cubicBezTo>
                  <a:cubicBezTo>
                    <a:pt x="6845" y="966"/>
                    <a:pt x="7122" y="540"/>
                    <a:pt x="7290" y="77"/>
                  </a:cubicBezTo>
                  <a:cubicBezTo>
                    <a:pt x="7299" y="52"/>
                    <a:pt x="7288" y="21"/>
                    <a:pt x="7264" y="7"/>
                  </a:cubicBezTo>
                  <a:cubicBezTo>
                    <a:pt x="7255" y="3"/>
                    <a:pt x="7246" y="1"/>
                    <a:pt x="72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7" name="Google Shape;5917;p205"/>
            <p:cNvSpPr/>
            <p:nvPr/>
          </p:nvSpPr>
          <p:spPr>
            <a:xfrm>
              <a:off x="4492450" y="1368950"/>
              <a:ext cx="130850" cy="149800"/>
            </a:xfrm>
            <a:custGeom>
              <a:avLst/>
              <a:gdLst/>
              <a:ahLst/>
              <a:cxnLst/>
              <a:rect l="l" t="t" r="r" b="b"/>
              <a:pathLst>
                <a:path w="5234" h="5992" extrusionOk="0">
                  <a:moveTo>
                    <a:pt x="5126" y="0"/>
                  </a:moveTo>
                  <a:cubicBezTo>
                    <a:pt x="5124" y="0"/>
                    <a:pt x="5123" y="0"/>
                    <a:pt x="5122" y="0"/>
                  </a:cubicBezTo>
                  <a:cubicBezTo>
                    <a:pt x="5090" y="5"/>
                    <a:pt x="5068" y="33"/>
                    <a:pt x="5071" y="64"/>
                  </a:cubicBezTo>
                  <a:lnTo>
                    <a:pt x="5071" y="65"/>
                  </a:lnTo>
                  <a:cubicBezTo>
                    <a:pt x="5105" y="382"/>
                    <a:pt x="4980" y="681"/>
                    <a:pt x="4804" y="949"/>
                  </a:cubicBezTo>
                  <a:cubicBezTo>
                    <a:pt x="4628" y="1216"/>
                    <a:pt x="4417" y="1477"/>
                    <a:pt x="4178" y="1709"/>
                  </a:cubicBezTo>
                  <a:cubicBezTo>
                    <a:pt x="4060" y="1828"/>
                    <a:pt x="3914" y="1916"/>
                    <a:pt x="3778" y="2011"/>
                  </a:cubicBezTo>
                  <a:cubicBezTo>
                    <a:pt x="3641" y="2107"/>
                    <a:pt x="3525" y="2224"/>
                    <a:pt x="3409" y="2343"/>
                  </a:cubicBezTo>
                  <a:cubicBezTo>
                    <a:pt x="3170" y="2575"/>
                    <a:pt x="2898" y="2764"/>
                    <a:pt x="2642" y="2977"/>
                  </a:cubicBezTo>
                  <a:cubicBezTo>
                    <a:pt x="2514" y="3084"/>
                    <a:pt x="2383" y="3190"/>
                    <a:pt x="2239" y="3277"/>
                  </a:cubicBezTo>
                  <a:cubicBezTo>
                    <a:pt x="2167" y="3320"/>
                    <a:pt x="2088" y="3351"/>
                    <a:pt x="2011" y="3388"/>
                  </a:cubicBezTo>
                  <a:cubicBezTo>
                    <a:pt x="1935" y="3425"/>
                    <a:pt x="1864" y="3473"/>
                    <a:pt x="1796" y="3522"/>
                  </a:cubicBezTo>
                  <a:cubicBezTo>
                    <a:pt x="1529" y="3729"/>
                    <a:pt x="1269" y="3950"/>
                    <a:pt x="1022" y="4184"/>
                  </a:cubicBezTo>
                  <a:cubicBezTo>
                    <a:pt x="900" y="4305"/>
                    <a:pt x="770" y="4417"/>
                    <a:pt x="642" y="4535"/>
                  </a:cubicBezTo>
                  <a:cubicBezTo>
                    <a:pt x="512" y="4650"/>
                    <a:pt x="414" y="4797"/>
                    <a:pt x="324" y="4945"/>
                  </a:cubicBezTo>
                  <a:cubicBezTo>
                    <a:pt x="147" y="5244"/>
                    <a:pt x="22" y="5584"/>
                    <a:pt x="2" y="5931"/>
                  </a:cubicBezTo>
                  <a:cubicBezTo>
                    <a:pt x="0" y="5956"/>
                    <a:pt x="17" y="5981"/>
                    <a:pt x="42" y="5988"/>
                  </a:cubicBezTo>
                  <a:cubicBezTo>
                    <a:pt x="48" y="5991"/>
                    <a:pt x="54" y="5992"/>
                    <a:pt x="61" y="5992"/>
                  </a:cubicBezTo>
                  <a:cubicBezTo>
                    <a:pt x="85" y="5992"/>
                    <a:pt x="107" y="5976"/>
                    <a:pt x="114" y="5951"/>
                  </a:cubicBezTo>
                  <a:cubicBezTo>
                    <a:pt x="215" y="5638"/>
                    <a:pt x="364" y="5353"/>
                    <a:pt x="546" y="5089"/>
                  </a:cubicBezTo>
                  <a:cubicBezTo>
                    <a:pt x="637" y="4954"/>
                    <a:pt x="742" y="4832"/>
                    <a:pt x="829" y="4695"/>
                  </a:cubicBezTo>
                  <a:cubicBezTo>
                    <a:pt x="920" y="4559"/>
                    <a:pt x="1025" y="4430"/>
                    <a:pt x="1150" y="4323"/>
                  </a:cubicBezTo>
                  <a:cubicBezTo>
                    <a:pt x="1394" y="4102"/>
                    <a:pt x="1670" y="3917"/>
                    <a:pt x="1949" y="3738"/>
                  </a:cubicBezTo>
                  <a:cubicBezTo>
                    <a:pt x="2019" y="3692"/>
                    <a:pt x="2085" y="3643"/>
                    <a:pt x="2147" y="3585"/>
                  </a:cubicBezTo>
                  <a:cubicBezTo>
                    <a:pt x="2208" y="3527"/>
                    <a:pt x="2267" y="3465"/>
                    <a:pt x="2333" y="3413"/>
                  </a:cubicBezTo>
                  <a:cubicBezTo>
                    <a:pt x="2466" y="3312"/>
                    <a:pt x="2613" y="3229"/>
                    <a:pt x="2759" y="3143"/>
                  </a:cubicBezTo>
                  <a:cubicBezTo>
                    <a:pt x="3051" y="2971"/>
                    <a:pt x="3312" y="2752"/>
                    <a:pt x="3585" y="2551"/>
                  </a:cubicBezTo>
                  <a:cubicBezTo>
                    <a:pt x="3724" y="2454"/>
                    <a:pt x="3858" y="2349"/>
                    <a:pt x="3968" y="2217"/>
                  </a:cubicBezTo>
                  <a:cubicBezTo>
                    <a:pt x="4077" y="2085"/>
                    <a:pt x="4172" y="1939"/>
                    <a:pt x="4290" y="1820"/>
                  </a:cubicBezTo>
                  <a:cubicBezTo>
                    <a:pt x="4514" y="1570"/>
                    <a:pt x="4777" y="1349"/>
                    <a:pt x="4968" y="1054"/>
                  </a:cubicBezTo>
                  <a:cubicBezTo>
                    <a:pt x="5067" y="911"/>
                    <a:pt x="5139" y="747"/>
                    <a:pt x="5187" y="574"/>
                  </a:cubicBezTo>
                  <a:cubicBezTo>
                    <a:pt x="5232" y="402"/>
                    <a:pt x="5233" y="212"/>
                    <a:pt x="5182" y="42"/>
                  </a:cubicBezTo>
                  <a:lnTo>
                    <a:pt x="5182" y="40"/>
                  </a:lnTo>
                  <a:cubicBezTo>
                    <a:pt x="5175" y="17"/>
                    <a:pt x="5151" y="0"/>
                    <a:pt x="5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8" name="Google Shape;5918;p205"/>
            <p:cNvSpPr/>
            <p:nvPr/>
          </p:nvSpPr>
          <p:spPr>
            <a:xfrm>
              <a:off x="4560875" y="1251025"/>
              <a:ext cx="50375" cy="72350"/>
            </a:xfrm>
            <a:custGeom>
              <a:avLst/>
              <a:gdLst/>
              <a:ahLst/>
              <a:cxnLst/>
              <a:rect l="l" t="t" r="r" b="b"/>
              <a:pathLst>
                <a:path w="2015" h="2894" extrusionOk="0">
                  <a:moveTo>
                    <a:pt x="1710" y="182"/>
                  </a:moveTo>
                  <a:cubicBezTo>
                    <a:pt x="1710" y="182"/>
                    <a:pt x="1711" y="182"/>
                    <a:pt x="1712" y="184"/>
                  </a:cubicBezTo>
                  <a:lnTo>
                    <a:pt x="1712" y="184"/>
                  </a:lnTo>
                  <a:cubicBezTo>
                    <a:pt x="1711" y="182"/>
                    <a:pt x="1710" y="182"/>
                    <a:pt x="1710" y="182"/>
                  </a:cubicBezTo>
                  <a:close/>
                  <a:moveTo>
                    <a:pt x="1736" y="232"/>
                  </a:moveTo>
                  <a:cubicBezTo>
                    <a:pt x="1776" y="326"/>
                    <a:pt x="1800" y="458"/>
                    <a:pt x="1800" y="574"/>
                  </a:cubicBezTo>
                  <a:cubicBezTo>
                    <a:pt x="1799" y="645"/>
                    <a:pt x="1780" y="716"/>
                    <a:pt x="1766" y="785"/>
                  </a:cubicBezTo>
                  <a:cubicBezTo>
                    <a:pt x="1751" y="853"/>
                    <a:pt x="1745" y="922"/>
                    <a:pt x="1739" y="992"/>
                  </a:cubicBezTo>
                  <a:cubicBezTo>
                    <a:pt x="1722" y="1267"/>
                    <a:pt x="1663" y="1546"/>
                    <a:pt x="1533" y="1793"/>
                  </a:cubicBezTo>
                  <a:cubicBezTo>
                    <a:pt x="1470" y="1916"/>
                    <a:pt x="1379" y="2024"/>
                    <a:pt x="1273" y="2112"/>
                  </a:cubicBezTo>
                  <a:cubicBezTo>
                    <a:pt x="1163" y="2197"/>
                    <a:pt x="1069" y="2291"/>
                    <a:pt x="962" y="2376"/>
                  </a:cubicBezTo>
                  <a:cubicBezTo>
                    <a:pt x="751" y="2547"/>
                    <a:pt x="504" y="2702"/>
                    <a:pt x="226" y="2777"/>
                  </a:cubicBezTo>
                  <a:cubicBezTo>
                    <a:pt x="215" y="2782"/>
                    <a:pt x="205" y="2784"/>
                    <a:pt x="197" y="2784"/>
                  </a:cubicBezTo>
                  <a:cubicBezTo>
                    <a:pt x="123" y="2784"/>
                    <a:pt x="132" y="2630"/>
                    <a:pt x="161" y="2518"/>
                  </a:cubicBezTo>
                  <a:cubicBezTo>
                    <a:pt x="195" y="2385"/>
                    <a:pt x="245" y="2253"/>
                    <a:pt x="293" y="2120"/>
                  </a:cubicBezTo>
                  <a:cubicBezTo>
                    <a:pt x="390" y="1856"/>
                    <a:pt x="501" y="1588"/>
                    <a:pt x="671" y="1358"/>
                  </a:cubicBezTo>
                  <a:cubicBezTo>
                    <a:pt x="752" y="1239"/>
                    <a:pt x="870" y="1145"/>
                    <a:pt x="975" y="1046"/>
                  </a:cubicBezTo>
                  <a:cubicBezTo>
                    <a:pt x="1080" y="947"/>
                    <a:pt x="1163" y="831"/>
                    <a:pt x="1245" y="714"/>
                  </a:cubicBezTo>
                  <a:cubicBezTo>
                    <a:pt x="1330" y="598"/>
                    <a:pt x="1430" y="496"/>
                    <a:pt x="1530" y="399"/>
                  </a:cubicBezTo>
                  <a:cubicBezTo>
                    <a:pt x="1581" y="353"/>
                    <a:pt x="1632" y="305"/>
                    <a:pt x="1685" y="268"/>
                  </a:cubicBezTo>
                  <a:cubicBezTo>
                    <a:pt x="1702" y="256"/>
                    <a:pt x="1720" y="242"/>
                    <a:pt x="1736" y="232"/>
                  </a:cubicBezTo>
                  <a:close/>
                  <a:moveTo>
                    <a:pt x="1756" y="1"/>
                  </a:moveTo>
                  <a:cubicBezTo>
                    <a:pt x="1740" y="1"/>
                    <a:pt x="1733" y="4"/>
                    <a:pt x="1717" y="6"/>
                  </a:cubicBezTo>
                  <a:cubicBezTo>
                    <a:pt x="1700" y="9"/>
                    <a:pt x="1685" y="13"/>
                    <a:pt x="1674" y="16"/>
                  </a:cubicBezTo>
                  <a:cubicBezTo>
                    <a:pt x="1624" y="35"/>
                    <a:pt x="1589" y="55"/>
                    <a:pt x="1553" y="78"/>
                  </a:cubicBezTo>
                  <a:cubicBezTo>
                    <a:pt x="1486" y="123"/>
                    <a:pt x="1427" y="172"/>
                    <a:pt x="1368" y="222"/>
                  </a:cubicBezTo>
                  <a:cubicBezTo>
                    <a:pt x="1252" y="320"/>
                    <a:pt x="1151" y="430"/>
                    <a:pt x="1043" y="533"/>
                  </a:cubicBezTo>
                  <a:cubicBezTo>
                    <a:pt x="930" y="634"/>
                    <a:pt x="827" y="742"/>
                    <a:pt x="754" y="875"/>
                  </a:cubicBezTo>
                  <a:cubicBezTo>
                    <a:pt x="680" y="1006"/>
                    <a:pt x="624" y="1148"/>
                    <a:pt x="541" y="1268"/>
                  </a:cubicBezTo>
                  <a:cubicBezTo>
                    <a:pt x="384" y="1521"/>
                    <a:pt x="217" y="1770"/>
                    <a:pt x="109" y="2052"/>
                  </a:cubicBezTo>
                  <a:cubicBezTo>
                    <a:pt x="55" y="2192"/>
                    <a:pt x="15" y="2339"/>
                    <a:pt x="7" y="2497"/>
                  </a:cubicBezTo>
                  <a:cubicBezTo>
                    <a:pt x="2" y="2574"/>
                    <a:pt x="1" y="2654"/>
                    <a:pt x="22" y="2737"/>
                  </a:cubicBezTo>
                  <a:cubicBezTo>
                    <a:pt x="36" y="2780"/>
                    <a:pt x="55" y="2827"/>
                    <a:pt x="101" y="2864"/>
                  </a:cubicBezTo>
                  <a:cubicBezTo>
                    <a:pt x="124" y="2878"/>
                    <a:pt x="154" y="2889"/>
                    <a:pt x="180" y="2893"/>
                  </a:cubicBezTo>
                  <a:cubicBezTo>
                    <a:pt x="205" y="2893"/>
                    <a:pt x="229" y="2890"/>
                    <a:pt x="254" y="2887"/>
                  </a:cubicBezTo>
                  <a:cubicBezTo>
                    <a:pt x="541" y="2821"/>
                    <a:pt x="842" y="2750"/>
                    <a:pt x="1112" y="2589"/>
                  </a:cubicBezTo>
                  <a:cubicBezTo>
                    <a:pt x="1243" y="2507"/>
                    <a:pt x="1368" y="2407"/>
                    <a:pt x="1456" y="2276"/>
                  </a:cubicBezTo>
                  <a:cubicBezTo>
                    <a:pt x="1546" y="2148"/>
                    <a:pt x="1620" y="2013"/>
                    <a:pt x="1698" y="1882"/>
                  </a:cubicBezTo>
                  <a:cubicBezTo>
                    <a:pt x="1850" y="1617"/>
                    <a:pt x="1952" y="1324"/>
                    <a:pt x="2001" y="1021"/>
                  </a:cubicBezTo>
                  <a:cubicBezTo>
                    <a:pt x="2012" y="946"/>
                    <a:pt x="2015" y="868"/>
                    <a:pt x="2006" y="791"/>
                  </a:cubicBezTo>
                  <a:cubicBezTo>
                    <a:pt x="1995" y="714"/>
                    <a:pt x="1975" y="640"/>
                    <a:pt x="1965" y="564"/>
                  </a:cubicBezTo>
                  <a:cubicBezTo>
                    <a:pt x="1944" y="410"/>
                    <a:pt x="1952" y="274"/>
                    <a:pt x="1898" y="95"/>
                  </a:cubicBezTo>
                  <a:cubicBezTo>
                    <a:pt x="1887" y="80"/>
                    <a:pt x="1894" y="75"/>
                    <a:pt x="1862" y="41"/>
                  </a:cubicBezTo>
                  <a:cubicBezTo>
                    <a:pt x="1833" y="10"/>
                    <a:pt x="1808" y="9"/>
                    <a:pt x="1777" y="3"/>
                  </a:cubicBezTo>
                  <a:cubicBezTo>
                    <a:pt x="1768" y="1"/>
                    <a:pt x="1761" y="1"/>
                    <a:pt x="17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9" name="Google Shape;5919;p205"/>
            <p:cNvSpPr/>
            <p:nvPr/>
          </p:nvSpPr>
          <p:spPr>
            <a:xfrm>
              <a:off x="4483450" y="1303425"/>
              <a:ext cx="25650" cy="60400"/>
            </a:xfrm>
            <a:custGeom>
              <a:avLst/>
              <a:gdLst/>
              <a:ahLst/>
              <a:cxnLst/>
              <a:rect l="l" t="t" r="r" b="b"/>
              <a:pathLst>
                <a:path w="1026" h="2416" extrusionOk="0">
                  <a:moveTo>
                    <a:pt x="656" y="113"/>
                  </a:moveTo>
                  <a:lnTo>
                    <a:pt x="656" y="113"/>
                  </a:lnTo>
                  <a:cubicBezTo>
                    <a:pt x="709" y="120"/>
                    <a:pt x="746" y="223"/>
                    <a:pt x="750" y="314"/>
                  </a:cubicBezTo>
                  <a:cubicBezTo>
                    <a:pt x="760" y="408"/>
                    <a:pt x="750" y="507"/>
                    <a:pt x="747" y="606"/>
                  </a:cubicBezTo>
                  <a:cubicBezTo>
                    <a:pt x="743" y="703"/>
                    <a:pt x="733" y="800"/>
                    <a:pt x="750" y="901"/>
                  </a:cubicBezTo>
                  <a:cubicBezTo>
                    <a:pt x="764" y="1001"/>
                    <a:pt x="767" y="1104"/>
                    <a:pt x="746" y="1202"/>
                  </a:cubicBezTo>
                  <a:cubicBezTo>
                    <a:pt x="709" y="1399"/>
                    <a:pt x="644" y="1592"/>
                    <a:pt x="558" y="1765"/>
                  </a:cubicBezTo>
                  <a:cubicBezTo>
                    <a:pt x="539" y="1810"/>
                    <a:pt x="521" y="1854"/>
                    <a:pt x="510" y="1902"/>
                  </a:cubicBezTo>
                  <a:cubicBezTo>
                    <a:pt x="500" y="1950"/>
                    <a:pt x="493" y="2001"/>
                    <a:pt x="471" y="2044"/>
                  </a:cubicBezTo>
                  <a:cubicBezTo>
                    <a:pt x="448" y="2086"/>
                    <a:pt x="417" y="2123"/>
                    <a:pt x="382" y="2152"/>
                  </a:cubicBezTo>
                  <a:cubicBezTo>
                    <a:pt x="365" y="2166"/>
                    <a:pt x="346" y="2182"/>
                    <a:pt x="328" y="2192"/>
                  </a:cubicBezTo>
                  <a:lnTo>
                    <a:pt x="319" y="2197"/>
                  </a:lnTo>
                  <a:lnTo>
                    <a:pt x="319" y="2197"/>
                  </a:lnTo>
                  <a:cubicBezTo>
                    <a:pt x="318" y="2194"/>
                    <a:pt x="316" y="2189"/>
                    <a:pt x="314" y="2185"/>
                  </a:cubicBezTo>
                  <a:cubicBezTo>
                    <a:pt x="304" y="2152"/>
                    <a:pt x="297" y="2107"/>
                    <a:pt x="291" y="2061"/>
                  </a:cubicBezTo>
                  <a:cubicBezTo>
                    <a:pt x="283" y="1969"/>
                    <a:pt x="277" y="1870"/>
                    <a:pt x="291" y="1771"/>
                  </a:cubicBezTo>
                  <a:cubicBezTo>
                    <a:pt x="308" y="1672"/>
                    <a:pt x="323" y="1573"/>
                    <a:pt x="309" y="1472"/>
                  </a:cubicBezTo>
                  <a:cubicBezTo>
                    <a:pt x="295" y="1370"/>
                    <a:pt x="269" y="1265"/>
                    <a:pt x="283" y="1163"/>
                  </a:cubicBezTo>
                  <a:cubicBezTo>
                    <a:pt x="301" y="959"/>
                    <a:pt x="369" y="765"/>
                    <a:pt x="428" y="573"/>
                  </a:cubicBezTo>
                  <a:lnTo>
                    <a:pt x="514" y="292"/>
                  </a:lnTo>
                  <a:cubicBezTo>
                    <a:pt x="541" y="210"/>
                    <a:pt x="596" y="114"/>
                    <a:pt x="650" y="114"/>
                  </a:cubicBezTo>
                  <a:cubicBezTo>
                    <a:pt x="653" y="114"/>
                    <a:pt x="655" y="115"/>
                    <a:pt x="658" y="115"/>
                  </a:cubicBezTo>
                  <a:lnTo>
                    <a:pt x="656" y="113"/>
                  </a:lnTo>
                  <a:close/>
                  <a:moveTo>
                    <a:pt x="297" y="2205"/>
                  </a:moveTo>
                  <a:cubicBezTo>
                    <a:pt x="300" y="2205"/>
                    <a:pt x="303" y="2205"/>
                    <a:pt x="306" y="2206"/>
                  </a:cubicBezTo>
                  <a:lnTo>
                    <a:pt x="306" y="2206"/>
                  </a:lnTo>
                  <a:lnTo>
                    <a:pt x="300" y="2209"/>
                  </a:lnTo>
                  <a:cubicBezTo>
                    <a:pt x="298" y="2210"/>
                    <a:pt x="297" y="2210"/>
                    <a:pt x="296" y="2210"/>
                  </a:cubicBezTo>
                  <a:cubicBezTo>
                    <a:pt x="293" y="2210"/>
                    <a:pt x="291" y="2209"/>
                    <a:pt x="289" y="2209"/>
                  </a:cubicBezTo>
                  <a:cubicBezTo>
                    <a:pt x="289" y="2209"/>
                    <a:pt x="288" y="2209"/>
                    <a:pt x="287" y="2209"/>
                  </a:cubicBezTo>
                  <a:cubicBezTo>
                    <a:pt x="287" y="2206"/>
                    <a:pt x="291" y="2205"/>
                    <a:pt x="297" y="2205"/>
                  </a:cubicBezTo>
                  <a:close/>
                  <a:moveTo>
                    <a:pt x="658" y="1"/>
                  </a:moveTo>
                  <a:cubicBezTo>
                    <a:pt x="579" y="1"/>
                    <a:pt x="525" y="48"/>
                    <a:pt x="483" y="87"/>
                  </a:cubicBezTo>
                  <a:cubicBezTo>
                    <a:pt x="439" y="127"/>
                    <a:pt x="408" y="175"/>
                    <a:pt x="375" y="222"/>
                  </a:cubicBezTo>
                  <a:cubicBezTo>
                    <a:pt x="312" y="314"/>
                    <a:pt x="269" y="414"/>
                    <a:pt x="240" y="518"/>
                  </a:cubicBezTo>
                  <a:cubicBezTo>
                    <a:pt x="179" y="723"/>
                    <a:pt x="169" y="935"/>
                    <a:pt x="127" y="1140"/>
                  </a:cubicBezTo>
                  <a:cubicBezTo>
                    <a:pt x="113" y="1245"/>
                    <a:pt x="61" y="1343"/>
                    <a:pt x="31" y="1448"/>
                  </a:cubicBezTo>
                  <a:cubicBezTo>
                    <a:pt x="0" y="1552"/>
                    <a:pt x="2" y="1660"/>
                    <a:pt x="19" y="1768"/>
                  </a:cubicBezTo>
                  <a:cubicBezTo>
                    <a:pt x="31" y="1876"/>
                    <a:pt x="31" y="1982"/>
                    <a:pt x="51" y="2095"/>
                  </a:cubicBezTo>
                  <a:cubicBezTo>
                    <a:pt x="61" y="2152"/>
                    <a:pt x="73" y="2209"/>
                    <a:pt x="101" y="2273"/>
                  </a:cubicBezTo>
                  <a:cubicBezTo>
                    <a:pt x="118" y="2307"/>
                    <a:pt x="133" y="2340"/>
                    <a:pt x="179" y="2376"/>
                  </a:cubicBezTo>
                  <a:cubicBezTo>
                    <a:pt x="195" y="2393"/>
                    <a:pt x="237" y="2408"/>
                    <a:pt x="266" y="2415"/>
                  </a:cubicBezTo>
                  <a:cubicBezTo>
                    <a:pt x="272" y="2415"/>
                    <a:pt x="278" y="2415"/>
                    <a:pt x="285" y="2415"/>
                  </a:cubicBezTo>
                  <a:cubicBezTo>
                    <a:pt x="310" y="2415"/>
                    <a:pt x="338" y="2411"/>
                    <a:pt x="355" y="2402"/>
                  </a:cubicBezTo>
                  <a:cubicBezTo>
                    <a:pt x="375" y="2391"/>
                    <a:pt x="397" y="2377"/>
                    <a:pt x="411" y="2365"/>
                  </a:cubicBezTo>
                  <a:lnTo>
                    <a:pt x="443" y="2334"/>
                  </a:lnTo>
                  <a:cubicBezTo>
                    <a:pt x="466" y="2314"/>
                    <a:pt x="483" y="2291"/>
                    <a:pt x="502" y="2268"/>
                  </a:cubicBezTo>
                  <a:lnTo>
                    <a:pt x="607" y="2135"/>
                  </a:lnTo>
                  <a:cubicBezTo>
                    <a:pt x="642" y="2094"/>
                    <a:pt x="687" y="2055"/>
                    <a:pt x="724" y="2010"/>
                  </a:cubicBezTo>
                  <a:cubicBezTo>
                    <a:pt x="760" y="1967"/>
                    <a:pt x="786" y="1916"/>
                    <a:pt x="803" y="1864"/>
                  </a:cubicBezTo>
                  <a:cubicBezTo>
                    <a:pt x="872" y="1654"/>
                    <a:pt x="903" y="1442"/>
                    <a:pt x="933" y="1231"/>
                  </a:cubicBezTo>
                  <a:cubicBezTo>
                    <a:pt x="943" y="1126"/>
                    <a:pt x="968" y="1022"/>
                    <a:pt x="996" y="916"/>
                  </a:cubicBezTo>
                  <a:cubicBezTo>
                    <a:pt x="1025" y="811"/>
                    <a:pt x="1021" y="701"/>
                    <a:pt x="1007" y="592"/>
                  </a:cubicBezTo>
                  <a:cubicBezTo>
                    <a:pt x="993" y="484"/>
                    <a:pt x="962" y="376"/>
                    <a:pt x="920" y="271"/>
                  </a:cubicBezTo>
                  <a:cubicBezTo>
                    <a:pt x="899" y="217"/>
                    <a:pt x="872" y="166"/>
                    <a:pt x="838" y="113"/>
                  </a:cubicBezTo>
                  <a:cubicBezTo>
                    <a:pt x="803" y="66"/>
                    <a:pt x="749" y="5"/>
                    <a:pt x="666" y="1"/>
                  </a:cubicBezTo>
                  <a:cubicBezTo>
                    <a:pt x="663" y="1"/>
                    <a:pt x="661" y="1"/>
                    <a:pt x="6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0" name="Google Shape;5920;p205"/>
            <p:cNvSpPr/>
            <p:nvPr/>
          </p:nvSpPr>
          <p:spPr>
            <a:xfrm>
              <a:off x="4439575" y="1331550"/>
              <a:ext cx="23650" cy="62625"/>
            </a:xfrm>
            <a:custGeom>
              <a:avLst/>
              <a:gdLst/>
              <a:ahLst/>
              <a:cxnLst/>
              <a:rect l="l" t="t" r="r" b="b"/>
              <a:pathLst>
                <a:path w="946" h="2505" extrusionOk="0">
                  <a:moveTo>
                    <a:pt x="476" y="110"/>
                  </a:moveTo>
                  <a:cubicBezTo>
                    <a:pt x="476" y="110"/>
                    <a:pt x="476" y="111"/>
                    <a:pt x="475" y="111"/>
                  </a:cubicBezTo>
                  <a:lnTo>
                    <a:pt x="475" y="111"/>
                  </a:lnTo>
                  <a:cubicBezTo>
                    <a:pt x="476" y="111"/>
                    <a:pt x="476" y="110"/>
                    <a:pt x="476" y="110"/>
                  </a:cubicBezTo>
                  <a:close/>
                  <a:moveTo>
                    <a:pt x="461" y="131"/>
                  </a:moveTo>
                  <a:cubicBezTo>
                    <a:pt x="575" y="277"/>
                    <a:pt x="613" y="467"/>
                    <a:pt x="633" y="646"/>
                  </a:cubicBezTo>
                  <a:cubicBezTo>
                    <a:pt x="647" y="743"/>
                    <a:pt x="655" y="837"/>
                    <a:pt x="684" y="935"/>
                  </a:cubicBezTo>
                  <a:cubicBezTo>
                    <a:pt x="712" y="1032"/>
                    <a:pt x="728" y="1134"/>
                    <a:pt x="717" y="1234"/>
                  </a:cubicBezTo>
                  <a:cubicBezTo>
                    <a:pt x="701" y="1436"/>
                    <a:pt x="653" y="1635"/>
                    <a:pt x="595" y="1828"/>
                  </a:cubicBezTo>
                  <a:cubicBezTo>
                    <a:pt x="581" y="1876"/>
                    <a:pt x="572" y="1925"/>
                    <a:pt x="569" y="1976"/>
                  </a:cubicBezTo>
                  <a:cubicBezTo>
                    <a:pt x="569" y="2029"/>
                    <a:pt x="572" y="2083"/>
                    <a:pt x="561" y="2132"/>
                  </a:cubicBezTo>
                  <a:cubicBezTo>
                    <a:pt x="550" y="2178"/>
                    <a:pt x="532" y="2221"/>
                    <a:pt x="511" y="2261"/>
                  </a:cubicBezTo>
                  <a:lnTo>
                    <a:pt x="511" y="2261"/>
                  </a:lnTo>
                  <a:cubicBezTo>
                    <a:pt x="416" y="2140"/>
                    <a:pt x="347" y="1990"/>
                    <a:pt x="331" y="1820"/>
                  </a:cubicBezTo>
                  <a:cubicBezTo>
                    <a:pt x="326" y="1725"/>
                    <a:pt x="323" y="1629"/>
                    <a:pt x="297" y="1532"/>
                  </a:cubicBezTo>
                  <a:cubicBezTo>
                    <a:pt x="268" y="1435"/>
                    <a:pt x="229" y="1333"/>
                    <a:pt x="234" y="1231"/>
                  </a:cubicBezTo>
                  <a:cubicBezTo>
                    <a:pt x="234" y="1026"/>
                    <a:pt x="291" y="825"/>
                    <a:pt x="334" y="627"/>
                  </a:cubicBezTo>
                  <a:cubicBezTo>
                    <a:pt x="359" y="530"/>
                    <a:pt x="377" y="430"/>
                    <a:pt x="396" y="330"/>
                  </a:cubicBezTo>
                  <a:cubicBezTo>
                    <a:pt x="405" y="280"/>
                    <a:pt x="417" y="232"/>
                    <a:pt x="434" y="186"/>
                  </a:cubicBezTo>
                  <a:cubicBezTo>
                    <a:pt x="441" y="165"/>
                    <a:pt x="451" y="147"/>
                    <a:pt x="461" y="131"/>
                  </a:cubicBezTo>
                  <a:close/>
                  <a:moveTo>
                    <a:pt x="563" y="2324"/>
                  </a:moveTo>
                  <a:cubicBezTo>
                    <a:pt x="564" y="2325"/>
                    <a:pt x="566" y="2326"/>
                    <a:pt x="567" y="2327"/>
                  </a:cubicBezTo>
                  <a:lnTo>
                    <a:pt x="564" y="2325"/>
                  </a:lnTo>
                  <a:lnTo>
                    <a:pt x="563" y="2324"/>
                  </a:lnTo>
                  <a:close/>
                  <a:moveTo>
                    <a:pt x="473" y="2320"/>
                  </a:moveTo>
                  <a:lnTo>
                    <a:pt x="473" y="2320"/>
                  </a:lnTo>
                  <a:cubicBezTo>
                    <a:pt x="471" y="2322"/>
                    <a:pt x="470" y="2323"/>
                    <a:pt x="468" y="2325"/>
                  </a:cubicBezTo>
                  <a:cubicBezTo>
                    <a:pt x="465" y="2330"/>
                    <a:pt x="464" y="2330"/>
                    <a:pt x="462" y="2331"/>
                  </a:cubicBezTo>
                  <a:lnTo>
                    <a:pt x="459" y="2333"/>
                  </a:lnTo>
                  <a:cubicBezTo>
                    <a:pt x="461" y="2330"/>
                    <a:pt x="467" y="2324"/>
                    <a:pt x="471" y="2320"/>
                  </a:cubicBezTo>
                  <a:lnTo>
                    <a:pt x="473" y="2320"/>
                  </a:lnTo>
                  <a:close/>
                  <a:moveTo>
                    <a:pt x="469" y="0"/>
                  </a:moveTo>
                  <a:cubicBezTo>
                    <a:pt x="467" y="0"/>
                    <a:pt x="465" y="1"/>
                    <a:pt x="464" y="1"/>
                  </a:cubicBezTo>
                  <a:cubicBezTo>
                    <a:pt x="444" y="1"/>
                    <a:pt x="419" y="10"/>
                    <a:pt x="414" y="16"/>
                  </a:cubicBezTo>
                  <a:cubicBezTo>
                    <a:pt x="393" y="32"/>
                    <a:pt x="382" y="46"/>
                    <a:pt x="373" y="58"/>
                  </a:cubicBezTo>
                  <a:cubicBezTo>
                    <a:pt x="353" y="84"/>
                    <a:pt x="339" y="109"/>
                    <a:pt x="325" y="134"/>
                  </a:cubicBezTo>
                  <a:cubicBezTo>
                    <a:pt x="294" y="181"/>
                    <a:pt x="271" y="231"/>
                    <a:pt x="248" y="280"/>
                  </a:cubicBezTo>
                  <a:cubicBezTo>
                    <a:pt x="200" y="379"/>
                    <a:pt x="164" y="481"/>
                    <a:pt x="144" y="586"/>
                  </a:cubicBezTo>
                  <a:cubicBezTo>
                    <a:pt x="99" y="797"/>
                    <a:pt x="99" y="1012"/>
                    <a:pt x="78" y="1223"/>
                  </a:cubicBezTo>
                  <a:cubicBezTo>
                    <a:pt x="73" y="1330"/>
                    <a:pt x="33" y="1436"/>
                    <a:pt x="18" y="1549"/>
                  </a:cubicBezTo>
                  <a:cubicBezTo>
                    <a:pt x="1" y="1660"/>
                    <a:pt x="24" y="1773"/>
                    <a:pt x="65" y="1879"/>
                  </a:cubicBezTo>
                  <a:cubicBezTo>
                    <a:pt x="132" y="2089"/>
                    <a:pt x="214" y="2331"/>
                    <a:pt x="425" y="2470"/>
                  </a:cubicBezTo>
                  <a:lnTo>
                    <a:pt x="444" y="2483"/>
                  </a:lnTo>
                  <a:lnTo>
                    <a:pt x="450" y="2486"/>
                  </a:lnTo>
                  <a:cubicBezTo>
                    <a:pt x="464" y="2495"/>
                    <a:pt x="484" y="2503"/>
                    <a:pt x="504" y="2504"/>
                  </a:cubicBezTo>
                  <a:cubicBezTo>
                    <a:pt x="507" y="2505"/>
                    <a:pt x="510" y="2505"/>
                    <a:pt x="514" y="2505"/>
                  </a:cubicBezTo>
                  <a:cubicBezTo>
                    <a:pt x="532" y="2505"/>
                    <a:pt x="551" y="2499"/>
                    <a:pt x="555" y="2496"/>
                  </a:cubicBezTo>
                  <a:lnTo>
                    <a:pt x="572" y="2487"/>
                  </a:lnTo>
                  <a:cubicBezTo>
                    <a:pt x="581" y="2479"/>
                    <a:pt x="593" y="2470"/>
                    <a:pt x="599" y="2464"/>
                  </a:cubicBezTo>
                  <a:lnTo>
                    <a:pt x="609" y="2450"/>
                  </a:lnTo>
                  <a:cubicBezTo>
                    <a:pt x="615" y="2441"/>
                    <a:pt x="621" y="2430"/>
                    <a:pt x="624" y="2424"/>
                  </a:cubicBezTo>
                  <a:cubicBezTo>
                    <a:pt x="640" y="2393"/>
                    <a:pt x="649" y="2367"/>
                    <a:pt x="658" y="2339"/>
                  </a:cubicBezTo>
                  <a:cubicBezTo>
                    <a:pt x="678" y="2287"/>
                    <a:pt x="695" y="2236"/>
                    <a:pt x="717" y="2185"/>
                  </a:cubicBezTo>
                  <a:cubicBezTo>
                    <a:pt x="740" y="2137"/>
                    <a:pt x="774" y="2091"/>
                    <a:pt x="800" y="2041"/>
                  </a:cubicBezTo>
                  <a:cubicBezTo>
                    <a:pt x="826" y="1993"/>
                    <a:pt x="843" y="1941"/>
                    <a:pt x="853" y="1887"/>
                  </a:cubicBezTo>
                  <a:cubicBezTo>
                    <a:pt x="888" y="1674"/>
                    <a:pt x="899" y="1458"/>
                    <a:pt x="905" y="1243"/>
                  </a:cubicBezTo>
                  <a:cubicBezTo>
                    <a:pt x="904" y="1135"/>
                    <a:pt x="917" y="1027"/>
                    <a:pt x="931" y="916"/>
                  </a:cubicBezTo>
                  <a:cubicBezTo>
                    <a:pt x="945" y="805"/>
                    <a:pt x="920" y="694"/>
                    <a:pt x="887" y="586"/>
                  </a:cubicBezTo>
                  <a:cubicBezTo>
                    <a:pt x="817" y="370"/>
                    <a:pt x="674" y="181"/>
                    <a:pt x="521" y="26"/>
                  </a:cubicBezTo>
                  <a:cubicBezTo>
                    <a:pt x="507" y="13"/>
                    <a:pt x="487" y="0"/>
                    <a:pt x="4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1" name="Google Shape;5921;p205"/>
            <p:cNvSpPr/>
            <p:nvPr/>
          </p:nvSpPr>
          <p:spPr>
            <a:xfrm>
              <a:off x="4518625" y="1349750"/>
              <a:ext cx="50625" cy="20300"/>
            </a:xfrm>
            <a:custGeom>
              <a:avLst/>
              <a:gdLst/>
              <a:ahLst/>
              <a:cxnLst/>
              <a:rect l="l" t="t" r="r" b="b"/>
              <a:pathLst>
                <a:path w="2025" h="812" extrusionOk="0">
                  <a:moveTo>
                    <a:pt x="1449" y="137"/>
                  </a:moveTo>
                  <a:cubicBezTo>
                    <a:pt x="1482" y="137"/>
                    <a:pt x="1514" y="138"/>
                    <a:pt x="1547" y="140"/>
                  </a:cubicBezTo>
                  <a:cubicBezTo>
                    <a:pt x="1223" y="395"/>
                    <a:pt x="822" y="514"/>
                    <a:pt x="416" y="562"/>
                  </a:cubicBezTo>
                  <a:cubicBezTo>
                    <a:pt x="442" y="549"/>
                    <a:pt x="467" y="538"/>
                    <a:pt x="486" y="528"/>
                  </a:cubicBezTo>
                  <a:cubicBezTo>
                    <a:pt x="618" y="458"/>
                    <a:pt x="745" y="375"/>
                    <a:pt x="878" y="302"/>
                  </a:cubicBezTo>
                  <a:cubicBezTo>
                    <a:pt x="1004" y="231"/>
                    <a:pt x="1137" y="174"/>
                    <a:pt x="1282" y="149"/>
                  </a:cubicBezTo>
                  <a:cubicBezTo>
                    <a:pt x="1336" y="141"/>
                    <a:pt x="1392" y="137"/>
                    <a:pt x="1449" y="137"/>
                  </a:cubicBezTo>
                  <a:close/>
                  <a:moveTo>
                    <a:pt x="1364" y="1"/>
                  </a:moveTo>
                  <a:cubicBezTo>
                    <a:pt x="1279" y="1"/>
                    <a:pt x="1195" y="6"/>
                    <a:pt x="1112" y="21"/>
                  </a:cubicBezTo>
                  <a:cubicBezTo>
                    <a:pt x="973" y="48"/>
                    <a:pt x="836" y="100"/>
                    <a:pt x="706" y="160"/>
                  </a:cubicBezTo>
                  <a:cubicBezTo>
                    <a:pt x="546" y="234"/>
                    <a:pt x="391" y="321"/>
                    <a:pt x="242" y="418"/>
                  </a:cubicBezTo>
                  <a:cubicBezTo>
                    <a:pt x="163" y="469"/>
                    <a:pt x="90" y="531"/>
                    <a:pt x="60" y="611"/>
                  </a:cubicBezTo>
                  <a:cubicBezTo>
                    <a:pt x="13" y="653"/>
                    <a:pt x="1" y="728"/>
                    <a:pt x="60" y="762"/>
                  </a:cubicBezTo>
                  <a:cubicBezTo>
                    <a:pt x="73" y="782"/>
                    <a:pt x="94" y="793"/>
                    <a:pt x="115" y="793"/>
                  </a:cubicBezTo>
                  <a:cubicBezTo>
                    <a:pt x="124" y="793"/>
                    <a:pt x="133" y="791"/>
                    <a:pt x="141" y="787"/>
                  </a:cubicBezTo>
                  <a:cubicBezTo>
                    <a:pt x="220" y="804"/>
                    <a:pt x="298" y="811"/>
                    <a:pt x="377" y="811"/>
                  </a:cubicBezTo>
                  <a:cubicBezTo>
                    <a:pt x="576" y="811"/>
                    <a:pt x="774" y="763"/>
                    <a:pt x="967" y="697"/>
                  </a:cubicBezTo>
                  <a:cubicBezTo>
                    <a:pt x="1263" y="597"/>
                    <a:pt x="1560" y="480"/>
                    <a:pt x="1842" y="344"/>
                  </a:cubicBezTo>
                  <a:cubicBezTo>
                    <a:pt x="1939" y="298"/>
                    <a:pt x="2024" y="208"/>
                    <a:pt x="1942" y="103"/>
                  </a:cubicBezTo>
                  <a:cubicBezTo>
                    <a:pt x="1864" y="4"/>
                    <a:pt x="1682" y="17"/>
                    <a:pt x="1569" y="9"/>
                  </a:cubicBezTo>
                  <a:cubicBezTo>
                    <a:pt x="1501" y="4"/>
                    <a:pt x="1432" y="1"/>
                    <a:pt x="13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2" name="Google Shape;5922;p205"/>
            <p:cNvSpPr/>
            <p:nvPr/>
          </p:nvSpPr>
          <p:spPr>
            <a:xfrm>
              <a:off x="4462875" y="1382975"/>
              <a:ext cx="71275" cy="29600"/>
            </a:xfrm>
            <a:custGeom>
              <a:avLst/>
              <a:gdLst/>
              <a:ahLst/>
              <a:cxnLst/>
              <a:rect l="l" t="t" r="r" b="b"/>
              <a:pathLst>
                <a:path w="2851" h="1184" extrusionOk="0">
                  <a:moveTo>
                    <a:pt x="1837" y="280"/>
                  </a:moveTo>
                  <a:cubicBezTo>
                    <a:pt x="1864" y="280"/>
                    <a:pt x="1891" y="280"/>
                    <a:pt x="1918" y="280"/>
                  </a:cubicBezTo>
                  <a:cubicBezTo>
                    <a:pt x="1982" y="280"/>
                    <a:pt x="2046" y="284"/>
                    <a:pt x="2109" y="285"/>
                  </a:cubicBezTo>
                  <a:cubicBezTo>
                    <a:pt x="1901" y="388"/>
                    <a:pt x="1685" y="483"/>
                    <a:pt x="1473" y="566"/>
                  </a:cubicBezTo>
                  <a:cubicBezTo>
                    <a:pt x="1282" y="640"/>
                    <a:pt x="1087" y="703"/>
                    <a:pt x="891" y="760"/>
                  </a:cubicBezTo>
                  <a:cubicBezTo>
                    <a:pt x="736" y="806"/>
                    <a:pt x="569" y="848"/>
                    <a:pt x="403" y="848"/>
                  </a:cubicBezTo>
                  <a:cubicBezTo>
                    <a:pt x="380" y="848"/>
                    <a:pt x="357" y="847"/>
                    <a:pt x="334" y="845"/>
                  </a:cubicBezTo>
                  <a:cubicBezTo>
                    <a:pt x="558" y="597"/>
                    <a:pt x="854" y="427"/>
                    <a:pt x="1188" y="348"/>
                  </a:cubicBezTo>
                  <a:cubicBezTo>
                    <a:pt x="1401" y="297"/>
                    <a:pt x="1619" y="280"/>
                    <a:pt x="1837" y="280"/>
                  </a:cubicBezTo>
                  <a:close/>
                  <a:moveTo>
                    <a:pt x="2646" y="1"/>
                  </a:moveTo>
                  <a:cubicBezTo>
                    <a:pt x="2640" y="1"/>
                    <a:pt x="2633" y="1"/>
                    <a:pt x="2626" y="3"/>
                  </a:cubicBezTo>
                  <a:cubicBezTo>
                    <a:pt x="2518" y="22"/>
                    <a:pt x="2409" y="27"/>
                    <a:pt x="2300" y="27"/>
                  </a:cubicBezTo>
                  <a:cubicBezTo>
                    <a:pt x="2155" y="27"/>
                    <a:pt x="2009" y="17"/>
                    <a:pt x="1865" y="17"/>
                  </a:cubicBezTo>
                  <a:cubicBezTo>
                    <a:pt x="1843" y="17"/>
                    <a:pt x="1822" y="18"/>
                    <a:pt x="1800" y="18"/>
                  </a:cubicBezTo>
                  <a:cubicBezTo>
                    <a:pt x="1526" y="24"/>
                    <a:pt x="1249" y="54"/>
                    <a:pt x="985" y="138"/>
                  </a:cubicBezTo>
                  <a:cubicBezTo>
                    <a:pt x="607" y="260"/>
                    <a:pt x="245" y="500"/>
                    <a:pt x="72" y="861"/>
                  </a:cubicBezTo>
                  <a:cubicBezTo>
                    <a:pt x="46" y="878"/>
                    <a:pt x="24" y="899"/>
                    <a:pt x="12" y="935"/>
                  </a:cubicBezTo>
                  <a:cubicBezTo>
                    <a:pt x="1" y="963"/>
                    <a:pt x="2" y="997"/>
                    <a:pt x="10" y="1027"/>
                  </a:cubicBezTo>
                  <a:cubicBezTo>
                    <a:pt x="5" y="1063"/>
                    <a:pt x="24" y="1095"/>
                    <a:pt x="52" y="1112"/>
                  </a:cubicBezTo>
                  <a:cubicBezTo>
                    <a:pt x="69" y="1128"/>
                    <a:pt x="87" y="1142"/>
                    <a:pt x="112" y="1146"/>
                  </a:cubicBezTo>
                  <a:cubicBezTo>
                    <a:pt x="219" y="1172"/>
                    <a:pt x="327" y="1184"/>
                    <a:pt x="435" y="1184"/>
                  </a:cubicBezTo>
                  <a:cubicBezTo>
                    <a:pt x="807" y="1184"/>
                    <a:pt x="1178" y="1048"/>
                    <a:pt x="1521" y="912"/>
                  </a:cubicBezTo>
                  <a:cubicBezTo>
                    <a:pt x="1737" y="827"/>
                    <a:pt x="1952" y="730"/>
                    <a:pt x="2157" y="617"/>
                  </a:cubicBezTo>
                  <a:cubicBezTo>
                    <a:pt x="2361" y="506"/>
                    <a:pt x="2546" y="365"/>
                    <a:pt x="2739" y="237"/>
                  </a:cubicBezTo>
                  <a:cubicBezTo>
                    <a:pt x="2851" y="163"/>
                    <a:pt x="2758" y="1"/>
                    <a:pt x="26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3" name="Google Shape;5923;p205"/>
            <p:cNvSpPr/>
            <p:nvPr/>
          </p:nvSpPr>
          <p:spPr>
            <a:xfrm>
              <a:off x="4523775" y="1272650"/>
              <a:ext cx="21350" cy="56975"/>
            </a:xfrm>
            <a:custGeom>
              <a:avLst/>
              <a:gdLst/>
              <a:ahLst/>
              <a:cxnLst/>
              <a:rect l="l" t="t" r="r" b="b"/>
              <a:pathLst>
                <a:path w="854" h="2279" extrusionOk="0">
                  <a:moveTo>
                    <a:pt x="530" y="406"/>
                  </a:moveTo>
                  <a:lnTo>
                    <a:pt x="530" y="406"/>
                  </a:lnTo>
                  <a:cubicBezTo>
                    <a:pt x="560" y="954"/>
                    <a:pt x="418" y="1500"/>
                    <a:pt x="136" y="1974"/>
                  </a:cubicBezTo>
                  <a:cubicBezTo>
                    <a:pt x="142" y="1848"/>
                    <a:pt x="156" y="1721"/>
                    <a:pt x="165" y="1594"/>
                  </a:cubicBezTo>
                  <a:cubicBezTo>
                    <a:pt x="179" y="1420"/>
                    <a:pt x="205" y="1249"/>
                    <a:pt x="252" y="1081"/>
                  </a:cubicBezTo>
                  <a:cubicBezTo>
                    <a:pt x="317" y="844"/>
                    <a:pt x="411" y="619"/>
                    <a:pt x="530" y="406"/>
                  </a:cubicBezTo>
                  <a:close/>
                  <a:moveTo>
                    <a:pt x="592" y="1"/>
                  </a:moveTo>
                  <a:cubicBezTo>
                    <a:pt x="562" y="1"/>
                    <a:pt x="533" y="14"/>
                    <a:pt x="514" y="43"/>
                  </a:cubicBezTo>
                  <a:cubicBezTo>
                    <a:pt x="324" y="352"/>
                    <a:pt x="184" y="693"/>
                    <a:pt x="102" y="1047"/>
                  </a:cubicBezTo>
                  <a:cubicBezTo>
                    <a:pt x="63" y="1218"/>
                    <a:pt x="33" y="1391"/>
                    <a:pt x="17" y="1565"/>
                  </a:cubicBezTo>
                  <a:cubicBezTo>
                    <a:pt x="0" y="1743"/>
                    <a:pt x="28" y="1925"/>
                    <a:pt x="54" y="2101"/>
                  </a:cubicBezTo>
                  <a:cubicBezTo>
                    <a:pt x="54" y="2105"/>
                    <a:pt x="59" y="2108"/>
                    <a:pt x="60" y="2113"/>
                  </a:cubicBezTo>
                  <a:cubicBezTo>
                    <a:pt x="39" y="2200"/>
                    <a:pt x="118" y="2278"/>
                    <a:pt x="197" y="2278"/>
                  </a:cubicBezTo>
                  <a:cubicBezTo>
                    <a:pt x="233" y="2278"/>
                    <a:pt x="270" y="2262"/>
                    <a:pt x="296" y="2221"/>
                  </a:cubicBezTo>
                  <a:cubicBezTo>
                    <a:pt x="715" y="1596"/>
                    <a:pt x="854" y="815"/>
                    <a:pt x="696" y="82"/>
                  </a:cubicBezTo>
                  <a:cubicBezTo>
                    <a:pt x="686" y="32"/>
                    <a:pt x="63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4" name="Google Shape;5924;p205"/>
            <p:cNvSpPr/>
            <p:nvPr/>
          </p:nvSpPr>
          <p:spPr>
            <a:xfrm>
              <a:off x="4467500" y="1456250"/>
              <a:ext cx="50850" cy="27025"/>
            </a:xfrm>
            <a:custGeom>
              <a:avLst/>
              <a:gdLst/>
              <a:ahLst/>
              <a:cxnLst/>
              <a:rect l="l" t="t" r="r" b="b"/>
              <a:pathLst>
                <a:path w="2034" h="1081" extrusionOk="0">
                  <a:moveTo>
                    <a:pt x="1685" y="112"/>
                  </a:moveTo>
                  <a:cubicBezTo>
                    <a:pt x="1676" y="140"/>
                    <a:pt x="1677" y="169"/>
                    <a:pt x="1688" y="195"/>
                  </a:cubicBezTo>
                  <a:cubicBezTo>
                    <a:pt x="1513" y="394"/>
                    <a:pt x="1299" y="544"/>
                    <a:pt x="1054" y="651"/>
                  </a:cubicBezTo>
                  <a:cubicBezTo>
                    <a:pt x="861" y="732"/>
                    <a:pt x="652" y="756"/>
                    <a:pt x="450" y="794"/>
                  </a:cubicBezTo>
                  <a:cubicBezTo>
                    <a:pt x="807" y="481"/>
                    <a:pt x="1230" y="255"/>
                    <a:pt x="1685" y="112"/>
                  </a:cubicBezTo>
                  <a:close/>
                  <a:moveTo>
                    <a:pt x="1792" y="1"/>
                  </a:moveTo>
                  <a:cubicBezTo>
                    <a:pt x="1790" y="1"/>
                    <a:pt x="1788" y="1"/>
                    <a:pt x="1787" y="1"/>
                  </a:cubicBezTo>
                  <a:cubicBezTo>
                    <a:pt x="1134" y="104"/>
                    <a:pt x="521" y="451"/>
                    <a:pt x="63" y="921"/>
                  </a:cubicBezTo>
                  <a:cubicBezTo>
                    <a:pt x="1" y="983"/>
                    <a:pt x="45" y="1081"/>
                    <a:pt x="122" y="1081"/>
                  </a:cubicBezTo>
                  <a:cubicBezTo>
                    <a:pt x="135" y="1081"/>
                    <a:pt x="149" y="1078"/>
                    <a:pt x="163" y="1072"/>
                  </a:cubicBezTo>
                  <a:cubicBezTo>
                    <a:pt x="331" y="999"/>
                    <a:pt x="516" y="989"/>
                    <a:pt x="699" y="972"/>
                  </a:cubicBezTo>
                  <a:cubicBezTo>
                    <a:pt x="875" y="955"/>
                    <a:pt x="1046" y="919"/>
                    <a:pt x="1211" y="856"/>
                  </a:cubicBezTo>
                  <a:cubicBezTo>
                    <a:pt x="1526" y="737"/>
                    <a:pt x="1804" y="501"/>
                    <a:pt x="2001" y="231"/>
                  </a:cubicBezTo>
                  <a:cubicBezTo>
                    <a:pt x="2032" y="189"/>
                    <a:pt x="2034" y="107"/>
                    <a:pt x="1992" y="70"/>
                  </a:cubicBezTo>
                  <a:cubicBezTo>
                    <a:pt x="1949" y="30"/>
                    <a:pt x="1901" y="10"/>
                    <a:pt x="1852" y="10"/>
                  </a:cubicBezTo>
                  <a:cubicBezTo>
                    <a:pt x="1841" y="10"/>
                    <a:pt x="1830" y="11"/>
                    <a:pt x="1819" y="13"/>
                  </a:cubicBezTo>
                  <a:cubicBezTo>
                    <a:pt x="1812" y="5"/>
                    <a:pt x="1803" y="1"/>
                    <a:pt x="17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5" name="Google Shape;5925;p205"/>
            <p:cNvSpPr/>
            <p:nvPr/>
          </p:nvSpPr>
          <p:spPr>
            <a:xfrm>
              <a:off x="4509175" y="1421325"/>
              <a:ext cx="54900" cy="15300"/>
            </a:xfrm>
            <a:custGeom>
              <a:avLst/>
              <a:gdLst/>
              <a:ahLst/>
              <a:cxnLst/>
              <a:rect l="l" t="t" r="r" b="b"/>
              <a:pathLst>
                <a:path w="2196" h="612" extrusionOk="0">
                  <a:moveTo>
                    <a:pt x="1331" y="248"/>
                  </a:moveTo>
                  <a:cubicBezTo>
                    <a:pt x="1426" y="248"/>
                    <a:pt x="1521" y="253"/>
                    <a:pt x="1615" y="264"/>
                  </a:cubicBezTo>
                  <a:cubicBezTo>
                    <a:pt x="1651" y="268"/>
                    <a:pt x="1688" y="273"/>
                    <a:pt x="1723" y="279"/>
                  </a:cubicBezTo>
                  <a:cubicBezTo>
                    <a:pt x="1624" y="315"/>
                    <a:pt x="1516" y="326"/>
                    <a:pt x="1406" y="326"/>
                  </a:cubicBezTo>
                  <a:cubicBezTo>
                    <a:pt x="1325" y="326"/>
                    <a:pt x="1242" y="320"/>
                    <a:pt x="1163" y="314"/>
                  </a:cubicBezTo>
                  <a:cubicBezTo>
                    <a:pt x="1063" y="307"/>
                    <a:pt x="962" y="299"/>
                    <a:pt x="862" y="291"/>
                  </a:cubicBezTo>
                  <a:cubicBezTo>
                    <a:pt x="958" y="274"/>
                    <a:pt x="1053" y="260"/>
                    <a:pt x="1151" y="254"/>
                  </a:cubicBezTo>
                  <a:cubicBezTo>
                    <a:pt x="1211" y="250"/>
                    <a:pt x="1271" y="248"/>
                    <a:pt x="1331" y="248"/>
                  </a:cubicBezTo>
                  <a:close/>
                  <a:moveTo>
                    <a:pt x="1328" y="1"/>
                  </a:moveTo>
                  <a:cubicBezTo>
                    <a:pt x="1258" y="1"/>
                    <a:pt x="1188" y="3"/>
                    <a:pt x="1118" y="7"/>
                  </a:cubicBezTo>
                  <a:cubicBezTo>
                    <a:pt x="774" y="30"/>
                    <a:pt x="438" y="115"/>
                    <a:pt x="121" y="254"/>
                  </a:cubicBezTo>
                  <a:cubicBezTo>
                    <a:pt x="1" y="307"/>
                    <a:pt x="46" y="487"/>
                    <a:pt x="167" y="498"/>
                  </a:cubicBezTo>
                  <a:cubicBezTo>
                    <a:pt x="527" y="531"/>
                    <a:pt x="887" y="569"/>
                    <a:pt x="1248" y="601"/>
                  </a:cubicBezTo>
                  <a:cubicBezTo>
                    <a:pt x="1314" y="608"/>
                    <a:pt x="1383" y="611"/>
                    <a:pt x="1451" y="611"/>
                  </a:cubicBezTo>
                  <a:cubicBezTo>
                    <a:pt x="1697" y="611"/>
                    <a:pt x="1944" y="561"/>
                    <a:pt x="2123" y="376"/>
                  </a:cubicBezTo>
                  <a:cubicBezTo>
                    <a:pt x="2180" y="318"/>
                    <a:pt x="2195" y="228"/>
                    <a:pt x="2138" y="162"/>
                  </a:cubicBezTo>
                  <a:cubicBezTo>
                    <a:pt x="2112" y="129"/>
                    <a:pt x="2064" y="112"/>
                    <a:pt x="2019" y="111"/>
                  </a:cubicBezTo>
                  <a:cubicBezTo>
                    <a:pt x="1902" y="51"/>
                    <a:pt x="1759" y="30"/>
                    <a:pt x="1634" y="17"/>
                  </a:cubicBezTo>
                  <a:cubicBezTo>
                    <a:pt x="1532" y="6"/>
                    <a:pt x="1430" y="1"/>
                    <a:pt x="13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6" name="Google Shape;5926;p205"/>
            <p:cNvSpPr/>
            <p:nvPr/>
          </p:nvSpPr>
          <p:spPr>
            <a:xfrm>
              <a:off x="4545100" y="1389950"/>
              <a:ext cx="51275" cy="18100"/>
            </a:xfrm>
            <a:custGeom>
              <a:avLst/>
              <a:gdLst/>
              <a:ahLst/>
              <a:cxnLst/>
              <a:rect l="l" t="t" r="r" b="b"/>
              <a:pathLst>
                <a:path w="2051" h="724" extrusionOk="0">
                  <a:moveTo>
                    <a:pt x="1506" y="193"/>
                  </a:moveTo>
                  <a:cubicBezTo>
                    <a:pt x="1589" y="193"/>
                    <a:pt x="1672" y="198"/>
                    <a:pt x="1755" y="208"/>
                  </a:cubicBezTo>
                  <a:cubicBezTo>
                    <a:pt x="1542" y="318"/>
                    <a:pt x="1291" y="341"/>
                    <a:pt x="1056" y="361"/>
                  </a:cubicBezTo>
                  <a:cubicBezTo>
                    <a:pt x="914" y="372"/>
                    <a:pt x="774" y="386"/>
                    <a:pt x="633" y="403"/>
                  </a:cubicBezTo>
                  <a:cubicBezTo>
                    <a:pt x="900" y="262"/>
                    <a:pt x="1201" y="193"/>
                    <a:pt x="1506" y="193"/>
                  </a:cubicBezTo>
                  <a:close/>
                  <a:moveTo>
                    <a:pt x="1348" y="0"/>
                  </a:moveTo>
                  <a:cubicBezTo>
                    <a:pt x="1206" y="0"/>
                    <a:pt x="1064" y="19"/>
                    <a:pt x="922" y="55"/>
                  </a:cubicBezTo>
                  <a:cubicBezTo>
                    <a:pt x="607" y="134"/>
                    <a:pt x="314" y="292"/>
                    <a:pt x="76" y="517"/>
                  </a:cubicBezTo>
                  <a:cubicBezTo>
                    <a:pt x="1" y="588"/>
                    <a:pt x="47" y="724"/>
                    <a:pt x="150" y="724"/>
                  </a:cubicBezTo>
                  <a:cubicBezTo>
                    <a:pt x="158" y="724"/>
                    <a:pt x="167" y="723"/>
                    <a:pt x="177" y="721"/>
                  </a:cubicBezTo>
                  <a:cubicBezTo>
                    <a:pt x="502" y="653"/>
                    <a:pt x="828" y="622"/>
                    <a:pt x="1160" y="594"/>
                  </a:cubicBezTo>
                  <a:cubicBezTo>
                    <a:pt x="1456" y="568"/>
                    <a:pt x="1745" y="512"/>
                    <a:pt x="1996" y="343"/>
                  </a:cubicBezTo>
                  <a:cubicBezTo>
                    <a:pt x="2050" y="305"/>
                    <a:pt x="2047" y="218"/>
                    <a:pt x="2008" y="171"/>
                  </a:cubicBezTo>
                  <a:cubicBezTo>
                    <a:pt x="1985" y="144"/>
                    <a:pt x="1954" y="132"/>
                    <a:pt x="1923" y="132"/>
                  </a:cubicBezTo>
                  <a:cubicBezTo>
                    <a:pt x="1919" y="132"/>
                    <a:pt x="1915" y="132"/>
                    <a:pt x="1911" y="133"/>
                  </a:cubicBezTo>
                  <a:cubicBezTo>
                    <a:pt x="1907" y="114"/>
                    <a:pt x="1894" y="97"/>
                    <a:pt x="1873" y="89"/>
                  </a:cubicBezTo>
                  <a:cubicBezTo>
                    <a:pt x="1700" y="29"/>
                    <a:pt x="1524" y="0"/>
                    <a:pt x="13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7" name="Google Shape;5927;p205"/>
            <p:cNvSpPr/>
            <p:nvPr/>
          </p:nvSpPr>
          <p:spPr>
            <a:xfrm>
              <a:off x="4586550" y="1419050"/>
              <a:ext cx="20575" cy="49800"/>
            </a:xfrm>
            <a:custGeom>
              <a:avLst/>
              <a:gdLst/>
              <a:ahLst/>
              <a:cxnLst/>
              <a:rect l="l" t="t" r="r" b="b"/>
              <a:pathLst>
                <a:path w="823" h="1992" extrusionOk="0">
                  <a:moveTo>
                    <a:pt x="525" y="381"/>
                  </a:moveTo>
                  <a:cubicBezTo>
                    <a:pt x="525" y="422"/>
                    <a:pt x="522" y="464"/>
                    <a:pt x="517" y="504"/>
                  </a:cubicBezTo>
                  <a:cubicBezTo>
                    <a:pt x="500" y="654"/>
                    <a:pt x="471" y="801"/>
                    <a:pt x="429" y="946"/>
                  </a:cubicBezTo>
                  <a:cubicBezTo>
                    <a:pt x="397" y="1058"/>
                    <a:pt x="355" y="1168"/>
                    <a:pt x="309" y="1274"/>
                  </a:cubicBezTo>
                  <a:cubicBezTo>
                    <a:pt x="317" y="1177"/>
                    <a:pt x="327" y="1080"/>
                    <a:pt x="344" y="983"/>
                  </a:cubicBezTo>
                  <a:cubicBezTo>
                    <a:pt x="367" y="853"/>
                    <a:pt x="408" y="728"/>
                    <a:pt x="446" y="603"/>
                  </a:cubicBezTo>
                  <a:cubicBezTo>
                    <a:pt x="469" y="529"/>
                    <a:pt x="499" y="455"/>
                    <a:pt x="525" y="381"/>
                  </a:cubicBezTo>
                  <a:close/>
                  <a:moveTo>
                    <a:pt x="592" y="1"/>
                  </a:moveTo>
                  <a:cubicBezTo>
                    <a:pt x="519" y="1"/>
                    <a:pt x="461" y="65"/>
                    <a:pt x="468" y="143"/>
                  </a:cubicBezTo>
                  <a:cubicBezTo>
                    <a:pt x="354" y="243"/>
                    <a:pt x="275" y="348"/>
                    <a:pt x="205" y="486"/>
                  </a:cubicBezTo>
                  <a:cubicBezTo>
                    <a:pt x="137" y="623"/>
                    <a:pt x="100" y="770"/>
                    <a:pt x="71" y="919"/>
                  </a:cubicBezTo>
                  <a:cubicBezTo>
                    <a:pt x="9" y="1220"/>
                    <a:pt x="0" y="1529"/>
                    <a:pt x="16" y="1835"/>
                  </a:cubicBezTo>
                  <a:cubicBezTo>
                    <a:pt x="21" y="1924"/>
                    <a:pt x="94" y="1992"/>
                    <a:pt x="169" y="1992"/>
                  </a:cubicBezTo>
                  <a:cubicBezTo>
                    <a:pt x="209" y="1992"/>
                    <a:pt x="250" y="1973"/>
                    <a:pt x="281" y="1929"/>
                  </a:cubicBezTo>
                  <a:cubicBezTo>
                    <a:pt x="488" y="1635"/>
                    <a:pt x="645" y="1305"/>
                    <a:pt x="732" y="956"/>
                  </a:cubicBezTo>
                  <a:cubicBezTo>
                    <a:pt x="773" y="790"/>
                    <a:pt x="807" y="617"/>
                    <a:pt x="815" y="446"/>
                  </a:cubicBezTo>
                  <a:cubicBezTo>
                    <a:pt x="823" y="293"/>
                    <a:pt x="803" y="63"/>
                    <a:pt x="633" y="7"/>
                  </a:cubicBezTo>
                  <a:cubicBezTo>
                    <a:pt x="619" y="3"/>
                    <a:pt x="605"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8" name="Google Shape;5928;p205"/>
            <p:cNvSpPr/>
            <p:nvPr/>
          </p:nvSpPr>
          <p:spPr>
            <a:xfrm>
              <a:off x="4549900" y="1450450"/>
              <a:ext cx="19800" cy="47150"/>
            </a:xfrm>
            <a:custGeom>
              <a:avLst/>
              <a:gdLst/>
              <a:ahLst/>
              <a:cxnLst/>
              <a:rect l="l" t="t" r="r" b="b"/>
              <a:pathLst>
                <a:path w="792" h="1886" extrusionOk="0">
                  <a:moveTo>
                    <a:pt x="531" y="312"/>
                  </a:moveTo>
                  <a:cubicBezTo>
                    <a:pt x="529" y="364"/>
                    <a:pt x="529" y="415"/>
                    <a:pt x="525" y="455"/>
                  </a:cubicBezTo>
                  <a:cubicBezTo>
                    <a:pt x="506" y="606"/>
                    <a:pt x="474" y="754"/>
                    <a:pt x="429" y="900"/>
                  </a:cubicBezTo>
                  <a:cubicBezTo>
                    <a:pt x="380" y="1060"/>
                    <a:pt x="313" y="1213"/>
                    <a:pt x="236" y="1359"/>
                  </a:cubicBezTo>
                  <a:cubicBezTo>
                    <a:pt x="244" y="1170"/>
                    <a:pt x="265" y="980"/>
                    <a:pt x="316" y="798"/>
                  </a:cubicBezTo>
                  <a:cubicBezTo>
                    <a:pt x="364" y="631"/>
                    <a:pt x="437" y="464"/>
                    <a:pt x="531" y="312"/>
                  </a:cubicBezTo>
                  <a:close/>
                  <a:moveTo>
                    <a:pt x="693" y="1"/>
                  </a:moveTo>
                  <a:cubicBezTo>
                    <a:pt x="688" y="1"/>
                    <a:pt x="682" y="3"/>
                    <a:pt x="676" y="6"/>
                  </a:cubicBezTo>
                  <a:cubicBezTo>
                    <a:pt x="551" y="75"/>
                    <a:pt x="431" y="163"/>
                    <a:pt x="347" y="282"/>
                  </a:cubicBezTo>
                  <a:cubicBezTo>
                    <a:pt x="259" y="406"/>
                    <a:pt x="188" y="545"/>
                    <a:pt x="137" y="688"/>
                  </a:cubicBezTo>
                  <a:cubicBezTo>
                    <a:pt x="17" y="1031"/>
                    <a:pt x="6" y="1404"/>
                    <a:pt x="2" y="1764"/>
                  </a:cubicBezTo>
                  <a:cubicBezTo>
                    <a:pt x="1" y="1837"/>
                    <a:pt x="58" y="1885"/>
                    <a:pt x="118" y="1885"/>
                  </a:cubicBezTo>
                  <a:cubicBezTo>
                    <a:pt x="151" y="1885"/>
                    <a:pt x="185" y="1871"/>
                    <a:pt x="210" y="1838"/>
                  </a:cubicBezTo>
                  <a:cubicBezTo>
                    <a:pt x="406" y="1576"/>
                    <a:pt x="551" y="1273"/>
                    <a:pt x="642" y="960"/>
                  </a:cubicBezTo>
                  <a:cubicBezTo>
                    <a:pt x="687" y="805"/>
                    <a:pt x="719" y="646"/>
                    <a:pt x="738" y="486"/>
                  </a:cubicBezTo>
                  <a:cubicBezTo>
                    <a:pt x="752" y="369"/>
                    <a:pt x="792" y="176"/>
                    <a:pt x="708" y="72"/>
                  </a:cubicBezTo>
                  <a:cubicBezTo>
                    <a:pt x="711" y="71"/>
                    <a:pt x="713" y="68"/>
                    <a:pt x="716" y="65"/>
                  </a:cubicBezTo>
                  <a:cubicBezTo>
                    <a:pt x="737" y="43"/>
                    <a:pt x="722" y="1"/>
                    <a:pt x="6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9" name="Google Shape;5929;p205"/>
            <p:cNvSpPr/>
            <p:nvPr/>
          </p:nvSpPr>
          <p:spPr>
            <a:xfrm>
              <a:off x="4511625" y="1480050"/>
              <a:ext cx="20200" cy="45375"/>
            </a:xfrm>
            <a:custGeom>
              <a:avLst/>
              <a:gdLst/>
              <a:ahLst/>
              <a:cxnLst/>
              <a:rect l="l" t="t" r="r" b="b"/>
              <a:pathLst>
                <a:path w="808" h="1815" extrusionOk="0">
                  <a:moveTo>
                    <a:pt x="632" y="0"/>
                  </a:moveTo>
                  <a:cubicBezTo>
                    <a:pt x="615" y="0"/>
                    <a:pt x="599" y="8"/>
                    <a:pt x="586" y="23"/>
                  </a:cubicBezTo>
                  <a:cubicBezTo>
                    <a:pt x="548" y="71"/>
                    <a:pt x="562" y="137"/>
                    <a:pt x="563" y="194"/>
                  </a:cubicBezTo>
                  <a:cubicBezTo>
                    <a:pt x="566" y="265"/>
                    <a:pt x="574" y="336"/>
                    <a:pt x="573" y="407"/>
                  </a:cubicBezTo>
                  <a:cubicBezTo>
                    <a:pt x="570" y="554"/>
                    <a:pt x="543" y="700"/>
                    <a:pt x="511" y="844"/>
                  </a:cubicBezTo>
                  <a:cubicBezTo>
                    <a:pt x="480" y="984"/>
                    <a:pt x="440" y="1123"/>
                    <a:pt x="404" y="1263"/>
                  </a:cubicBezTo>
                  <a:cubicBezTo>
                    <a:pt x="401" y="1274"/>
                    <a:pt x="400" y="1284"/>
                    <a:pt x="398" y="1294"/>
                  </a:cubicBezTo>
                  <a:cubicBezTo>
                    <a:pt x="363" y="1155"/>
                    <a:pt x="340" y="1013"/>
                    <a:pt x="340" y="868"/>
                  </a:cubicBezTo>
                  <a:cubicBezTo>
                    <a:pt x="340" y="623"/>
                    <a:pt x="406" y="354"/>
                    <a:pt x="549" y="152"/>
                  </a:cubicBezTo>
                  <a:cubicBezTo>
                    <a:pt x="570" y="123"/>
                    <a:pt x="544" y="88"/>
                    <a:pt x="515" y="88"/>
                  </a:cubicBezTo>
                  <a:cubicBezTo>
                    <a:pt x="506" y="88"/>
                    <a:pt x="497" y="91"/>
                    <a:pt x="489" y="98"/>
                  </a:cubicBezTo>
                  <a:cubicBezTo>
                    <a:pt x="0" y="530"/>
                    <a:pt x="119" y="1220"/>
                    <a:pt x="343" y="1757"/>
                  </a:cubicBezTo>
                  <a:cubicBezTo>
                    <a:pt x="360" y="1798"/>
                    <a:pt x="390" y="1815"/>
                    <a:pt x="423" y="1815"/>
                  </a:cubicBezTo>
                  <a:cubicBezTo>
                    <a:pt x="472" y="1815"/>
                    <a:pt x="525" y="1775"/>
                    <a:pt x="536" y="1720"/>
                  </a:cubicBezTo>
                  <a:cubicBezTo>
                    <a:pt x="566" y="1569"/>
                    <a:pt x="617" y="1421"/>
                    <a:pt x="656" y="1271"/>
                  </a:cubicBezTo>
                  <a:cubicBezTo>
                    <a:pt x="696" y="1121"/>
                    <a:pt x="736" y="972"/>
                    <a:pt x="767" y="819"/>
                  </a:cubicBezTo>
                  <a:cubicBezTo>
                    <a:pt x="796" y="669"/>
                    <a:pt x="807" y="517"/>
                    <a:pt x="798" y="362"/>
                  </a:cubicBezTo>
                  <a:cubicBezTo>
                    <a:pt x="792" y="256"/>
                    <a:pt x="776" y="37"/>
                    <a:pt x="650" y="3"/>
                  </a:cubicBezTo>
                  <a:cubicBezTo>
                    <a:pt x="644" y="1"/>
                    <a:pt x="638" y="0"/>
                    <a:pt x="6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0" name="Google Shape;5930;p205"/>
            <p:cNvSpPr/>
            <p:nvPr/>
          </p:nvSpPr>
          <p:spPr>
            <a:xfrm>
              <a:off x="4524700" y="1442000"/>
              <a:ext cx="8325" cy="8375"/>
            </a:xfrm>
            <a:custGeom>
              <a:avLst/>
              <a:gdLst/>
              <a:ahLst/>
              <a:cxnLst/>
              <a:rect l="l" t="t" r="r" b="b"/>
              <a:pathLst>
                <a:path w="333" h="335" extrusionOk="0">
                  <a:moveTo>
                    <a:pt x="168" y="1"/>
                  </a:moveTo>
                  <a:cubicBezTo>
                    <a:pt x="149" y="1"/>
                    <a:pt x="131" y="4"/>
                    <a:pt x="114" y="12"/>
                  </a:cubicBezTo>
                  <a:cubicBezTo>
                    <a:pt x="93" y="17"/>
                    <a:pt x="74" y="26"/>
                    <a:pt x="59" y="41"/>
                  </a:cubicBezTo>
                  <a:cubicBezTo>
                    <a:pt x="40" y="55"/>
                    <a:pt x="28" y="72"/>
                    <a:pt x="20" y="92"/>
                  </a:cubicBezTo>
                  <a:cubicBezTo>
                    <a:pt x="8" y="111"/>
                    <a:pt x="2" y="133"/>
                    <a:pt x="0" y="156"/>
                  </a:cubicBezTo>
                  <a:lnTo>
                    <a:pt x="3" y="199"/>
                  </a:lnTo>
                  <a:cubicBezTo>
                    <a:pt x="9" y="228"/>
                    <a:pt x="22" y="253"/>
                    <a:pt x="40" y="276"/>
                  </a:cubicBezTo>
                  <a:cubicBezTo>
                    <a:pt x="51" y="285"/>
                    <a:pt x="62" y="295"/>
                    <a:pt x="73" y="304"/>
                  </a:cubicBezTo>
                  <a:cubicBezTo>
                    <a:pt x="97" y="321"/>
                    <a:pt x="124" y="330"/>
                    <a:pt x="155" y="333"/>
                  </a:cubicBezTo>
                  <a:cubicBezTo>
                    <a:pt x="160" y="334"/>
                    <a:pt x="165" y="334"/>
                    <a:pt x="171" y="334"/>
                  </a:cubicBezTo>
                  <a:cubicBezTo>
                    <a:pt x="187" y="334"/>
                    <a:pt x="203" y="331"/>
                    <a:pt x="219" y="324"/>
                  </a:cubicBezTo>
                  <a:cubicBezTo>
                    <a:pt x="239" y="318"/>
                    <a:pt x="258" y="308"/>
                    <a:pt x="275" y="293"/>
                  </a:cubicBezTo>
                  <a:cubicBezTo>
                    <a:pt x="292" y="279"/>
                    <a:pt x="304" y="262"/>
                    <a:pt x="314" y="242"/>
                  </a:cubicBezTo>
                  <a:cubicBezTo>
                    <a:pt x="324" y="224"/>
                    <a:pt x="330" y="202"/>
                    <a:pt x="332" y="180"/>
                  </a:cubicBezTo>
                  <a:lnTo>
                    <a:pt x="329" y="136"/>
                  </a:lnTo>
                  <a:cubicBezTo>
                    <a:pt x="323" y="106"/>
                    <a:pt x="310" y="82"/>
                    <a:pt x="292" y="60"/>
                  </a:cubicBezTo>
                  <a:cubicBezTo>
                    <a:pt x="281" y="49"/>
                    <a:pt x="272" y="40"/>
                    <a:pt x="261" y="31"/>
                  </a:cubicBezTo>
                  <a:cubicBezTo>
                    <a:pt x="236" y="14"/>
                    <a:pt x="209" y="4"/>
                    <a:pt x="179" y="1"/>
                  </a:cubicBezTo>
                  <a:cubicBezTo>
                    <a:pt x="175" y="1"/>
                    <a:pt x="17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1" name="Google Shape;5931;p205"/>
            <p:cNvSpPr/>
            <p:nvPr/>
          </p:nvSpPr>
          <p:spPr>
            <a:xfrm>
              <a:off x="4451725" y="1417650"/>
              <a:ext cx="9325" cy="9375"/>
            </a:xfrm>
            <a:custGeom>
              <a:avLst/>
              <a:gdLst/>
              <a:ahLst/>
              <a:cxnLst/>
              <a:rect l="l" t="t" r="r" b="b"/>
              <a:pathLst>
                <a:path w="373" h="375" extrusionOk="0">
                  <a:moveTo>
                    <a:pt x="184" y="1"/>
                  </a:moveTo>
                  <a:cubicBezTo>
                    <a:pt x="165" y="1"/>
                    <a:pt x="146" y="5"/>
                    <a:pt x="127" y="12"/>
                  </a:cubicBezTo>
                  <a:cubicBezTo>
                    <a:pt x="104" y="19"/>
                    <a:pt x="83" y="29"/>
                    <a:pt x="64" y="46"/>
                  </a:cubicBezTo>
                  <a:cubicBezTo>
                    <a:pt x="46" y="62"/>
                    <a:pt x="30" y="80"/>
                    <a:pt x="21" y="103"/>
                  </a:cubicBezTo>
                  <a:cubicBezTo>
                    <a:pt x="9" y="125"/>
                    <a:pt x="1" y="148"/>
                    <a:pt x="1" y="174"/>
                  </a:cubicBezTo>
                  <a:cubicBezTo>
                    <a:pt x="1" y="191"/>
                    <a:pt x="2" y="207"/>
                    <a:pt x="2" y="224"/>
                  </a:cubicBezTo>
                  <a:cubicBezTo>
                    <a:pt x="10" y="256"/>
                    <a:pt x="24" y="286"/>
                    <a:pt x="44" y="310"/>
                  </a:cubicBezTo>
                  <a:cubicBezTo>
                    <a:pt x="56" y="321"/>
                    <a:pt x="69" y="330"/>
                    <a:pt x="80" y="341"/>
                  </a:cubicBezTo>
                  <a:cubicBezTo>
                    <a:pt x="107" y="361"/>
                    <a:pt x="138" y="372"/>
                    <a:pt x="172" y="373"/>
                  </a:cubicBezTo>
                  <a:cubicBezTo>
                    <a:pt x="179" y="374"/>
                    <a:pt x="185" y="375"/>
                    <a:pt x="191" y="375"/>
                  </a:cubicBezTo>
                  <a:cubicBezTo>
                    <a:pt x="210" y="375"/>
                    <a:pt x="227" y="371"/>
                    <a:pt x="245" y="364"/>
                  </a:cubicBezTo>
                  <a:cubicBezTo>
                    <a:pt x="269" y="358"/>
                    <a:pt x="289" y="346"/>
                    <a:pt x="308" y="330"/>
                  </a:cubicBezTo>
                  <a:cubicBezTo>
                    <a:pt x="328" y="313"/>
                    <a:pt x="342" y="295"/>
                    <a:pt x="351" y="273"/>
                  </a:cubicBezTo>
                  <a:cubicBezTo>
                    <a:pt x="365" y="252"/>
                    <a:pt x="371" y="227"/>
                    <a:pt x="373" y="202"/>
                  </a:cubicBezTo>
                  <a:lnTo>
                    <a:pt x="370" y="151"/>
                  </a:lnTo>
                  <a:cubicBezTo>
                    <a:pt x="363" y="119"/>
                    <a:pt x="350" y="91"/>
                    <a:pt x="328" y="66"/>
                  </a:cubicBezTo>
                  <a:lnTo>
                    <a:pt x="293" y="34"/>
                  </a:lnTo>
                  <a:cubicBezTo>
                    <a:pt x="265" y="15"/>
                    <a:pt x="234" y="5"/>
                    <a:pt x="200" y="2"/>
                  </a:cubicBezTo>
                  <a:cubicBezTo>
                    <a:pt x="195" y="1"/>
                    <a:pt x="190" y="1"/>
                    <a:pt x="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2" name="Google Shape;5932;p205"/>
            <p:cNvSpPr/>
            <p:nvPr/>
          </p:nvSpPr>
          <p:spPr>
            <a:xfrm>
              <a:off x="4439925" y="1430775"/>
              <a:ext cx="12800" cy="9625"/>
            </a:xfrm>
            <a:custGeom>
              <a:avLst/>
              <a:gdLst/>
              <a:ahLst/>
              <a:cxnLst/>
              <a:rect l="l" t="t" r="r" b="b"/>
              <a:pathLst>
                <a:path w="512" h="385" extrusionOk="0">
                  <a:moveTo>
                    <a:pt x="254" y="1"/>
                  </a:moveTo>
                  <a:cubicBezTo>
                    <a:pt x="22" y="1"/>
                    <a:pt x="0" y="366"/>
                    <a:pt x="241" y="384"/>
                  </a:cubicBezTo>
                  <a:cubicBezTo>
                    <a:pt x="247" y="384"/>
                    <a:pt x="253" y="385"/>
                    <a:pt x="258" y="385"/>
                  </a:cubicBezTo>
                  <a:cubicBezTo>
                    <a:pt x="489" y="385"/>
                    <a:pt x="512" y="19"/>
                    <a:pt x="271" y="1"/>
                  </a:cubicBezTo>
                  <a:cubicBezTo>
                    <a:pt x="265" y="1"/>
                    <a:pt x="259" y="1"/>
                    <a:pt x="2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3" name="Google Shape;5933;p205"/>
            <p:cNvSpPr/>
            <p:nvPr/>
          </p:nvSpPr>
          <p:spPr>
            <a:xfrm>
              <a:off x="4569250" y="1334100"/>
              <a:ext cx="6400" cy="6450"/>
            </a:xfrm>
            <a:custGeom>
              <a:avLst/>
              <a:gdLst/>
              <a:ahLst/>
              <a:cxnLst/>
              <a:rect l="l" t="t" r="r" b="b"/>
              <a:pathLst>
                <a:path w="256" h="258" extrusionOk="0">
                  <a:moveTo>
                    <a:pt x="129" y="0"/>
                  </a:moveTo>
                  <a:cubicBezTo>
                    <a:pt x="115" y="0"/>
                    <a:pt x="101" y="3"/>
                    <a:pt x="87" y="8"/>
                  </a:cubicBezTo>
                  <a:cubicBezTo>
                    <a:pt x="72" y="13"/>
                    <a:pt x="58" y="21"/>
                    <a:pt x="45" y="32"/>
                  </a:cubicBezTo>
                  <a:cubicBezTo>
                    <a:pt x="32" y="42"/>
                    <a:pt x="22" y="56"/>
                    <a:pt x="15" y="72"/>
                  </a:cubicBezTo>
                  <a:cubicBezTo>
                    <a:pt x="7" y="86"/>
                    <a:pt x="1" y="103"/>
                    <a:pt x="1" y="120"/>
                  </a:cubicBezTo>
                  <a:cubicBezTo>
                    <a:pt x="1" y="130"/>
                    <a:pt x="2" y="143"/>
                    <a:pt x="2" y="154"/>
                  </a:cubicBezTo>
                  <a:cubicBezTo>
                    <a:pt x="7" y="177"/>
                    <a:pt x="16" y="195"/>
                    <a:pt x="32" y="212"/>
                  </a:cubicBezTo>
                  <a:cubicBezTo>
                    <a:pt x="39" y="220"/>
                    <a:pt x="47" y="228"/>
                    <a:pt x="55" y="235"/>
                  </a:cubicBezTo>
                  <a:cubicBezTo>
                    <a:pt x="75" y="248"/>
                    <a:pt x="95" y="255"/>
                    <a:pt x="118" y="257"/>
                  </a:cubicBezTo>
                  <a:cubicBezTo>
                    <a:pt x="122" y="257"/>
                    <a:pt x="126" y="257"/>
                    <a:pt x="130" y="257"/>
                  </a:cubicBezTo>
                  <a:cubicBezTo>
                    <a:pt x="144" y="257"/>
                    <a:pt x="156" y="255"/>
                    <a:pt x="169" y="249"/>
                  </a:cubicBezTo>
                  <a:cubicBezTo>
                    <a:pt x="184" y="246"/>
                    <a:pt x="198" y="238"/>
                    <a:pt x="212" y="226"/>
                  </a:cubicBezTo>
                  <a:cubicBezTo>
                    <a:pt x="225" y="215"/>
                    <a:pt x="235" y="203"/>
                    <a:pt x="241" y="187"/>
                  </a:cubicBezTo>
                  <a:cubicBezTo>
                    <a:pt x="251" y="172"/>
                    <a:pt x="255" y="157"/>
                    <a:pt x="255" y="138"/>
                  </a:cubicBezTo>
                  <a:cubicBezTo>
                    <a:pt x="255" y="127"/>
                    <a:pt x="254" y="116"/>
                    <a:pt x="254" y="104"/>
                  </a:cubicBezTo>
                  <a:cubicBezTo>
                    <a:pt x="249" y="83"/>
                    <a:pt x="240" y="62"/>
                    <a:pt x="226" y="45"/>
                  </a:cubicBezTo>
                  <a:cubicBezTo>
                    <a:pt x="217" y="38"/>
                    <a:pt x="209" y="30"/>
                    <a:pt x="201" y="24"/>
                  </a:cubicBezTo>
                  <a:cubicBezTo>
                    <a:pt x="181" y="10"/>
                    <a:pt x="161" y="4"/>
                    <a:pt x="138" y="1"/>
                  </a:cubicBezTo>
                  <a:cubicBezTo>
                    <a:pt x="135" y="0"/>
                    <a:pt x="132"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4" name="Google Shape;5934;p205"/>
            <p:cNvSpPr/>
            <p:nvPr/>
          </p:nvSpPr>
          <p:spPr>
            <a:xfrm>
              <a:off x="4577275" y="1329125"/>
              <a:ext cx="7025" cy="7025"/>
            </a:xfrm>
            <a:custGeom>
              <a:avLst/>
              <a:gdLst/>
              <a:ahLst/>
              <a:cxnLst/>
              <a:rect l="l" t="t" r="r" b="b"/>
              <a:pathLst>
                <a:path w="281" h="281" extrusionOk="0">
                  <a:moveTo>
                    <a:pt x="138" y="0"/>
                  </a:moveTo>
                  <a:cubicBezTo>
                    <a:pt x="124" y="0"/>
                    <a:pt x="110" y="2"/>
                    <a:pt x="96" y="8"/>
                  </a:cubicBezTo>
                  <a:cubicBezTo>
                    <a:pt x="78" y="13"/>
                    <a:pt x="62" y="21"/>
                    <a:pt x="49" y="35"/>
                  </a:cubicBezTo>
                  <a:cubicBezTo>
                    <a:pt x="35" y="45"/>
                    <a:pt x="24" y="59"/>
                    <a:pt x="18" y="76"/>
                  </a:cubicBezTo>
                  <a:cubicBezTo>
                    <a:pt x="7" y="93"/>
                    <a:pt x="2" y="110"/>
                    <a:pt x="1" y="130"/>
                  </a:cubicBezTo>
                  <a:cubicBezTo>
                    <a:pt x="2" y="143"/>
                    <a:pt x="2" y="155"/>
                    <a:pt x="4" y="167"/>
                  </a:cubicBezTo>
                  <a:cubicBezTo>
                    <a:pt x="8" y="190"/>
                    <a:pt x="19" y="212"/>
                    <a:pt x="35" y="231"/>
                  </a:cubicBezTo>
                  <a:cubicBezTo>
                    <a:pt x="44" y="238"/>
                    <a:pt x="52" y="248"/>
                    <a:pt x="61" y="255"/>
                  </a:cubicBezTo>
                  <a:cubicBezTo>
                    <a:pt x="83" y="269"/>
                    <a:pt x="106" y="277"/>
                    <a:pt x="130" y="280"/>
                  </a:cubicBezTo>
                  <a:cubicBezTo>
                    <a:pt x="133" y="280"/>
                    <a:pt x="137" y="280"/>
                    <a:pt x="140" y="280"/>
                  </a:cubicBezTo>
                  <a:cubicBezTo>
                    <a:pt x="155" y="280"/>
                    <a:pt x="170" y="277"/>
                    <a:pt x="184" y="271"/>
                  </a:cubicBezTo>
                  <a:cubicBezTo>
                    <a:pt x="203" y="268"/>
                    <a:pt x="218" y="258"/>
                    <a:pt x="232" y="246"/>
                  </a:cubicBezTo>
                  <a:cubicBezTo>
                    <a:pt x="246" y="234"/>
                    <a:pt x="257" y="220"/>
                    <a:pt x="265" y="203"/>
                  </a:cubicBezTo>
                  <a:cubicBezTo>
                    <a:pt x="274" y="187"/>
                    <a:pt x="280" y="169"/>
                    <a:pt x="280" y="150"/>
                  </a:cubicBezTo>
                  <a:cubicBezTo>
                    <a:pt x="280" y="138"/>
                    <a:pt x="279" y="126"/>
                    <a:pt x="279" y="113"/>
                  </a:cubicBezTo>
                  <a:cubicBezTo>
                    <a:pt x="272" y="89"/>
                    <a:pt x="263" y="67"/>
                    <a:pt x="246" y="48"/>
                  </a:cubicBezTo>
                  <a:cubicBezTo>
                    <a:pt x="238" y="41"/>
                    <a:pt x="229" y="33"/>
                    <a:pt x="220" y="25"/>
                  </a:cubicBezTo>
                  <a:cubicBezTo>
                    <a:pt x="200" y="11"/>
                    <a:pt x="177" y="2"/>
                    <a:pt x="150" y="1"/>
                  </a:cubicBezTo>
                  <a:cubicBezTo>
                    <a:pt x="146" y="0"/>
                    <a:pt x="142" y="0"/>
                    <a:pt x="1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5" name="Google Shape;5935;p205"/>
            <p:cNvSpPr/>
            <p:nvPr/>
          </p:nvSpPr>
          <p:spPr>
            <a:xfrm>
              <a:off x="4587550" y="1336000"/>
              <a:ext cx="6000" cy="4500"/>
            </a:xfrm>
            <a:custGeom>
              <a:avLst/>
              <a:gdLst/>
              <a:ahLst/>
              <a:cxnLst/>
              <a:rect l="l" t="t" r="r" b="b"/>
              <a:pathLst>
                <a:path w="240" h="180" extrusionOk="0">
                  <a:moveTo>
                    <a:pt x="118" y="0"/>
                  </a:moveTo>
                  <a:cubicBezTo>
                    <a:pt x="10" y="0"/>
                    <a:pt x="0" y="170"/>
                    <a:pt x="113" y="179"/>
                  </a:cubicBezTo>
                  <a:cubicBezTo>
                    <a:pt x="116" y="180"/>
                    <a:pt x="119" y="180"/>
                    <a:pt x="121" y="180"/>
                  </a:cubicBezTo>
                  <a:cubicBezTo>
                    <a:pt x="229" y="180"/>
                    <a:pt x="240" y="8"/>
                    <a:pt x="127" y="0"/>
                  </a:cubicBezTo>
                  <a:cubicBezTo>
                    <a:pt x="124" y="0"/>
                    <a:pt x="121" y="0"/>
                    <a:pt x="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6" name="Google Shape;5936;p205"/>
            <p:cNvSpPr/>
            <p:nvPr/>
          </p:nvSpPr>
          <p:spPr>
            <a:xfrm>
              <a:off x="4538125" y="1475275"/>
              <a:ext cx="5850" cy="6225"/>
            </a:xfrm>
            <a:custGeom>
              <a:avLst/>
              <a:gdLst/>
              <a:ahLst/>
              <a:cxnLst/>
              <a:rect l="l" t="t" r="r" b="b"/>
              <a:pathLst>
                <a:path w="234" h="249" extrusionOk="0">
                  <a:moveTo>
                    <a:pt x="127" y="1"/>
                  </a:moveTo>
                  <a:cubicBezTo>
                    <a:pt x="118" y="1"/>
                    <a:pt x="107" y="2"/>
                    <a:pt x="96" y="2"/>
                  </a:cubicBezTo>
                  <a:cubicBezTo>
                    <a:pt x="77" y="5"/>
                    <a:pt x="59" y="15"/>
                    <a:pt x="45" y="28"/>
                  </a:cubicBezTo>
                  <a:cubicBezTo>
                    <a:pt x="37" y="35"/>
                    <a:pt x="31" y="42"/>
                    <a:pt x="25" y="50"/>
                  </a:cubicBezTo>
                  <a:cubicBezTo>
                    <a:pt x="13" y="67"/>
                    <a:pt x="6" y="86"/>
                    <a:pt x="5" y="106"/>
                  </a:cubicBezTo>
                  <a:lnTo>
                    <a:pt x="3" y="116"/>
                  </a:lnTo>
                  <a:cubicBezTo>
                    <a:pt x="3" y="118"/>
                    <a:pt x="2" y="120"/>
                    <a:pt x="2" y="121"/>
                  </a:cubicBezTo>
                  <a:cubicBezTo>
                    <a:pt x="2" y="121"/>
                    <a:pt x="2" y="123"/>
                    <a:pt x="2" y="123"/>
                  </a:cubicBezTo>
                  <a:cubicBezTo>
                    <a:pt x="0" y="138"/>
                    <a:pt x="2" y="153"/>
                    <a:pt x="8" y="169"/>
                  </a:cubicBezTo>
                  <a:cubicBezTo>
                    <a:pt x="10" y="174"/>
                    <a:pt x="11" y="178"/>
                    <a:pt x="13" y="183"/>
                  </a:cubicBezTo>
                  <a:cubicBezTo>
                    <a:pt x="22" y="201"/>
                    <a:pt x="34" y="217"/>
                    <a:pt x="51" y="228"/>
                  </a:cubicBezTo>
                  <a:cubicBezTo>
                    <a:pt x="60" y="232"/>
                    <a:pt x="70" y="237"/>
                    <a:pt x="77" y="241"/>
                  </a:cubicBezTo>
                  <a:lnTo>
                    <a:pt x="81" y="241"/>
                  </a:lnTo>
                  <a:cubicBezTo>
                    <a:pt x="90" y="246"/>
                    <a:pt x="96" y="248"/>
                    <a:pt x="108" y="248"/>
                  </a:cubicBezTo>
                  <a:cubicBezTo>
                    <a:pt x="112" y="248"/>
                    <a:pt x="115" y="248"/>
                    <a:pt x="118" y="248"/>
                  </a:cubicBezTo>
                  <a:cubicBezTo>
                    <a:pt x="125" y="248"/>
                    <a:pt x="131" y="247"/>
                    <a:pt x="138" y="246"/>
                  </a:cubicBezTo>
                  <a:lnTo>
                    <a:pt x="139" y="246"/>
                  </a:lnTo>
                  <a:cubicBezTo>
                    <a:pt x="148" y="243"/>
                    <a:pt x="159" y="240"/>
                    <a:pt x="169" y="237"/>
                  </a:cubicBezTo>
                  <a:cubicBezTo>
                    <a:pt x="185" y="228"/>
                    <a:pt x="201" y="214"/>
                    <a:pt x="212" y="198"/>
                  </a:cubicBezTo>
                  <a:cubicBezTo>
                    <a:pt x="224" y="181"/>
                    <a:pt x="233" y="158"/>
                    <a:pt x="233" y="138"/>
                  </a:cubicBezTo>
                  <a:lnTo>
                    <a:pt x="233" y="133"/>
                  </a:lnTo>
                  <a:lnTo>
                    <a:pt x="232" y="123"/>
                  </a:lnTo>
                  <a:cubicBezTo>
                    <a:pt x="233" y="107"/>
                    <a:pt x="232" y="92"/>
                    <a:pt x="226" y="78"/>
                  </a:cubicBezTo>
                  <a:cubicBezTo>
                    <a:pt x="223" y="64"/>
                    <a:pt x="215" y="52"/>
                    <a:pt x="206" y="39"/>
                  </a:cubicBezTo>
                  <a:cubicBezTo>
                    <a:pt x="195" y="28"/>
                    <a:pt x="184" y="19"/>
                    <a:pt x="170" y="13"/>
                  </a:cubicBezTo>
                  <a:cubicBezTo>
                    <a:pt x="158" y="5"/>
                    <a:pt x="142"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7" name="Google Shape;5937;p205"/>
            <p:cNvSpPr/>
            <p:nvPr/>
          </p:nvSpPr>
          <p:spPr>
            <a:xfrm>
              <a:off x="4536275" y="1491250"/>
              <a:ext cx="7275" cy="5475"/>
            </a:xfrm>
            <a:custGeom>
              <a:avLst/>
              <a:gdLst/>
              <a:ahLst/>
              <a:cxnLst/>
              <a:rect l="l" t="t" r="r" b="b"/>
              <a:pathLst>
                <a:path w="291" h="219" extrusionOk="0">
                  <a:moveTo>
                    <a:pt x="144" y="0"/>
                  </a:moveTo>
                  <a:cubicBezTo>
                    <a:pt x="12" y="0"/>
                    <a:pt x="0" y="208"/>
                    <a:pt x="138" y="218"/>
                  </a:cubicBezTo>
                  <a:cubicBezTo>
                    <a:pt x="141" y="218"/>
                    <a:pt x="144" y="219"/>
                    <a:pt x="147" y="219"/>
                  </a:cubicBezTo>
                  <a:cubicBezTo>
                    <a:pt x="277" y="219"/>
                    <a:pt x="290" y="11"/>
                    <a:pt x="153" y="1"/>
                  </a:cubicBezTo>
                  <a:cubicBezTo>
                    <a:pt x="150" y="0"/>
                    <a:pt x="147" y="0"/>
                    <a:pt x="1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8" name="Google Shape;5938;p205"/>
            <p:cNvSpPr/>
            <p:nvPr/>
          </p:nvSpPr>
          <p:spPr>
            <a:xfrm>
              <a:off x="4709825" y="905675"/>
              <a:ext cx="186125" cy="595025"/>
            </a:xfrm>
            <a:custGeom>
              <a:avLst/>
              <a:gdLst/>
              <a:ahLst/>
              <a:cxnLst/>
              <a:rect l="l" t="t" r="r" b="b"/>
              <a:pathLst>
                <a:path w="7445" h="23801" extrusionOk="0">
                  <a:moveTo>
                    <a:pt x="6869" y="1"/>
                  </a:moveTo>
                  <a:cubicBezTo>
                    <a:pt x="6638" y="1"/>
                    <a:pt x="6472" y="126"/>
                    <a:pt x="6328" y="239"/>
                  </a:cubicBezTo>
                  <a:cubicBezTo>
                    <a:pt x="6181" y="357"/>
                    <a:pt x="6056" y="493"/>
                    <a:pt x="5936" y="632"/>
                  </a:cubicBezTo>
                  <a:cubicBezTo>
                    <a:pt x="5698" y="910"/>
                    <a:pt x="5483" y="1203"/>
                    <a:pt x="5280" y="1501"/>
                  </a:cubicBezTo>
                  <a:cubicBezTo>
                    <a:pt x="4871" y="2098"/>
                    <a:pt x="4493" y="2712"/>
                    <a:pt x="4113" y="3321"/>
                  </a:cubicBezTo>
                  <a:cubicBezTo>
                    <a:pt x="3925" y="3617"/>
                    <a:pt x="3713" y="3907"/>
                    <a:pt x="3508" y="4200"/>
                  </a:cubicBezTo>
                  <a:cubicBezTo>
                    <a:pt x="3304" y="4495"/>
                    <a:pt x="3101" y="4793"/>
                    <a:pt x="2886" y="5081"/>
                  </a:cubicBezTo>
                  <a:cubicBezTo>
                    <a:pt x="2462" y="5662"/>
                    <a:pt x="2022" y="6233"/>
                    <a:pt x="1619" y="6835"/>
                  </a:cubicBezTo>
                  <a:cubicBezTo>
                    <a:pt x="1212" y="7432"/>
                    <a:pt x="847" y="8062"/>
                    <a:pt x="556" y="8730"/>
                  </a:cubicBezTo>
                  <a:cubicBezTo>
                    <a:pt x="264" y="9397"/>
                    <a:pt x="57" y="10111"/>
                    <a:pt x="11" y="10853"/>
                  </a:cubicBezTo>
                  <a:cubicBezTo>
                    <a:pt x="0" y="11039"/>
                    <a:pt x="5" y="11225"/>
                    <a:pt x="17" y="11412"/>
                  </a:cubicBezTo>
                  <a:lnTo>
                    <a:pt x="52" y="11690"/>
                  </a:lnTo>
                  <a:lnTo>
                    <a:pt x="93" y="11955"/>
                  </a:lnTo>
                  <a:lnTo>
                    <a:pt x="259" y="13016"/>
                  </a:lnTo>
                  <a:lnTo>
                    <a:pt x="424" y="14079"/>
                  </a:lnTo>
                  <a:cubicBezTo>
                    <a:pt x="474" y="14435"/>
                    <a:pt x="519" y="14792"/>
                    <a:pt x="556" y="15148"/>
                  </a:cubicBezTo>
                  <a:cubicBezTo>
                    <a:pt x="701" y="16579"/>
                    <a:pt x="793" y="18013"/>
                    <a:pt x="894" y="19447"/>
                  </a:cubicBezTo>
                  <a:lnTo>
                    <a:pt x="1208" y="23748"/>
                  </a:lnTo>
                  <a:cubicBezTo>
                    <a:pt x="1211" y="23778"/>
                    <a:pt x="1236" y="23800"/>
                    <a:pt x="1264" y="23800"/>
                  </a:cubicBezTo>
                  <a:cubicBezTo>
                    <a:pt x="1265" y="23800"/>
                    <a:pt x="1266" y="23800"/>
                    <a:pt x="1267" y="23800"/>
                  </a:cubicBezTo>
                  <a:cubicBezTo>
                    <a:pt x="1299" y="23800"/>
                    <a:pt x="1324" y="23774"/>
                    <a:pt x="1323" y="23742"/>
                  </a:cubicBezTo>
                  <a:cubicBezTo>
                    <a:pt x="1298" y="23022"/>
                    <a:pt x="1262" y="22305"/>
                    <a:pt x="1221" y="21587"/>
                  </a:cubicBezTo>
                  <a:cubicBezTo>
                    <a:pt x="1176" y="20869"/>
                    <a:pt x="1145" y="20150"/>
                    <a:pt x="1085" y="19433"/>
                  </a:cubicBezTo>
                  <a:cubicBezTo>
                    <a:pt x="978" y="17999"/>
                    <a:pt x="843" y="16567"/>
                    <a:pt x="713" y="15133"/>
                  </a:cubicBezTo>
                  <a:lnTo>
                    <a:pt x="536" y="12980"/>
                  </a:lnTo>
                  <a:cubicBezTo>
                    <a:pt x="497" y="12620"/>
                    <a:pt x="457" y="12262"/>
                    <a:pt x="394" y="11904"/>
                  </a:cubicBezTo>
                  <a:lnTo>
                    <a:pt x="349" y="11637"/>
                  </a:lnTo>
                  <a:lnTo>
                    <a:pt x="309" y="11381"/>
                  </a:lnTo>
                  <a:cubicBezTo>
                    <a:pt x="292" y="11210"/>
                    <a:pt x="281" y="11037"/>
                    <a:pt x="286" y="10863"/>
                  </a:cubicBezTo>
                  <a:cubicBezTo>
                    <a:pt x="298" y="10165"/>
                    <a:pt x="503" y="9477"/>
                    <a:pt x="778" y="8826"/>
                  </a:cubicBezTo>
                  <a:cubicBezTo>
                    <a:pt x="1057" y="8173"/>
                    <a:pt x="1409" y="7549"/>
                    <a:pt x="1787" y="6943"/>
                  </a:cubicBezTo>
                  <a:cubicBezTo>
                    <a:pt x="2167" y="6336"/>
                    <a:pt x="2580" y="5750"/>
                    <a:pt x="3020" y="5182"/>
                  </a:cubicBezTo>
                  <a:cubicBezTo>
                    <a:pt x="3462" y="4615"/>
                    <a:pt x="3952" y="4088"/>
                    <a:pt x="4335" y="3458"/>
                  </a:cubicBezTo>
                  <a:cubicBezTo>
                    <a:pt x="4710" y="2842"/>
                    <a:pt x="5067" y="2220"/>
                    <a:pt x="5462" y="1624"/>
                  </a:cubicBezTo>
                  <a:cubicBezTo>
                    <a:pt x="5658" y="1327"/>
                    <a:pt x="5862" y="1032"/>
                    <a:pt x="6088" y="762"/>
                  </a:cubicBezTo>
                  <a:cubicBezTo>
                    <a:pt x="6203" y="629"/>
                    <a:pt x="6323" y="498"/>
                    <a:pt x="6454" y="390"/>
                  </a:cubicBezTo>
                  <a:cubicBezTo>
                    <a:pt x="6578" y="287"/>
                    <a:pt x="6724" y="194"/>
                    <a:pt x="6854" y="194"/>
                  </a:cubicBezTo>
                  <a:cubicBezTo>
                    <a:pt x="6858" y="194"/>
                    <a:pt x="6862" y="194"/>
                    <a:pt x="6866" y="194"/>
                  </a:cubicBezTo>
                  <a:cubicBezTo>
                    <a:pt x="6931" y="195"/>
                    <a:pt x="6990" y="225"/>
                    <a:pt x="7041" y="276"/>
                  </a:cubicBezTo>
                  <a:cubicBezTo>
                    <a:pt x="7093" y="334"/>
                    <a:pt x="7141" y="396"/>
                    <a:pt x="7170" y="472"/>
                  </a:cubicBezTo>
                  <a:cubicBezTo>
                    <a:pt x="7234" y="618"/>
                    <a:pt x="7249" y="788"/>
                    <a:pt x="7241" y="958"/>
                  </a:cubicBezTo>
                  <a:cubicBezTo>
                    <a:pt x="7224" y="1300"/>
                    <a:pt x="7118" y="1641"/>
                    <a:pt x="7000" y="1973"/>
                  </a:cubicBezTo>
                  <a:cubicBezTo>
                    <a:pt x="6752" y="2637"/>
                    <a:pt x="6454" y="3288"/>
                    <a:pt x="6158" y="3942"/>
                  </a:cubicBezTo>
                  <a:cubicBezTo>
                    <a:pt x="5862" y="4595"/>
                    <a:pt x="5551" y="5250"/>
                    <a:pt x="5320" y="5940"/>
                  </a:cubicBezTo>
                  <a:cubicBezTo>
                    <a:pt x="5206" y="6285"/>
                    <a:pt x="5101" y="6636"/>
                    <a:pt x="5053" y="7001"/>
                  </a:cubicBezTo>
                  <a:cubicBezTo>
                    <a:pt x="4999" y="7366"/>
                    <a:pt x="5017" y="7739"/>
                    <a:pt x="5062" y="8094"/>
                  </a:cubicBezTo>
                  <a:lnTo>
                    <a:pt x="5062" y="8096"/>
                  </a:lnTo>
                  <a:cubicBezTo>
                    <a:pt x="5065" y="8124"/>
                    <a:pt x="5088" y="8145"/>
                    <a:pt x="5116" y="8145"/>
                  </a:cubicBezTo>
                  <a:cubicBezTo>
                    <a:pt x="5118" y="8145"/>
                    <a:pt x="5120" y="8145"/>
                    <a:pt x="5122" y="8145"/>
                  </a:cubicBezTo>
                  <a:cubicBezTo>
                    <a:pt x="5153" y="8143"/>
                    <a:pt x="5178" y="8116"/>
                    <a:pt x="5175" y="8085"/>
                  </a:cubicBezTo>
                  <a:cubicBezTo>
                    <a:pt x="5149" y="7727"/>
                    <a:pt x="5150" y="7373"/>
                    <a:pt x="5219" y="7028"/>
                  </a:cubicBezTo>
                  <a:cubicBezTo>
                    <a:pt x="5287" y="6683"/>
                    <a:pt x="5394" y="6344"/>
                    <a:pt x="5517" y="6011"/>
                  </a:cubicBezTo>
                  <a:cubicBezTo>
                    <a:pt x="5770" y="5345"/>
                    <a:pt x="6087" y="4702"/>
                    <a:pt x="6395" y="4052"/>
                  </a:cubicBezTo>
                  <a:cubicBezTo>
                    <a:pt x="6703" y="3402"/>
                    <a:pt x="7021" y="2751"/>
                    <a:pt x="7234" y="2050"/>
                  </a:cubicBezTo>
                  <a:cubicBezTo>
                    <a:pt x="7343" y="1703"/>
                    <a:pt x="7425" y="1342"/>
                    <a:pt x="7440" y="964"/>
                  </a:cubicBezTo>
                  <a:cubicBezTo>
                    <a:pt x="7445" y="776"/>
                    <a:pt x="7423" y="580"/>
                    <a:pt x="7343" y="396"/>
                  </a:cubicBezTo>
                  <a:cubicBezTo>
                    <a:pt x="7306" y="302"/>
                    <a:pt x="7244" y="218"/>
                    <a:pt x="7178" y="143"/>
                  </a:cubicBezTo>
                  <a:cubicBezTo>
                    <a:pt x="7104" y="66"/>
                    <a:pt x="6993" y="6"/>
                    <a:pt x="6877" y="1"/>
                  </a:cubicBezTo>
                  <a:cubicBezTo>
                    <a:pt x="6874" y="1"/>
                    <a:pt x="6871" y="1"/>
                    <a:pt x="68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9" name="Google Shape;5939;p205"/>
            <p:cNvSpPr/>
            <p:nvPr/>
          </p:nvSpPr>
          <p:spPr>
            <a:xfrm>
              <a:off x="4835525" y="819250"/>
              <a:ext cx="251275" cy="315825"/>
            </a:xfrm>
            <a:custGeom>
              <a:avLst/>
              <a:gdLst/>
              <a:ahLst/>
              <a:cxnLst/>
              <a:rect l="l" t="t" r="r" b="b"/>
              <a:pathLst>
                <a:path w="10051" h="12633" extrusionOk="0">
                  <a:moveTo>
                    <a:pt x="9459" y="0"/>
                  </a:moveTo>
                  <a:cubicBezTo>
                    <a:pt x="9385" y="0"/>
                    <a:pt x="9312" y="21"/>
                    <a:pt x="9257" y="56"/>
                  </a:cubicBezTo>
                  <a:cubicBezTo>
                    <a:pt x="9096" y="154"/>
                    <a:pt x="9005" y="289"/>
                    <a:pt x="8916" y="419"/>
                  </a:cubicBezTo>
                  <a:cubicBezTo>
                    <a:pt x="8829" y="552"/>
                    <a:pt x="8760" y="689"/>
                    <a:pt x="8689" y="827"/>
                  </a:cubicBezTo>
                  <a:cubicBezTo>
                    <a:pt x="8550" y="1100"/>
                    <a:pt x="8433" y="1381"/>
                    <a:pt x="8303" y="1657"/>
                  </a:cubicBezTo>
                  <a:cubicBezTo>
                    <a:pt x="8178" y="1935"/>
                    <a:pt x="8041" y="2206"/>
                    <a:pt x="7906" y="2478"/>
                  </a:cubicBezTo>
                  <a:cubicBezTo>
                    <a:pt x="7777" y="2753"/>
                    <a:pt x="7649" y="3026"/>
                    <a:pt x="7524" y="3300"/>
                  </a:cubicBezTo>
                  <a:cubicBezTo>
                    <a:pt x="7024" y="4399"/>
                    <a:pt x="6451" y="5475"/>
                    <a:pt x="5633" y="6361"/>
                  </a:cubicBezTo>
                  <a:cubicBezTo>
                    <a:pt x="4829" y="7265"/>
                    <a:pt x="3852" y="7994"/>
                    <a:pt x="2812" y="8574"/>
                  </a:cubicBezTo>
                  <a:cubicBezTo>
                    <a:pt x="1718" y="9071"/>
                    <a:pt x="628" y="9812"/>
                    <a:pt x="14" y="10895"/>
                  </a:cubicBezTo>
                  <a:cubicBezTo>
                    <a:pt x="0" y="10921"/>
                    <a:pt x="8" y="10954"/>
                    <a:pt x="33" y="10971"/>
                  </a:cubicBezTo>
                  <a:cubicBezTo>
                    <a:pt x="42" y="10977"/>
                    <a:pt x="54" y="10980"/>
                    <a:pt x="65" y="10980"/>
                  </a:cubicBezTo>
                  <a:cubicBezTo>
                    <a:pt x="83" y="10980"/>
                    <a:pt x="101" y="10972"/>
                    <a:pt x="111" y="10955"/>
                  </a:cubicBezTo>
                  <a:lnTo>
                    <a:pt x="111" y="10954"/>
                  </a:lnTo>
                  <a:cubicBezTo>
                    <a:pt x="443" y="10455"/>
                    <a:pt x="880" y="10035"/>
                    <a:pt x="1361" y="9682"/>
                  </a:cubicBezTo>
                  <a:cubicBezTo>
                    <a:pt x="1602" y="9506"/>
                    <a:pt x="1857" y="9350"/>
                    <a:pt x="2118" y="9205"/>
                  </a:cubicBezTo>
                  <a:cubicBezTo>
                    <a:pt x="2378" y="9060"/>
                    <a:pt x="2653" y="8946"/>
                    <a:pt x="2932" y="8805"/>
                  </a:cubicBezTo>
                  <a:cubicBezTo>
                    <a:pt x="3483" y="8528"/>
                    <a:pt x="4003" y="8185"/>
                    <a:pt x="4466" y="7779"/>
                  </a:cubicBezTo>
                  <a:cubicBezTo>
                    <a:pt x="4929" y="7375"/>
                    <a:pt x="5358" y="6938"/>
                    <a:pt x="5772" y="6487"/>
                  </a:cubicBezTo>
                  <a:cubicBezTo>
                    <a:pt x="6613" y="5589"/>
                    <a:pt x="7232" y="4509"/>
                    <a:pt x="7763" y="3413"/>
                  </a:cubicBezTo>
                  <a:cubicBezTo>
                    <a:pt x="7894" y="3138"/>
                    <a:pt x="8013" y="2858"/>
                    <a:pt x="8127" y="2574"/>
                  </a:cubicBezTo>
                  <a:cubicBezTo>
                    <a:pt x="8237" y="2290"/>
                    <a:pt x="8337" y="2003"/>
                    <a:pt x="8456" y="1723"/>
                  </a:cubicBezTo>
                  <a:cubicBezTo>
                    <a:pt x="8572" y="1444"/>
                    <a:pt x="8701" y="1169"/>
                    <a:pt x="8839" y="902"/>
                  </a:cubicBezTo>
                  <a:cubicBezTo>
                    <a:pt x="8911" y="773"/>
                    <a:pt x="8984" y="640"/>
                    <a:pt x="9069" y="521"/>
                  </a:cubicBezTo>
                  <a:cubicBezTo>
                    <a:pt x="9152" y="405"/>
                    <a:pt x="9248" y="288"/>
                    <a:pt x="9353" y="234"/>
                  </a:cubicBezTo>
                  <a:cubicBezTo>
                    <a:pt x="9385" y="215"/>
                    <a:pt x="9417" y="206"/>
                    <a:pt x="9447" y="206"/>
                  </a:cubicBezTo>
                  <a:cubicBezTo>
                    <a:pt x="9512" y="206"/>
                    <a:pt x="9571" y="245"/>
                    <a:pt x="9616" y="308"/>
                  </a:cubicBezTo>
                  <a:cubicBezTo>
                    <a:pt x="9686" y="407"/>
                    <a:pt x="9721" y="549"/>
                    <a:pt x="9751" y="688"/>
                  </a:cubicBezTo>
                  <a:cubicBezTo>
                    <a:pt x="9803" y="972"/>
                    <a:pt x="9812" y="1273"/>
                    <a:pt x="9809" y="1570"/>
                  </a:cubicBezTo>
                  <a:cubicBezTo>
                    <a:pt x="9799" y="2169"/>
                    <a:pt x="9743" y="2773"/>
                    <a:pt x="9649" y="3368"/>
                  </a:cubicBezTo>
                  <a:cubicBezTo>
                    <a:pt x="9550" y="3964"/>
                    <a:pt x="9436" y="4557"/>
                    <a:pt x="9323" y="5149"/>
                  </a:cubicBezTo>
                  <a:cubicBezTo>
                    <a:pt x="9266" y="5444"/>
                    <a:pt x="9208" y="5740"/>
                    <a:pt x="9124" y="6026"/>
                  </a:cubicBezTo>
                  <a:cubicBezTo>
                    <a:pt x="9079" y="6171"/>
                    <a:pt x="9038" y="6301"/>
                    <a:pt x="8956" y="6421"/>
                  </a:cubicBezTo>
                  <a:cubicBezTo>
                    <a:pt x="8873" y="6548"/>
                    <a:pt x="8789" y="6674"/>
                    <a:pt x="8701" y="6798"/>
                  </a:cubicBezTo>
                  <a:cubicBezTo>
                    <a:pt x="8353" y="7293"/>
                    <a:pt x="7993" y="7782"/>
                    <a:pt x="7616" y="8258"/>
                  </a:cubicBezTo>
                  <a:cubicBezTo>
                    <a:pt x="7238" y="8734"/>
                    <a:pt x="6859" y="9196"/>
                    <a:pt x="6431" y="9630"/>
                  </a:cubicBezTo>
                  <a:cubicBezTo>
                    <a:pt x="6013" y="10093"/>
                    <a:pt x="5700" y="10617"/>
                    <a:pt x="5352" y="11113"/>
                  </a:cubicBezTo>
                  <a:cubicBezTo>
                    <a:pt x="5010" y="11611"/>
                    <a:pt x="4662" y="12108"/>
                    <a:pt x="4241" y="12536"/>
                  </a:cubicBezTo>
                  <a:cubicBezTo>
                    <a:pt x="4220" y="12557"/>
                    <a:pt x="4218" y="12593"/>
                    <a:pt x="4238" y="12614"/>
                  </a:cubicBezTo>
                  <a:cubicBezTo>
                    <a:pt x="4250" y="12627"/>
                    <a:pt x="4265" y="12633"/>
                    <a:pt x="4281" y="12633"/>
                  </a:cubicBezTo>
                  <a:cubicBezTo>
                    <a:pt x="4294" y="12633"/>
                    <a:pt x="4308" y="12628"/>
                    <a:pt x="4318" y="12619"/>
                  </a:cubicBezTo>
                  <a:cubicBezTo>
                    <a:pt x="4774" y="12201"/>
                    <a:pt x="5142" y="11707"/>
                    <a:pt x="5497" y="11215"/>
                  </a:cubicBezTo>
                  <a:cubicBezTo>
                    <a:pt x="5851" y="10719"/>
                    <a:pt x="6181" y="10205"/>
                    <a:pt x="6575" y="9761"/>
                  </a:cubicBezTo>
                  <a:cubicBezTo>
                    <a:pt x="7001" y="9330"/>
                    <a:pt x="7382" y="8842"/>
                    <a:pt x="7749" y="8359"/>
                  </a:cubicBezTo>
                  <a:cubicBezTo>
                    <a:pt x="8116" y="7873"/>
                    <a:pt x="8476" y="7384"/>
                    <a:pt x="8831" y="6889"/>
                  </a:cubicBezTo>
                  <a:lnTo>
                    <a:pt x="9096" y="6517"/>
                  </a:lnTo>
                  <a:cubicBezTo>
                    <a:pt x="9194" y="6390"/>
                    <a:pt x="9258" y="6231"/>
                    <a:pt x="9314" y="6091"/>
                  </a:cubicBezTo>
                  <a:cubicBezTo>
                    <a:pt x="9427" y="5801"/>
                    <a:pt x="9516" y="5507"/>
                    <a:pt x="9596" y="5211"/>
                  </a:cubicBezTo>
                  <a:cubicBezTo>
                    <a:pt x="9755" y="4618"/>
                    <a:pt x="9850" y="4013"/>
                    <a:pt x="9917" y="3405"/>
                  </a:cubicBezTo>
                  <a:cubicBezTo>
                    <a:pt x="9987" y="2799"/>
                    <a:pt x="10049" y="2189"/>
                    <a:pt x="10050" y="1574"/>
                  </a:cubicBezTo>
                  <a:cubicBezTo>
                    <a:pt x="10050" y="1265"/>
                    <a:pt x="10038" y="955"/>
                    <a:pt x="9978" y="643"/>
                  </a:cubicBezTo>
                  <a:cubicBezTo>
                    <a:pt x="9942" y="487"/>
                    <a:pt x="9900" y="327"/>
                    <a:pt x="9791" y="177"/>
                  </a:cubicBezTo>
                  <a:cubicBezTo>
                    <a:pt x="9738" y="104"/>
                    <a:pt x="9649" y="32"/>
                    <a:pt x="9549" y="12"/>
                  </a:cubicBezTo>
                  <a:cubicBezTo>
                    <a:pt x="9520" y="4"/>
                    <a:pt x="9489" y="0"/>
                    <a:pt x="94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0" name="Google Shape;5940;p205"/>
            <p:cNvSpPr/>
            <p:nvPr/>
          </p:nvSpPr>
          <p:spPr>
            <a:xfrm>
              <a:off x="4999600" y="809300"/>
              <a:ext cx="71725" cy="142150"/>
            </a:xfrm>
            <a:custGeom>
              <a:avLst/>
              <a:gdLst/>
              <a:ahLst/>
              <a:cxnLst/>
              <a:rect l="l" t="t" r="r" b="b"/>
              <a:pathLst>
                <a:path w="2869" h="5686" extrusionOk="0">
                  <a:moveTo>
                    <a:pt x="2462" y="1"/>
                  </a:moveTo>
                  <a:cubicBezTo>
                    <a:pt x="2414" y="1"/>
                    <a:pt x="2371" y="14"/>
                    <a:pt x="2333" y="32"/>
                  </a:cubicBezTo>
                  <a:cubicBezTo>
                    <a:pt x="2253" y="72"/>
                    <a:pt x="2197" y="130"/>
                    <a:pt x="2146" y="187"/>
                  </a:cubicBezTo>
                  <a:cubicBezTo>
                    <a:pt x="1959" y="428"/>
                    <a:pt x="1868" y="698"/>
                    <a:pt x="1774" y="964"/>
                  </a:cubicBezTo>
                  <a:cubicBezTo>
                    <a:pt x="1603" y="1501"/>
                    <a:pt x="1461" y="2043"/>
                    <a:pt x="1337" y="2587"/>
                  </a:cubicBezTo>
                  <a:cubicBezTo>
                    <a:pt x="1212" y="3118"/>
                    <a:pt x="1063" y="3654"/>
                    <a:pt x="813" y="4149"/>
                  </a:cubicBezTo>
                  <a:cubicBezTo>
                    <a:pt x="572" y="4646"/>
                    <a:pt x="296" y="5128"/>
                    <a:pt x="15" y="5603"/>
                  </a:cubicBezTo>
                  <a:lnTo>
                    <a:pt x="13" y="5604"/>
                  </a:lnTo>
                  <a:cubicBezTo>
                    <a:pt x="1" y="5628"/>
                    <a:pt x="5" y="5657"/>
                    <a:pt x="27" y="5674"/>
                  </a:cubicBezTo>
                  <a:cubicBezTo>
                    <a:pt x="37" y="5682"/>
                    <a:pt x="49" y="5685"/>
                    <a:pt x="61" y="5685"/>
                  </a:cubicBezTo>
                  <a:cubicBezTo>
                    <a:pt x="77" y="5685"/>
                    <a:pt x="93" y="5678"/>
                    <a:pt x="103" y="5665"/>
                  </a:cubicBezTo>
                  <a:cubicBezTo>
                    <a:pt x="445" y="5217"/>
                    <a:pt x="715" y="4723"/>
                    <a:pt x="951" y="4214"/>
                  </a:cubicBezTo>
                  <a:cubicBezTo>
                    <a:pt x="1175" y="3702"/>
                    <a:pt x="1416" y="3188"/>
                    <a:pt x="1533" y="2629"/>
                  </a:cubicBezTo>
                  <a:cubicBezTo>
                    <a:pt x="1643" y="2086"/>
                    <a:pt x="1748" y="1538"/>
                    <a:pt x="1935" y="1019"/>
                  </a:cubicBezTo>
                  <a:cubicBezTo>
                    <a:pt x="2027" y="765"/>
                    <a:pt x="2129" y="501"/>
                    <a:pt x="2280" y="295"/>
                  </a:cubicBezTo>
                  <a:cubicBezTo>
                    <a:pt x="2340" y="216"/>
                    <a:pt x="2410" y="158"/>
                    <a:pt x="2475" y="158"/>
                  </a:cubicBezTo>
                  <a:cubicBezTo>
                    <a:pt x="2493" y="158"/>
                    <a:pt x="2511" y="163"/>
                    <a:pt x="2529" y="174"/>
                  </a:cubicBezTo>
                  <a:cubicBezTo>
                    <a:pt x="2620" y="224"/>
                    <a:pt x="2697" y="350"/>
                    <a:pt x="2759" y="465"/>
                  </a:cubicBezTo>
                  <a:lnTo>
                    <a:pt x="2757" y="465"/>
                  </a:lnTo>
                  <a:lnTo>
                    <a:pt x="2759" y="468"/>
                  </a:lnTo>
                  <a:cubicBezTo>
                    <a:pt x="2769" y="485"/>
                    <a:pt x="2787" y="496"/>
                    <a:pt x="2806" y="496"/>
                  </a:cubicBezTo>
                  <a:cubicBezTo>
                    <a:pt x="2813" y="496"/>
                    <a:pt x="2820" y="494"/>
                    <a:pt x="2827" y="491"/>
                  </a:cubicBezTo>
                  <a:cubicBezTo>
                    <a:pt x="2854" y="481"/>
                    <a:pt x="2868" y="450"/>
                    <a:pt x="2856" y="422"/>
                  </a:cubicBezTo>
                  <a:cubicBezTo>
                    <a:pt x="2803" y="289"/>
                    <a:pt x="2753" y="147"/>
                    <a:pt x="2606" y="44"/>
                  </a:cubicBezTo>
                  <a:cubicBezTo>
                    <a:pt x="2569" y="19"/>
                    <a:pt x="2521" y="1"/>
                    <a:pt x="2470" y="1"/>
                  </a:cubicBezTo>
                  <a:cubicBezTo>
                    <a:pt x="2468" y="1"/>
                    <a:pt x="2465" y="1"/>
                    <a:pt x="24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1" name="Google Shape;5941;p205"/>
            <p:cNvSpPr/>
            <p:nvPr/>
          </p:nvSpPr>
          <p:spPr>
            <a:xfrm>
              <a:off x="4968825" y="833175"/>
              <a:ext cx="65775" cy="156425"/>
            </a:xfrm>
            <a:custGeom>
              <a:avLst/>
              <a:gdLst/>
              <a:ahLst/>
              <a:cxnLst/>
              <a:rect l="l" t="t" r="r" b="b"/>
              <a:pathLst>
                <a:path w="2631" h="6257" extrusionOk="0">
                  <a:moveTo>
                    <a:pt x="2244" y="1"/>
                  </a:moveTo>
                  <a:cubicBezTo>
                    <a:pt x="2232" y="1"/>
                    <a:pt x="2219" y="2"/>
                    <a:pt x="2207" y="6"/>
                  </a:cubicBezTo>
                  <a:cubicBezTo>
                    <a:pt x="2138" y="27"/>
                    <a:pt x="2091" y="63"/>
                    <a:pt x="2051" y="98"/>
                  </a:cubicBezTo>
                  <a:cubicBezTo>
                    <a:pt x="1971" y="172"/>
                    <a:pt x="1917" y="254"/>
                    <a:pt x="1865" y="337"/>
                  </a:cubicBezTo>
                  <a:cubicBezTo>
                    <a:pt x="1764" y="507"/>
                    <a:pt x="1684" y="683"/>
                    <a:pt x="1618" y="865"/>
                  </a:cubicBezTo>
                  <a:cubicBezTo>
                    <a:pt x="1554" y="1046"/>
                    <a:pt x="1503" y="1234"/>
                    <a:pt x="1473" y="1425"/>
                  </a:cubicBezTo>
                  <a:cubicBezTo>
                    <a:pt x="1445" y="1618"/>
                    <a:pt x="1432" y="1805"/>
                    <a:pt x="1417" y="1993"/>
                  </a:cubicBezTo>
                  <a:cubicBezTo>
                    <a:pt x="1391" y="2370"/>
                    <a:pt x="1382" y="2739"/>
                    <a:pt x="1320" y="3105"/>
                  </a:cubicBezTo>
                  <a:cubicBezTo>
                    <a:pt x="1261" y="3469"/>
                    <a:pt x="1153" y="3827"/>
                    <a:pt x="1011" y="4171"/>
                  </a:cubicBezTo>
                  <a:cubicBezTo>
                    <a:pt x="871" y="4515"/>
                    <a:pt x="709" y="4852"/>
                    <a:pt x="537" y="5183"/>
                  </a:cubicBezTo>
                  <a:cubicBezTo>
                    <a:pt x="456" y="5352"/>
                    <a:pt x="366" y="5515"/>
                    <a:pt x="280" y="5682"/>
                  </a:cubicBezTo>
                  <a:cubicBezTo>
                    <a:pt x="189" y="5846"/>
                    <a:pt x="101" y="6011"/>
                    <a:pt x="13" y="6177"/>
                  </a:cubicBezTo>
                  <a:cubicBezTo>
                    <a:pt x="0" y="6202"/>
                    <a:pt x="8" y="6233"/>
                    <a:pt x="31" y="6248"/>
                  </a:cubicBezTo>
                  <a:cubicBezTo>
                    <a:pt x="40" y="6254"/>
                    <a:pt x="50" y="6257"/>
                    <a:pt x="60" y="6257"/>
                  </a:cubicBezTo>
                  <a:cubicBezTo>
                    <a:pt x="78" y="6257"/>
                    <a:pt x="96" y="6248"/>
                    <a:pt x="107" y="6231"/>
                  </a:cubicBezTo>
                  <a:cubicBezTo>
                    <a:pt x="310" y="5917"/>
                    <a:pt x="497" y="5588"/>
                    <a:pt x="679" y="5258"/>
                  </a:cubicBezTo>
                  <a:cubicBezTo>
                    <a:pt x="854" y="4923"/>
                    <a:pt x="1013" y="4578"/>
                    <a:pt x="1153" y="4227"/>
                  </a:cubicBezTo>
                  <a:cubicBezTo>
                    <a:pt x="1289" y="3873"/>
                    <a:pt x="1409" y="3510"/>
                    <a:pt x="1488" y="3135"/>
                  </a:cubicBezTo>
                  <a:cubicBezTo>
                    <a:pt x="1567" y="2762"/>
                    <a:pt x="1599" y="2379"/>
                    <a:pt x="1616" y="2006"/>
                  </a:cubicBezTo>
                  <a:cubicBezTo>
                    <a:pt x="1625" y="1819"/>
                    <a:pt x="1635" y="1631"/>
                    <a:pt x="1658" y="1452"/>
                  </a:cubicBezTo>
                  <a:cubicBezTo>
                    <a:pt x="1682" y="1273"/>
                    <a:pt x="1724" y="1094"/>
                    <a:pt x="1780" y="919"/>
                  </a:cubicBezTo>
                  <a:cubicBezTo>
                    <a:pt x="1837" y="746"/>
                    <a:pt x="1908" y="577"/>
                    <a:pt x="2003" y="424"/>
                  </a:cubicBezTo>
                  <a:cubicBezTo>
                    <a:pt x="2051" y="350"/>
                    <a:pt x="2104" y="274"/>
                    <a:pt x="2162" y="222"/>
                  </a:cubicBezTo>
                  <a:cubicBezTo>
                    <a:pt x="2192" y="194"/>
                    <a:pt x="2224" y="177"/>
                    <a:pt x="2244" y="169"/>
                  </a:cubicBezTo>
                  <a:cubicBezTo>
                    <a:pt x="2247" y="170"/>
                    <a:pt x="2249" y="170"/>
                    <a:pt x="2250" y="170"/>
                  </a:cubicBezTo>
                  <a:cubicBezTo>
                    <a:pt x="2252" y="170"/>
                    <a:pt x="2254" y="170"/>
                    <a:pt x="2255" y="170"/>
                  </a:cubicBezTo>
                  <a:cubicBezTo>
                    <a:pt x="2259" y="170"/>
                    <a:pt x="2262" y="173"/>
                    <a:pt x="2280" y="197"/>
                  </a:cubicBezTo>
                  <a:cubicBezTo>
                    <a:pt x="2363" y="313"/>
                    <a:pt x="2395" y="512"/>
                    <a:pt x="2419" y="688"/>
                  </a:cubicBezTo>
                  <a:cubicBezTo>
                    <a:pt x="2442" y="870"/>
                    <a:pt x="2449" y="1055"/>
                    <a:pt x="2456" y="1240"/>
                  </a:cubicBezTo>
                  <a:cubicBezTo>
                    <a:pt x="2470" y="1612"/>
                    <a:pt x="2462" y="1987"/>
                    <a:pt x="2456" y="2361"/>
                  </a:cubicBezTo>
                  <a:lnTo>
                    <a:pt x="2457" y="2361"/>
                  </a:lnTo>
                  <a:lnTo>
                    <a:pt x="2457" y="2362"/>
                  </a:lnTo>
                  <a:cubicBezTo>
                    <a:pt x="2456" y="2390"/>
                    <a:pt x="2476" y="2413"/>
                    <a:pt x="2504" y="2416"/>
                  </a:cubicBezTo>
                  <a:cubicBezTo>
                    <a:pt x="2506" y="2417"/>
                    <a:pt x="2509" y="2417"/>
                    <a:pt x="2512" y="2417"/>
                  </a:cubicBezTo>
                  <a:cubicBezTo>
                    <a:pt x="2539" y="2417"/>
                    <a:pt x="2561" y="2397"/>
                    <a:pt x="2564" y="2370"/>
                  </a:cubicBezTo>
                  <a:cubicBezTo>
                    <a:pt x="2610" y="1993"/>
                    <a:pt x="2630" y="1617"/>
                    <a:pt x="2627" y="1237"/>
                  </a:cubicBezTo>
                  <a:cubicBezTo>
                    <a:pt x="2624" y="1047"/>
                    <a:pt x="2613" y="858"/>
                    <a:pt x="2588" y="666"/>
                  </a:cubicBezTo>
                  <a:cubicBezTo>
                    <a:pt x="2578" y="571"/>
                    <a:pt x="2561" y="475"/>
                    <a:pt x="2537" y="379"/>
                  </a:cubicBezTo>
                  <a:cubicBezTo>
                    <a:pt x="2508" y="283"/>
                    <a:pt x="2487" y="185"/>
                    <a:pt x="2409" y="91"/>
                  </a:cubicBezTo>
                  <a:cubicBezTo>
                    <a:pt x="2392" y="51"/>
                    <a:pt x="2316" y="1"/>
                    <a:pt x="22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2" name="Google Shape;5942;p205"/>
            <p:cNvSpPr/>
            <p:nvPr/>
          </p:nvSpPr>
          <p:spPr>
            <a:xfrm>
              <a:off x="4923725" y="908975"/>
              <a:ext cx="158950" cy="582300"/>
            </a:xfrm>
            <a:custGeom>
              <a:avLst/>
              <a:gdLst/>
              <a:ahLst/>
              <a:cxnLst/>
              <a:rect l="l" t="t" r="r" b="b"/>
              <a:pathLst>
                <a:path w="6358" h="23292" extrusionOk="0">
                  <a:moveTo>
                    <a:pt x="6217" y="0"/>
                  </a:moveTo>
                  <a:cubicBezTo>
                    <a:pt x="6186" y="2"/>
                    <a:pt x="6159" y="28"/>
                    <a:pt x="6161" y="59"/>
                  </a:cubicBezTo>
                  <a:lnTo>
                    <a:pt x="6161" y="60"/>
                  </a:lnTo>
                  <a:cubicBezTo>
                    <a:pt x="6180" y="1088"/>
                    <a:pt x="6163" y="2127"/>
                    <a:pt x="6005" y="3136"/>
                  </a:cubicBezTo>
                  <a:cubicBezTo>
                    <a:pt x="5985" y="3263"/>
                    <a:pt x="5965" y="3388"/>
                    <a:pt x="5934" y="3511"/>
                  </a:cubicBezTo>
                  <a:cubicBezTo>
                    <a:pt x="5908" y="3636"/>
                    <a:pt x="5877" y="3758"/>
                    <a:pt x="5838" y="3878"/>
                  </a:cubicBezTo>
                  <a:cubicBezTo>
                    <a:pt x="5771" y="4124"/>
                    <a:pt x="5666" y="4346"/>
                    <a:pt x="5524" y="4551"/>
                  </a:cubicBezTo>
                  <a:cubicBezTo>
                    <a:pt x="5223" y="4970"/>
                    <a:pt x="4906" y="5378"/>
                    <a:pt x="4591" y="5791"/>
                  </a:cubicBezTo>
                  <a:cubicBezTo>
                    <a:pt x="4281" y="6204"/>
                    <a:pt x="3939" y="6595"/>
                    <a:pt x="3619" y="7004"/>
                  </a:cubicBezTo>
                  <a:cubicBezTo>
                    <a:pt x="3298" y="7413"/>
                    <a:pt x="3010" y="7846"/>
                    <a:pt x="2747" y="8298"/>
                  </a:cubicBezTo>
                  <a:cubicBezTo>
                    <a:pt x="2616" y="8524"/>
                    <a:pt x="2485" y="8749"/>
                    <a:pt x="2364" y="8984"/>
                  </a:cubicBezTo>
                  <a:cubicBezTo>
                    <a:pt x="2303" y="9099"/>
                    <a:pt x="2247" y="9220"/>
                    <a:pt x="2195" y="9343"/>
                  </a:cubicBezTo>
                  <a:cubicBezTo>
                    <a:pt x="2139" y="9465"/>
                    <a:pt x="2096" y="9575"/>
                    <a:pt x="2037" y="9690"/>
                  </a:cubicBezTo>
                  <a:cubicBezTo>
                    <a:pt x="1812" y="10147"/>
                    <a:pt x="1553" y="10598"/>
                    <a:pt x="1317" y="11058"/>
                  </a:cubicBezTo>
                  <a:cubicBezTo>
                    <a:pt x="1077" y="11518"/>
                    <a:pt x="843" y="11981"/>
                    <a:pt x="614" y="12448"/>
                  </a:cubicBezTo>
                  <a:cubicBezTo>
                    <a:pt x="387" y="12914"/>
                    <a:pt x="131" y="13384"/>
                    <a:pt x="57" y="13925"/>
                  </a:cubicBezTo>
                  <a:cubicBezTo>
                    <a:pt x="0" y="14464"/>
                    <a:pt x="25" y="14976"/>
                    <a:pt x="39" y="15498"/>
                  </a:cubicBezTo>
                  <a:cubicBezTo>
                    <a:pt x="54" y="16016"/>
                    <a:pt x="85" y="16532"/>
                    <a:pt x="108" y="17050"/>
                  </a:cubicBezTo>
                  <a:cubicBezTo>
                    <a:pt x="137" y="17568"/>
                    <a:pt x="151" y="18085"/>
                    <a:pt x="164" y="18602"/>
                  </a:cubicBezTo>
                  <a:cubicBezTo>
                    <a:pt x="171" y="19120"/>
                    <a:pt x="215" y="19636"/>
                    <a:pt x="256" y="20153"/>
                  </a:cubicBezTo>
                  <a:cubicBezTo>
                    <a:pt x="338" y="21183"/>
                    <a:pt x="437" y="22214"/>
                    <a:pt x="565" y="23242"/>
                  </a:cubicBezTo>
                  <a:cubicBezTo>
                    <a:pt x="568" y="23269"/>
                    <a:pt x="593" y="23292"/>
                    <a:pt x="621" y="23292"/>
                  </a:cubicBezTo>
                  <a:cubicBezTo>
                    <a:pt x="622" y="23292"/>
                    <a:pt x="623" y="23292"/>
                    <a:pt x="624" y="23292"/>
                  </a:cubicBezTo>
                  <a:cubicBezTo>
                    <a:pt x="654" y="23290"/>
                    <a:pt x="679" y="23264"/>
                    <a:pt x="678" y="23231"/>
                  </a:cubicBezTo>
                  <a:cubicBezTo>
                    <a:pt x="634" y="22199"/>
                    <a:pt x="579" y="21166"/>
                    <a:pt x="517" y="20134"/>
                  </a:cubicBezTo>
                  <a:cubicBezTo>
                    <a:pt x="488" y="19619"/>
                    <a:pt x="463" y="19102"/>
                    <a:pt x="409" y="18588"/>
                  </a:cubicBezTo>
                  <a:cubicBezTo>
                    <a:pt x="360" y="18072"/>
                    <a:pt x="315" y="17557"/>
                    <a:pt x="296" y="17041"/>
                  </a:cubicBezTo>
                  <a:cubicBezTo>
                    <a:pt x="272" y="16526"/>
                    <a:pt x="261" y="16009"/>
                    <a:pt x="258" y="15493"/>
                  </a:cubicBezTo>
                  <a:cubicBezTo>
                    <a:pt x="256" y="14981"/>
                    <a:pt x="253" y="14455"/>
                    <a:pt x="318" y="13967"/>
                  </a:cubicBezTo>
                  <a:cubicBezTo>
                    <a:pt x="358" y="13723"/>
                    <a:pt x="425" y="13481"/>
                    <a:pt x="503" y="13240"/>
                  </a:cubicBezTo>
                  <a:cubicBezTo>
                    <a:pt x="577" y="12996"/>
                    <a:pt x="662" y="12754"/>
                    <a:pt x="767" y="12519"/>
                  </a:cubicBezTo>
                  <a:cubicBezTo>
                    <a:pt x="976" y="12049"/>
                    <a:pt x="1233" y="11601"/>
                    <a:pt x="1493" y="11155"/>
                  </a:cubicBezTo>
                  <a:cubicBezTo>
                    <a:pt x="1753" y="10709"/>
                    <a:pt x="2017" y="10266"/>
                    <a:pt x="2253" y="9797"/>
                  </a:cubicBezTo>
                  <a:cubicBezTo>
                    <a:pt x="2314" y="9683"/>
                    <a:pt x="2368" y="9552"/>
                    <a:pt x="2420" y="9440"/>
                  </a:cubicBezTo>
                  <a:cubicBezTo>
                    <a:pt x="2473" y="9325"/>
                    <a:pt x="2525" y="9212"/>
                    <a:pt x="2587" y="9099"/>
                  </a:cubicBezTo>
                  <a:cubicBezTo>
                    <a:pt x="2704" y="8874"/>
                    <a:pt x="2840" y="8656"/>
                    <a:pt x="2979" y="8442"/>
                  </a:cubicBezTo>
                  <a:cubicBezTo>
                    <a:pt x="3264" y="8016"/>
                    <a:pt x="3564" y="7599"/>
                    <a:pt x="3846" y="7167"/>
                  </a:cubicBezTo>
                  <a:cubicBezTo>
                    <a:pt x="4128" y="6737"/>
                    <a:pt x="4405" y="6297"/>
                    <a:pt x="4718" y="5886"/>
                  </a:cubicBezTo>
                  <a:lnTo>
                    <a:pt x="5659" y="4652"/>
                  </a:lnTo>
                  <a:cubicBezTo>
                    <a:pt x="5817" y="4436"/>
                    <a:pt x="5942" y="4187"/>
                    <a:pt x="6016" y="3935"/>
                  </a:cubicBezTo>
                  <a:lnTo>
                    <a:pt x="6076" y="3746"/>
                  </a:lnTo>
                  <a:lnTo>
                    <a:pt x="6121" y="3554"/>
                  </a:lnTo>
                  <a:cubicBezTo>
                    <a:pt x="6155" y="3426"/>
                    <a:pt x="6175" y="3297"/>
                    <a:pt x="6198" y="3168"/>
                  </a:cubicBezTo>
                  <a:cubicBezTo>
                    <a:pt x="6357" y="2133"/>
                    <a:pt x="6357" y="1088"/>
                    <a:pt x="6275" y="54"/>
                  </a:cubicBezTo>
                  <a:lnTo>
                    <a:pt x="6274" y="53"/>
                  </a:lnTo>
                  <a:cubicBezTo>
                    <a:pt x="6272" y="23"/>
                    <a:pt x="6246" y="0"/>
                    <a:pt x="62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3" name="Google Shape;5943;p205"/>
            <p:cNvSpPr/>
            <p:nvPr/>
          </p:nvSpPr>
          <p:spPr>
            <a:xfrm>
              <a:off x="4864300" y="898000"/>
              <a:ext cx="30650" cy="41550"/>
            </a:xfrm>
            <a:custGeom>
              <a:avLst/>
              <a:gdLst/>
              <a:ahLst/>
              <a:cxnLst/>
              <a:rect l="l" t="t" r="r" b="b"/>
              <a:pathLst>
                <a:path w="1226" h="1662" extrusionOk="0">
                  <a:moveTo>
                    <a:pt x="964" y="1"/>
                  </a:moveTo>
                  <a:cubicBezTo>
                    <a:pt x="774" y="1"/>
                    <a:pt x="62" y="642"/>
                    <a:pt x="16" y="1276"/>
                  </a:cubicBezTo>
                  <a:cubicBezTo>
                    <a:pt x="0" y="1494"/>
                    <a:pt x="278" y="1662"/>
                    <a:pt x="523" y="1662"/>
                  </a:cubicBezTo>
                  <a:cubicBezTo>
                    <a:pt x="641" y="1662"/>
                    <a:pt x="751" y="1623"/>
                    <a:pt x="817" y="1532"/>
                  </a:cubicBezTo>
                  <a:cubicBezTo>
                    <a:pt x="1226" y="1049"/>
                    <a:pt x="1133" y="36"/>
                    <a:pt x="979" y="2"/>
                  </a:cubicBezTo>
                  <a:cubicBezTo>
                    <a:pt x="974" y="1"/>
                    <a:pt x="970" y="1"/>
                    <a:pt x="9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4" name="Google Shape;5944;p205"/>
            <p:cNvSpPr/>
            <p:nvPr/>
          </p:nvSpPr>
          <p:spPr>
            <a:xfrm>
              <a:off x="5069825" y="814625"/>
              <a:ext cx="18350" cy="43150"/>
            </a:xfrm>
            <a:custGeom>
              <a:avLst/>
              <a:gdLst/>
              <a:ahLst/>
              <a:cxnLst/>
              <a:rect l="l" t="t" r="r" b="b"/>
              <a:pathLst>
                <a:path w="734" h="1726" extrusionOk="0">
                  <a:moveTo>
                    <a:pt x="325" y="1"/>
                  </a:moveTo>
                  <a:cubicBezTo>
                    <a:pt x="324" y="1"/>
                    <a:pt x="324" y="1"/>
                    <a:pt x="323" y="1"/>
                  </a:cubicBezTo>
                  <a:cubicBezTo>
                    <a:pt x="181" y="5"/>
                    <a:pt x="1" y="899"/>
                    <a:pt x="194" y="1518"/>
                  </a:cubicBezTo>
                  <a:cubicBezTo>
                    <a:pt x="238" y="1660"/>
                    <a:pt x="343" y="1726"/>
                    <a:pt x="450" y="1726"/>
                  </a:cubicBezTo>
                  <a:cubicBezTo>
                    <a:pt x="575" y="1726"/>
                    <a:pt x="702" y="1634"/>
                    <a:pt x="734" y="1467"/>
                  </a:cubicBezTo>
                  <a:cubicBezTo>
                    <a:pt x="726" y="821"/>
                    <a:pt x="456" y="1"/>
                    <a:pt x="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5" name="Google Shape;5945;p205"/>
            <p:cNvSpPr/>
            <p:nvPr/>
          </p:nvSpPr>
          <p:spPr>
            <a:xfrm>
              <a:off x="5057675" y="802050"/>
              <a:ext cx="12150" cy="25275"/>
            </a:xfrm>
            <a:custGeom>
              <a:avLst/>
              <a:gdLst/>
              <a:ahLst/>
              <a:cxnLst/>
              <a:rect l="l" t="t" r="r" b="b"/>
              <a:pathLst>
                <a:path w="486" h="1011" extrusionOk="0">
                  <a:moveTo>
                    <a:pt x="255" y="0"/>
                  </a:moveTo>
                  <a:cubicBezTo>
                    <a:pt x="253" y="0"/>
                    <a:pt x="252" y="0"/>
                    <a:pt x="251" y="1"/>
                  </a:cubicBezTo>
                  <a:cubicBezTo>
                    <a:pt x="109" y="11"/>
                    <a:pt x="1" y="610"/>
                    <a:pt x="75" y="905"/>
                  </a:cubicBezTo>
                  <a:cubicBezTo>
                    <a:pt x="94" y="981"/>
                    <a:pt x="129" y="1010"/>
                    <a:pt x="170" y="1010"/>
                  </a:cubicBezTo>
                  <a:cubicBezTo>
                    <a:pt x="296" y="1010"/>
                    <a:pt x="485" y="734"/>
                    <a:pt x="485" y="734"/>
                  </a:cubicBezTo>
                  <a:cubicBezTo>
                    <a:pt x="473" y="508"/>
                    <a:pt x="384" y="0"/>
                    <a:pt x="2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6" name="Google Shape;5946;p205"/>
            <p:cNvSpPr/>
            <p:nvPr/>
          </p:nvSpPr>
          <p:spPr>
            <a:xfrm>
              <a:off x="5021275" y="831500"/>
              <a:ext cx="12350" cy="39150"/>
            </a:xfrm>
            <a:custGeom>
              <a:avLst/>
              <a:gdLst/>
              <a:ahLst/>
              <a:cxnLst/>
              <a:rect l="l" t="t" r="r" b="b"/>
              <a:pathLst>
                <a:path w="494" h="1566" extrusionOk="0">
                  <a:moveTo>
                    <a:pt x="372" y="0"/>
                  </a:moveTo>
                  <a:cubicBezTo>
                    <a:pt x="243" y="0"/>
                    <a:pt x="0" y="765"/>
                    <a:pt x="115" y="1323"/>
                  </a:cubicBezTo>
                  <a:cubicBezTo>
                    <a:pt x="148" y="1478"/>
                    <a:pt x="215" y="1565"/>
                    <a:pt x="282" y="1565"/>
                  </a:cubicBezTo>
                  <a:cubicBezTo>
                    <a:pt x="336" y="1565"/>
                    <a:pt x="389" y="1510"/>
                    <a:pt x="426" y="1392"/>
                  </a:cubicBezTo>
                  <a:cubicBezTo>
                    <a:pt x="478" y="823"/>
                    <a:pt x="493" y="6"/>
                    <a:pt x="373" y="0"/>
                  </a:cubicBezTo>
                  <a:cubicBezTo>
                    <a:pt x="373" y="0"/>
                    <a:pt x="372"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7" name="Google Shape;5947;p205"/>
            <p:cNvSpPr/>
            <p:nvPr/>
          </p:nvSpPr>
          <p:spPr>
            <a:xfrm>
              <a:off x="4823600" y="999725"/>
              <a:ext cx="24400" cy="12400"/>
            </a:xfrm>
            <a:custGeom>
              <a:avLst/>
              <a:gdLst/>
              <a:ahLst/>
              <a:cxnLst/>
              <a:rect l="l" t="t" r="r" b="b"/>
              <a:pathLst>
                <a:path w="976" h="496" extrusionOk="0">
                  <a:moveTo>
                    <a:pt x="120" y="0"/>
                  </a:moveTo>
                  <a:cubicBezTo>
                    <a:pt x="97" y="0"/>
                    <a:pt x="75" y="1"/>
                    <a:pt x="53" y="3"/>
                  </a:cubicBezTo>
                  <a:cubicBezTo>
                    <a:pt x="36" y="5"/>
                    <a:pt x="19" y="15"/>
                    <a:pt x="11" y="34"/>
                  </a:cubicBezTo>
                  <a:cubicBezTo>
                    <a:pt x="0" y="59"/>
                    <a:pt x="13" y="88"/>
                    <a:pt x="39" y="99"/>
                  </a:cubicBezTo>
                  <a:cubicBezTo>
                    <a:pt x="189" y="164"/>
                    <a:pt x="332" y="218"/>
                    <a:pt x="472" y="284"/>
                  </a:cubicBezTo>
                  <a:cubicBezTo>
                    <a:pt x="543" y="315"/>
                    <a:pt x="611" y="350"/>
                    <a:pt x="682" y="384"/>
                  </a:cubicBezTo>
                  <a:cubicBezTo>
                    <a:pt x="753" y="418"/>
                    <a:pt x="823" y="457"/>
                    <a:pt x="897" y="491"/>
                  </a:cubicBezTo>
                  <a:cubicBezTo>
                    <a:pt x="903" y="494"/>
                    <a:pt x="911" y="496"/>
                    <a:pt x="918" y="496"/>
                  </a:cubicBezTo>
                  <a:cubicBezTo>
                    <a:pt x="928" y="496"/>
                    <a:pt x="939" y="492"/>
                    <a:pt x="948" y="486"/>
                  </a:cubicBezTo>
                  <a:cubicBezTo>
                    <a:pt x="969" y="471"/>
                    <a:pt x="976" y="440"/>
                    <a:pt x="960" y="417"/>
                  </a:cubicBezTo>
                  <a:cubicBezTo>
                    <a:pt x="909" y="346"/>
                    <a:pt x="846" y="287"/>
                    <a:pt x="778" y="233"/>
                  </a:cubicBezTo>
                  <a:cubicBezTo>
                    <a:pt x="710" y="179"/>
                    <a:pt x="635" y="137"/>
                    <a:pt x="557" y="100"/>
                  </a:cubicBezTo>
                  <a:cubicBezTo>
                    <a:pt x="419" y="40"/>
                    <a:pt x="270"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8" name="Google Shape;5948;p205"/>
            <p:cNvSpPr/>
            <p:nvPr/>
          </p:nvSpPr>
          <p:spPr>
            <a:xfrm>
              <a:off x="4825175" y="1009050"/>
              <a:ext cx="13175" cy="7850"/>
            </a:xfrm>
            <a:custGeom>
              <a:avLst/>
              <a:gdLst/>
              <a:ahLst/>
              <a:cxnLst/>
              <a:rect l="l" t="t" r="r" b="b"/>
              <a:pathLst>
                <a:path w="527" h="314" extrusionOk="0">
                  <a:moveTo>
                    <a:pt x="130" y="1"/>
                  </a:moveTo>
                  <a:cubicBezTo>
                    <a:pt x="102" y="1"/>
                    <a:pt x="74" y="4"/>
                    <a:pt x="47" y="11"/>
                  </a:cubicBezTo>
                  <a:cubicBezTo>
                    <a:pt x="36" y="14"/>
                    <a:pt x="27" y="20"/>
                    <a:pt x="19" y="30"/>
                  </a:cubicBezTo>
                  <a:cubicBezTo>
                    <a:pt x="1" y="53"/>
                    <a:pt x="5" y="85"/>
                    <a:pt x="28" y="104"/>
                  </a:cubicBezTo>
                  <a:lnTo>
                    <a:pt x="30" y="105"/>
                  </a:lnTo>
                  <a:cubicBezTo>
                    <a:pt x="99" y="161"/>
                    <a:pt x="164" y="193"/>
                    <a:pt x="232" y="227"/>
                  </a:cubicBezTo>
                  <a:cubicBezTo>
                    <a:pt x="264" y="243"/>
                    <a:pt x="298" y="260"/>
                    <a:pt x="334" y="274"/>
                  </a:cubicBezTo>
                  <a:cubicBezTo>
                    <a:pt x="371" y="287"/>
                    <a:pt x="406" y="303"/>
                    <a:pt x="451" y="312"/>
                  </a:cubicBezTo>
                  <a:lnTo>
                    <a:pt x="454" y="312"/>
                  </a:lnTo>
                  <a:cubicBezTo>
                    <a:pt x="458" y="313"/>
                    <a:pt x="462" y="314"/>
                    <a:pt x="465" y="314"/>
                  </a:cubicBezTo>
                  <a:cubicBezTo>
                    <a:pt x="472" y="314"/>
                    <a:pt x="478" y="313"/>
                    <a:pt x="485" y="311"/>
                  </a:cubicBezTo>
                  <a:cubicBezTo>
                    <a:pt x="513" y="298"/>
                    <a:pt x="527" y="267"/>
                    <a:pt x="514" y="240"/>
                  </a:cubicBezTo>
                  <a:cubicBezTo>
                    <a:pt x="497" y="193"/>
                    <a:pt x="467" y="158"/>
                    <a:pt x="434" y="125"/>
                  </a:cubicBezTo>
                  <a:cubicBezTo>
                    <a:pt x="400" y="91"/>
                    <a:pt x="362" y="67"/>
                    <a:pt x="320" y="47"/>
                  </a:cubicBezTo>
                  <a:cubicBezTo>
                    <a:pt x="261" y="19"/>
                    <a:pt x="196" y="1"/>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9" name="Google Shape;5949;p205"/>
            <p:cNvSpPr/>
            <p:nvPr/>
          </p:nvSpPr>
          <p:spPr>
            <a:xfrm>
              <a:off x="4923450" y="1143875"/>
              <a:ext cx="11325" cy="13925"/>
            </a:xfrm>
            <a:custGeom>
              <a:avLst/>
              <a:gdLst/>
              <a:ahLst/>
              <a:cxnLst/>
              <a:rect l="l" t="t" r="r" b="b"/>
              <a:pathLst>
                <a:path w="453" h="557" extrusionOk="0">
                  <a:moveTo>
                    <a:pt x="396" y="0"/>
                  </a:moveTo>
                  <a:cubicBezTo>
                    <a:pt x="382" y="0"/>
                    <a:pt x="369" y="6"/>
                    <a:pt x="358" y="17"/>
                  </a:cubicBezTo>
                  <a:lnTo>
                    <a:pt x="357" y="18"/>
                  </a:lnTo>
                  <a:cubicBezTo>
                    <a:pt x="320" y="57"/>
                    <a:pt x="292" y="95"/>
                    <a:pt x="263" y="132"/>
                  </a:cubicBezTo>
                  <a:lnTo>
                    <a:pt x="179" y="244"/>
                  </a:lnTo>
                  <a:cubicBezTo>
                    <a:pt x="125" y="318"/>
                    <a:pt x="68" y="387"/>
                    <a:pt x="11" y="475"/>
                  </a:cubicBezTo>
                  <a:lnTo>
                    <a:pt x="10" y="477"/>
                  </a:lnTo>
                  <a:cubicBezTo>
                    <a:pt x="3" y="489"/>
                    <a:pt x="0" y="503"/>
                    <a:pt x="3" y="517"/>
                  </a:cubicBezTo>
                  <a:cubicBezTo>
                    <a:pt x="9" y="541"/>
                    <a:pt x="30" y="557"/>
                    <a:pt x="54" y="557"/>
                  </a:cubicBezTo>
                  <a:cubicBezTo>
                    <a:pt x="57" y="557"/>
                    <a:pt x="61" y="556"/>
                    <a:pt x="65" y="555"/>
                  </a:cubicBezTo>
                  <a:cubicBezTo>
                    <a:pt x="178" y="528"/>
                    <a:pt x="270" y="453"/>
                    <a:pt x="340" y="365"/>
                  </a:cubicBezTo>
                  <a:cubicBezTo>
                    <a:pt x="374" y="319"/>
                    <a:pt x="403" y="271"/>
                    <a:pt x="422" y="217"/>
                  </a:cubicBezTo>
                  <a:cubicBezTo>
                    <a:pt x="440" y="163"/>
                    <a:pt x="453" y="108"/>
                    <a:pt x="448" y="49"/>
                  </a:cubicBezTo>
                  <a:cubicBezTo>
                    <a:pt x="448" y="37"/>
                    <a:pt x="442" y="24"/>
                    <a:pt x="432" y="15"/>
                  </a:cubicBezTo>
                  <a:cubicBezTo>
                    <a:pt x="422" y="5"/>
                    <a:pt x="409" y="0"/>
                    <a:pt x="3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0" name="Google Shape;5950;p205"/>
            <p:cNvSpPr/>
            <p:nvPr/>
          </p:nvSpPr>
          <p:spPr>
            <a:xfrm>
              <a:off x="4966725" y="1017450"/>
              <a:ext cx="101325" cy="154400"/>
            </a:xfrm>
            <a:custGeom>
              <a:avLst/>
              <a:gdLst/>
              <a:ahLst/>
              <a:cxnLst/>
              <a:rect l="l" t="t" r="r" b="b"/>
              <a:pathLst>
                <a:path w="4053" h="6176" extrusionOk="0">
                  <a:moveTo>
                    <a:pt x="4022" y="0"/>
                  </a:moveTo>
                  <a:cubicBezTo>
                    <a:pt x="4009" y="0"/>
                    <a:pt x="3996" y="11"/>
                    <a:pt x="3993" y="26"/>
                  </a:cubicBezTo>
                  <a:lnTo>
                    <a:pt x="3992" y="29"/>
                  </a:lnTo>
                  <a:cubicBezTo>
                    <a:pt x="3882" y="626"/>
                    <a:pt x="3680" y="1209"/>
                    <a:pt x="3358" y="1719"/>
                  </a:cubicBezTo>
                  <a:cubicBezTo>
                    <a:pt x="3196" y="1970"/>
                    <a:pt x="2990" y="2203"/>
                    <a:pt x="2793" y="2441"/>
                  </a:cubicBezTo>
                  <a:lnTo>
                    <a:pt x="2202" y="3152"/>
                  </a:lnTo>
                  <a:lnTo>
                    <a:pt x="1620" y="3873"/>
                  </a:lnTo>
                  <a:lnTo>
                    <a:pt x="1058" y="4609"/>
                  </a:lnTo>
                  <a:cubicBezTo>
                    <a:pt x="697" y="5109"/>
                    <a:pt x="322" y="5600"/>
                    <a:pt x="7" y="6135"/>
                  </a:cubicBezTo>
                  <a:cubicBezTo>
                    <a:pt x="1" y="6146"/>
                    <a:pt x="2" y="6160"/>
                    <a:pt x="13" y="6168"/>
                  </a:cubicBezTo>
                  <a:cubicBezTo>
                    <a:pt x="18" y="6173"/>
                    <a:pt x="25" y="6175"/>
                    <a:pt x="31" y="6175"/>
                  </a:cubicBezTo>
                  <a:cubicBezTo>
                    <a:pt x="38" y="6175"/>
                    <a:pt x="45" y="6172"/>
                    <a:pt x="50" y="6166"/>
                  </a:cubicBezTo>
                  <a:cubicBezTo>
                    <a:pt x="458" y="5700"/>
                    <a:pt x="822" y="5205"/>
                    <a:pt x="1209" y="4725"/>
                  </a:cubicBezTo>
                  <a:lnTo>
                    <a:pt x="1779" y="3996"/>
                  </a:lnTo>
                  <a:lnTo>
                    <a:pt x="2341" y="3263"/>
                  </a:lnTo>
                  <a:lnTo>
                    <a:pt x="2909" y="2535"/>
                  </a:lnTo>
                  <a:cubicBezTo>
                    <a:pt x="3094" y="2290"/>
                    <a:pt x="3308" y="2066"/>
                    <a:pt x="3483" y="1800"/>
                  </a:cubicBezTo>
                  <a:cubicBezTo>
                    <a:pt x="3835" y="1279"/>
                    <a:pt x="4041" y="658"/>
                    <a:pt x="4052" y="32"/>
                  </a:cubicBezTo>
                  <a:cubicBezTo>
                    <a:pt x="4052" y="16"/>
                    <a:pt x="4043" y="4"/>
                    <a:pt x="4027" y="1"/>
                  </a:cubicBezTo>
                  <a:cubicBezTo>
                    <a:pt x="4026" y="0"/>
                    <a:pt x="4024" y="0"/>
                    <a:pt x="40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1" name="Google Shape;5951;p205"/>
            <p:cNvSpPr/>
            <p:nvPr/>
          </p:nvSpPr>
          <p:spPr>
            <a:xfrm>
              <a:off x="5023825" y="965025"/>
              <a:ext cx="31100" cy="11025"/>
            </a:xfrm>
            <a:custGeom>
              <a:avLst/>
              <a:gdLst/>
              <a:ahLst/>
              <a:cxnLst/>
              <a:rect l="l" t="t" r="r" b="b"/>
              <a:pathLst>
                <a:path w="1244" h="441" extrusionOk="0">
                  <a:moveTo>
                    <a:pt x="43" y="1"/>
                  </a:moveTo>
                  <a:cubicBezTo>
                    <a:pt x="13" y="1"/>
                    <a:pt x="0" y="48"/>
                    <a:pt x="27" y="67"/>
                  </a:cubicBezTo>
                  <a:cubicBezTo>
                    <a:pt x="115" y="132"/>
                    <a:pt x="208" y="195"/>
                    <a:pt x="307" y="243"/>
                  </a:cubicBezTo>
                  <a:cubicBezTo>
                    <a:pt x="399" y="288"/>
                    <a:pt x="498" y="321"/>
                    <a:pt x="595" y="351"/>
                  </a:cubicBezTo>
                  <a:cubicBezTo>
                    <a:pt x="696" y="382"/>
                    <a:pt x="796" y="405"/>
                    <a:pt x="898" y="423"/>
                  </a:cubicBezTo>
                  <a:cubicBezTo>
                    <a:pt x="947" y="431"/>
                    <a:pt x="1006" y="440"/>
                    <a:pt x="1063" y="440"/>
                  </a:cubicBezTo>
                  <a:cubicBezTo>
                    <a:pt x="1118" y="440"/>
                    <a:pt x="1171" y="432"/>
                    <a:pt x="1213" y="406"/>
                  </a:cubicBezTo>
                  <a:cubicBezTo>
                    <a:pt x="1243" y="388"/>
                    <a:pt x="1243" y="349"/>
                    <a:pt x="1216" y="328"/>
                  </a:cubicBezTo>
                  <a:cubicBezTo>
                    <a:pt x="1169" y="294"/>
                    <a:pt x="1125" y="291"/>
                    <a:pt x="1069" y="281"/>
                  </a:cubicBezTo>
                  <a:cubicBezTo>
                    <a:pt x="1021" y="274"/>
                    <a:pt x="973" y="263"/>
                    <a:pt x="925" y="257"/>
                  </a:cubicBezTo>
                  <a:cubicBezTo>
                    <a:pt x="827" y="243"/>
                    <a:pt x="728" y="224"/>
                    <a:pt x="631" y="200"/>
                  </a:cubicBezTo>
                  <a:cubicBezTo>
                    <a:pt x="533" y="175"/>
                    <a:pt x="441" y="139"/>
                    <a:pt x="345" y="109"/>
                  </a:cubicBezTo>
                  <a:cubicBezTo>
                    <a:pt x="248" y="76"/>
                    <a:pt x="151" y="44"/>
                    <a:pt x="57" y="4"/>
                  </a:cubicBezTo>
                  <a:cubicBezTo>
                    <a:pt x="52" y="1"/>
                    <a:pt x="47"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2" name="Google Shape;5952;p205"/>
            <p:cNvSpPr/>
            <p:nvPr/>
          </p:nvSpPr>
          <p:spPr>
            <a:xfrm>
              <a:off x="5034400" y="979975"/>
              <a:ext cx="13200" cy="5325"/>
            </a:xfrm>
            <a:custGeom>
              <a:avLst/>
              <a:gdLst/>
              <a:ahLst/>
              <a:cxnLst/>
              <a:rect l="l" t="t" r="r" b="b"/>
              <a:pathLst>
                <a:path w="528" h="213" extrusionOk="0">
                  <a:moveTo>
                    <a:pt x="51" y="1"/>
                  </a:moveTo>
                  <a:cubicBezTo>
                    <a:pt x="19" y="1"/>
                    <a:pt x="0" y="49"/>
                    <a:pt x="24" y="69"/>
                  </a:cubicBezTo>
                  <a:cubicBezTo>
                    <a:pt x="39" y="83"/>
                    <a:pt x="56" y="97"/>
                    <a:pt x="73" y="111"/>
                  </a:cubicBezTo>
                  <a:cubicBezTo>
                    <a:pt x="90" y="125"/>
                    <a:pt x="109" y="132"/>
                    <a:pt x="129" y="140"/>
                  </a:cubicBezTo>
                  <a:cubicBezTo>
                    <a:pt x="166" y="156"/>
                    <a:pt x="205" y="170"/>
                    <a:pt x="243" y="180"/>
                  </a:cubicBezTo>
                  <a:cubicBezTo>
                    <a:pt x="282" y="193"/>
                    <a:pt x="322" y="202"/>
                    <a:pt x="362" y="210"/>
                  </a:cubicBezTo>
                  <a:cubicBezTo>
                    <a:pt x="384" y="213"/>
                    <a:pt x="404" y="213"/>
                    <a:pt x="425" y="213"/>
                  </a:cubicBezTo>
                  <a:cubicBezTo>
                    <a:pt x="452" y="211"/>
                    <a:pt x="473" y="202"/>
                    <a:pt x="496" y="191"/>
                  </a:cubicBezTo>
                  <a:cubicBezTo>
                    <a:pt x="527" y="176"/>
                    <a:pt x="524" y="131"/>
                    <a:pt x="498" y="112"/>
                  </a:cubicBezTo>
                  <a:lnTo>
                    <a:pt x="498" y="112"/>
                  </a:lnTo>
                  <a:lnTo>
                    <a:pt x="498" y="114"/>
                  </a:lnTo>
                  <a:cubicBezTo>
                    <a:pt x="481" y="102"/>
                    <a:pt x="464" y="89"/>
                    <a:pt x="442" y="85"/>
                  </a:cubicBezTo>
                  <a:cubicBezTo>
                    <a:pt x="421" y="78"/>
                    <a:pt x="399" y="72"/>
                    <a:pt x="376" y="69"/>
                  </a:cubicBezTo>
                  <a:cubicBezTo>
                    <a:pt x="368" y="68"/>
                    <a:pt x="360" y="66"/>
                    <a:pt x="353" y="66"/>
                  </a:cubicBezTo>
                  <a:cubicBezTo>
                    <a:pt x="347" y="65"/>
                    <a:pt x="342" y="65"/>
                    <a:pt x="337" y="63"/>
                  </a:cubicBezTo>
                  <a:lnTo>
                    <a:pt x="337" y="63"/>
                  </a:lnTo>
                  <a:cubicBezTo>
                    <a:pt x="340" y="64"/>
                    <a:pt x="340" y="64"/>
                    <a:pt x="340" y="64"/>
                  </a:cubicBezTo>
                  <a:cubicBezTo>
                    <a:pt x="339" y="64"/>
                    <a:pt x="337" y="64"/>
                    <a:pt x="333" y="63"/>
                  </a:cubicBezTo>
                  <a:cubicBezTo>
                    <a:pt x="314" y="58"/>
                    <a:pt x="296" y="55"/>
                    <a:pt x="279" y="52"/>
                  </a:cubicBezTo>
                  <a:cubicBezTo>
                    <a:pt x="243" y="43"/>
                    <a:pt x="208" y="34"/>
                    <a:pt x="172" y="23"/>
                  </a:cubicBezTo>
                  <a:cubicBezTo>
                    <a:pt x="134" y="11"/>
                    <a:pt x="95" y="7"/>
                    <a:pt x="55" y="1"/>
                  </a:cubicBezTo>
                  <a:cubicBezTo>
                    <a:pt x="53" y="1"/>
                    <a:pt x="52" y="1"/>
                    <a:pt x="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3" name="Google Shape;5953;p205"/>
            <p:cNvSpPr/>
            <p:nvPr/>
          </p:nvSpPr>
          <p:spPr>
            <a:xfrm>
              <a:off x="4897250" y="1052725"/>
              <a:ext cx="4725" cy="39075"/>
            </a:xfrm>
            <a:custGeom>
              <a:avLst/>
              <a:gdLst/>
              <a:ahLst/>
              <a:cxnLst/>
              <a:rect l="l" t="t" r="r" b="b"/>
              <a:pathLst>
                <a:path w="189" h="1563" extrusionOk="0">
                  <a:moveTo>
                    <a:pt x="119" y="0"/>
                  </a:moveTo>
                  <a:cubicBezTo>
                    <a:pt x="110" y="0"/>
                    <a:pt x="102" y="5"/>
                    <a:pt x="99" y="16"/>
                  </a:cubicBezTo>
                  <a:cubicBezTo>
                    <a:pt x="53" y="264"/>
                    <a:pt x="13" y="511"/>
                    <a:pt x="8" y="764"/>
                  </a:cubicBezTo>
                  <a:cubicBezTo>
                    <a:pt x="4" y="1017"/>
                    <a:pt x="0" y="1274"/>
                    <a:pt x="64" y="1522"/>
                  </a:cubicBezTo>
                  <a:cubicBezTo>
                    <a:pt x="70" y="1549"/>
                    <a:pt x="91" y="1562"/>
                    <a:pt x="114" y="1562"/>
                  </a:cubicBezTo>
                  <a:cubicBezTo>
                    <a:pt x="140" y="1562"/>
                    <a:pt x="168" y="1544"/>
                    <a:pt x="170" y="1510"/>
                  </a:cubicBezTo>
                  <a:cubicBezTo>
                    <a:pt x="189" y="1263"/>
                    <a:pt x="164" y="1016"/>
                    <a:pt x="161" y="767"/>
                  </a:cubicBezTo>
                  <a:cubicBezTo>
                    <a:pt x="158" y="519"/>
                    <a:pt x="145" y="272"/>
                    <a:pt x="145" y="24"/>
                  </a:cubicBezTo>
                  <a:cubicBezTo>
                    <a:pt x="145" y="9"/>
                    <a:pt x="132"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4" name="Google Shape;5954;p205"/>
            <p:cNvSpPr/>
            <p:nvPr/>
          </p:nvSpPr>
          <p:spPr>
            <a:xfrm>
              <a:off x="4903800" y="1049950"/>
              <a:ext cx="7450" cy="27225"/>
            </a:xfrm>
            <a:custGeom>
              <a:avLst/>
              <a:gdLst/>
              <a:ahLst/>
              <a:cxnLst/>
              <a:rect l="l" t="t" r="r" b="b"/>
              <a:pathLst>
                <a:path w="298" h="1089" extrusionOk="0">
                  <a:moveTo>
                    <a:pt x="176" y="1"/>
                  </a:moveTo>
                  <a:cubicBezTo>
                    <a:pt x="156" y="1"/>
                    <a:pt x="136" y="11"/>
                    <a:pt x="129" y="34"/>
                  </a:cubicBezTo>
                  <a:cubicBezTo>
                    <a:pt x="41" y="360"/>
                    <a:pt x="1" y="741"/>
                    <a:pt x="155" y="1053"/>
                  </a:cubicBezTo>
                  <a:cubicBezTo>
                    <a:pt x="167" y="1078"/>
                    <a:pt x="193" y="1089"/>
                    <a:pt x="219" y="1089"/>
                  </a:cubicBezTo>
                  <a:cubicBezTo>
                    <a:pt x="258" y="1089"/>
                    <a:pt x="298" y="1063"/>
                    <a:pt x="294" y="1019"/>
                  </a:cubicBezTo>
                  <a:cubicBezTo>
                    <a:pt x="277" y="855"/>
                    <a:pt x="248" y="695"/>
                    <a:pt x="226" y="533"/>
                  </a:cubicBezTo>
                  <a:cubicBezTo>
                    <a:pt x="206" y="372"/>
                    <a:pt x="208" y="210"/>
                    <a:pt x="226" y="51"/>
                  </a:cubicBezTo>
                  <a:cubicBezTo>
                    <a:pt x="230" y="19"/>
                    <a:pt x="203" y="1"/>
                    <a:pt x="1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5" name="Google Shape;5955;p205"/>
            <p:cNvSpPr/>
            <p:nvPr/>
          </p:nvSpPr>
          <p:spPr>
            <a:xfrm>
              <a:off x="4950500" y="1161050"/>
              <a:ext cx="13125" cy="16300"/>
            </a:xfrm>
            <a:custGeom>
              <a:avLst/>
              <a:gdLst/>
              <a:ahLst/>
              <a:cxnLst/>
              <a:rect l="l" t="t" r="r" b="b"/>
              <a:pathLst>
                <a:path w="525" h="652" extrusionOk="0">
                  <a:moveTo>
                    <a:pt x="492" y="1"/>
                  </a:moveTo>
                  <a:cubicBezTo>
                    <a:pt x="482" y="1"/>
                    <a:pt x="472" y="6"/>
                    <a:pt x="466" y="20"/>
                  </a:cubicBezTo>
                  <a:cubicBezTo>
                    <a:pt x="423" y="123"/>
                    <a:pt x="361" y="217"/>
                    <a:pt x="283" y="297"/>
                  </a:cubicBezTo>
                  <a:cubicBezTo>
                    <a:pt x="244" y="337"/>
                    <a:pt x="201" y="373"/>
                    <a:pt x="161" y="412"/>
                  </a:cubicBezTo>
                  <a:cubicBezTo>
                    <a:pt x="139" y="432"/>
                    <a:pt x="116" y="452"/>
                    <a:pt x="93" y="470"/>
                  </a:cubicBezTo>
                  <a:cubicBezTo>
                    <a:pt x="70" y="489"/>
                    <a:pt x="53" y="503"/>
                    <a:pt x="30" y="529"/>
                  </a:cubicBezTo>
                  <a:cubicBezTo>
                    <a:pt x="8" y="554"/>
                    <a:pt x="0" y="586"/>
                    <a:pt x="16" y="615"/>
                  </a:cubicBezTo>
                  <a:cubicBezTo>
                    <a:pt x="28" y="637"/>
                    <a:pt x="53" y="652"/>
                    <a:pt x="78" y="652"/>
                  </a:cubicBezTo>
                  <a:cubicBezTo>
                    <a:pt x="84" y="652"/>
                    <a:pt x="90" y="651"/>
                    <a:pt x="96" y="649"/>
                  </a:cubicBezTo>
                  <a:cubicBezTo>
                    <a:pt x="114" y="645"/>
                    <a:pt x="134" y="640"/>
                    <a:pt x="151" y="631"/>
                  </a:cubicBezTo>
                  <a:cubicBezTo>
                    <a:pt x="165" y="623"/>
                    <a:pt x="179" y="612"/>
                    <a:pt x="193" y="603"/>
                  </a:cubicBezTo>
                  <a:cubicBezTo>
                    <a:pt x="219" y="583"/>
                    <a:pt x="246" y="563"/>
                    <a:pt x="270" y="541"/>
                  </a:cubicBezTo>
                  <a:cubicBezTo>
                    <a:pt x="320" y="496"/>
                    <a:pt x="358" y="444"/>
                    <a:pt x="391" y="387"/>
                  </a:cubicBezTo>
                  <a:cubicBezTo>
                    <a:pt x="455" y="279"/>
                    <a:pt x="500" y="160"/>
                    <a:pt x="520" y="37"/>
                  </a:cubicBezTo>
                  <a:cubicBezTo>
                    <a:pt x="524" y="15"/>
                    <a:pt x="508" y="1"/>
                    <a:pt x="4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6" name="Google Shape;5956;p205"/>
            <p:cNvSpPr/>
            <p:nvPr/>
          </p:nvSpPr>
          <p:spPr>
            <a:xfrm>
              <a:off x="4856650" y="1251550"/>
              <a:ext cx="58400" cy="19175"/>
            </a:xfrm>
            <a:custGeom>
              <a:avLst/>
              <a:gdLst/>
              <a:ahLst/>
              <a:cxnLst/>
              <a:rect l="l" t="t" r="r" b="b"/>
              <a:pathLst>
                <a:path w="2336" h="767" extrusionOk="0">
                  <a:moveTo>
                    <a:pt x="68" y="0"/>
                  </a:moveTo>
                  <a:cubicBezTo>
                    <a:pt x="23" y="0"/>
                    <a:pt x="1" y="74"/>
                    <a:pt x="44" y="103"/>
                  </a:cubicBezTo>
                  <a:cubicBezTo>
                    <a:pt x="374" y="323"/>
                    <a:pt x="718" y="477"/>
                    <a:pt x="1101" y="585"/>
                  </a:cubicBezTo>
                  <a:cubicBezTo>
                    <a:pt x="1286" y="637"/>
                    <a:pt x="1473" y="679"/>
                    <a:pt x="1663" y="710"/>
                  </a:cubicBezTo>
                  <a:cubicBezTo>
                    <a:pt x="1789" y="731"/>
                    <a:pt x="1944" y="766"/>
                    <a:pt x="2086" y="766"/>
                  </a:cubicBezTo>
                  <a:cubicBezTo>
                    <a:pt x="2141" y="766"/>
                    <a:pt x="2195" y="761"/>
                    <a:pt x="2243" y="747"/>
                  </a:cubicBezTo>
                  <a:cubicBezTo>
                    <a:pt x="2336" y="721"/>
                    <a:pt x="2336" y="597"/>
                    <a:pt x="2249" y="563"/>
                  </a:cubicBezTo>
                  <a:cubicBezTo>
                    <a:pt x="2163" y="531"/>
                    <a:pt x="2064" y="536"/>
                    <a:pt x="1973" y="528"/>
                  </a:cubicBezTo>
                  <a:cubicBezTo>
                    <a:pt x="1876" y="519"/>
                    <a:pt x="1780" y="508"/>
                    <a:pt x="1685" y="494"/>
                  </a:cubicBezTo>
                  <a:cubicBezTo>
                    <a:pt x="1501" y="468"/>
                    <a:pt x="1320" y="431"/>
                    <a:pt x="1143" y="383"/>
                  </a:cubicBezTo>
                  <a:cubicBezTo>
                    <a:pt x="785" y="287"/>
                    <a:pt x="427" y="154"/>
                    <a:pt x="89" y="5"/>
                  </a:cubicBezTo>
                  <a:cubicBezTo>
                    <a:pt x="82" y="1"/>
                    <a:pt x="75" y="0"/>
                    <a:pt x="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7" name="Google Shape;5957;p205"/>
            <p:cNvSpPr/>
            <p:nvPr/>
          </p:nvSpPr>
          <p:spPr>
            <a:xfrm>
              <a:off x="4882400" y="1274150"/>
              <a:ext cx="37450" cy="8900"/>
            </a:xfrm>
            <a:custGeom>
              <a:avLst/>
              <a:gdLst/>
              <a:ahLst/>
              <a:cxnLst/>
              <a:rect l="l" t="t" r="r" b="b"/>
              <a:pathLst>
                <a:path w="1498" h="356" extrusionOk="0">
                  <a:moveTo>
                    <a:pt x="76" y="1"/>
                  </a:moveTo>
                  <a:cubicBezTo>
                    <a:pt x="27" y="1"/>
                    <a:pt x="1" y="75"/>
                    <a:pt x="48" y="102"/>
                  </a:cubicBezTo>
                  <a:cubicBezTo>
                    <a:pt x="151" y="164"/>
                    <a:pt x="263" y="224"/>
                    <a:pt x="377" y="260"/>
                  </a:cubicBezTo>
                  <a:cubicBezTo>
                    <a:pt x="488" y="295"/>
                    <a:pt x="602" y="318"/>
                    <a:pt x="718" y="334"/>
                  </a:cubicBezTo>
                  <a:cubicBezTo>
                    <a:pt x="810" y="348"/>
                    <a:pt x="904" y="355"/>
                    <a:pt x="998" y="355"/>
                  </a:cubicBezTo>
                  <a:cubicBezTo>
                    <a:pt x="1021" y="355"/>
                    <a:pt x="1043" y="355"/>
                    <a:pt x="1065" y="354"/>
                  </a:cubicBezTo>
                  <a:cubicBezTo>
                    <a:pt x="1192" y="349"/>
                    <a:pt x="1315" y="343"/>
                    <a:pt x="1426" y="283"/>
                  </a:cubicBezTo>
                  <a:cubicBezTo>
                    <a:pt x="1497" y="244"/>
                    <a:pt x="1465" y="147"/>
                    <a:pt x="1392" y="139"/>
                  </a:cubicBezTo>
                  <a:cubicBezTo>
                    <a:pt x="1371" y="137"/>
                    <a:pt x="1350" y="136"/>
                    <a:pt x="1329" y="136"/>
                  </a:cubicBezTo>
                  <a:cubicBezTo>
                    <a:pt x="1243" y="136"/>
                    <a:pt x="1158" y="151"/>
                    <a:pt x="1071" y="155"/>
                  </a:cubicBezTo>
                  <a:cubicBezTo>
                    <a:pt x="1023" y="157"/>
                    <a:pt x="975" y="159"/>
                    <a:pt x="926" y="159"/>
                  </a:cubicBezTo>
                  <a:cubicBezTo>
                    <a:pt x="863" y="159"/>
                    <a:pt x="799" y="156"/>
                    <a:pt x="735" y="150"/>
                  </a:cubicBezTo>
                  <a:cubicBezTo>
                    <a:pt x="519" y="129"/>
                    <a:pt x="298" y="76"/>
                    <a:pt x="93" y="4"/>
                  </a:cubicBezTo>
                  <a:cubicBezTo>
                    <a:pt x="87" y="2"/>
                    <a:pt x="81" y="1"/>
                    <a:pt x="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8" name="Google Shape;5958;p205"/>
            <p:cNvSpPr/>
            <p:nvPr/>
          </p:nvSpPr>
          <p:spPr>
            <a:xfrm>
              <a:off x="4840450" y="1117300"/>
              <a:ext cx="11600" cy="10800"/>
            </a:xfrm>
            <a:custGeom>
              <a:avLst/>
              <a:gdLst/>
              <a:ahLst/>
              <a:cxnLst/>
              <a:rect l="l" t="t" r="r" b="b"/>
              <a:pathLst>
                <a:path w="464" h="432" extrusionOk="0">
                  <a:moveTo>
                    <a:pt x="43" y="1"/>
                  </a:moveTo>
                  <a:cubicBezTo>
                    <a:pt x="22" y="1"/>
                    <a:pt x="1" y="24"/>
                    <a:pt x="5" y="49"/>
                  </a:cubicBezTo>
                  <a:cubicBezTo>
                    <a:pt x="11" y="89"/>
                    <a:pt x="22" y="129"/>
                    <a:pt x="36" y="168"/>
                  </a:cubicBezTo>
                  <a:cubicBezTo>
                    <a:pt x="44" y="191"/>
                    <a:pt x="50" y="203"/>
                    <a:pt x="64" y="222"/>
                  </a:cubicBezTo>
                  <a:cubicBezTo>
                    <a:pt x="70" y="229"/>
                    <a:pt x="76" y="237"/>
                    <a:pt x="82" y="245"/>
                  </a:cubicBezTo>
                  <a:cubicBezTo>
                    <a:pt x="96" y="262"/>
                    <a:pt x="112" y="277"/>
                    <a:pt x="127" y="293"/>
                  </a:cubicBezTo>
                  <a:cubicBezTo>
                    <a:pt x="161" y="327"/>
                    <a:pt x="198" y="356"/>
                    <a:pt x="237" y="382"/>
                  </a:cubicBezTo>
                  <a:cubicBezTo>
                    <a:pt x="255" y="394"/>
                    <a:pt x="274" y="405"/>
                    <a:pt x="292" y="416"/>
                  </a:cubicBezTo>
                  <a:cubicBezTo>
                    <a:pt x="309" y="424"/>
                    <a:pt x="323" y="431"/>
                    <a:pt x="342" y="431"/>
                  </a:cubicBezTo>
                  <a:cubicBezTo>
                    <a:pt x="351" y="431"/>
                    <a:pt x="362" y="430"/>
                    <a:pt x="371" y="428"/>
                  </a:cubicBezTo>
                  <a:cubicBezTo>
                    <a:pt x="380" y="427"/>
                    <a:pt x="390" y="425"/>
                    <a:pt x="399" y="424"/>
                  </a:cubicBezTo>
                  <a:cubicBezTo>
                    <a:pt x="436" y="416"/>
                    <a:pt x="464" y="364"/>
                    <a:pt x="441" y="331"/>
                  </a:cubicBezTo>
                  <a:cubicBezTo>
                    <a:pt x="436" y="323"/>
                    <a:pt x="431" y="316"/>
                    <a:pt x="427" y="310"/>
                  </a:cubicBezTo>
                  <a:cubicBezTo>
                    <a:pt x="411" y="285"/>
                    <a:pt x="396" y="271"/>
                    <a:pt x="370" y="260"/>
                  </a:cubicBezTo>
                  <a:lnTo>
                    <a:pt x="370" y="260"/>
                  </a:lnTo>
                  <a:cubicBezTo>
                    <a:pt x="372" y="261"/>
                    <a:pt x="376" y="263"/>
                    <a:pt x="376" y="263"/>
                  </a:cubicBezTo>
                  <a:cubicBezTo>
                    <a:pt x="376" y="263"/>
                    <a:pt x="375" y="262"/>
                    <a:pt x="371" y="260"/>
                  </a:cubicBezTo>
                  <a:cubicBezTo>
                    <a:pt x="366" y="259"/>
                    <a:pt x="362" y="256"/>
                    <a:pt x="357" y="254"/>
                  </a:cubicBezTo>
                  <a:cubicBezTo>
                    <a:pt x="348" y="249"/>
                    <a:pt x="339" y="245"/>
                    <a:pt x="331" y="239"/>
                  </a:cubicBezTo>
                  <a:cubicBezTo>
                    <a:pt x="312" y="229"/>
                    <a:pt x="295" y="217"/>
                    <a:pt x="278" y="206"/>
                  </a:cubicBezTo>
                  <a:cubicBezTo>
                    <a:pt x="271" y="200"/>
                    <a:pt x="263" y="195"/>
                    <a:pt x="257" y="189"/>
                  </a:cubicBezTo>
                  <a:cubicBezTo>
                    <a:pt x="255" y="189"/>
                    <a:pt x="254" y="188"/>
                    <a:pt x="252" y="186"/>
                  </a:cubicBezTo>
                  <a:cubicBezTo>
                    <a:pt x="249" y="183"/>
                    <a:pt x="246" y="181"/>
                    <a:pt x="243" y="178"/>
                  </a:cubicBezTo>
                  <a:cubicBezTo>
                    <a:pt x="211" y="149"/>
                    <a:pt x="183" y="114"/>
                    <a:pt x="147" y="87"/>
                  </a:cubicBezTo>
                  <a:cubicBezTo>
                    <a:pt x="144" y="84"/>
                    <a:pt x="140" y="81"/>
                    <a:pt x="135" y="78"/>
                  </a:cubicBezTo>
                  <a:cubicBezTo>
                    <a:pt x="133" y="77"/>
                    <a:pt x="133" y="77"/>
                    <a:pt x="133" y="77"/>
                  </a:cubicBezTo>
                  <a:cubicBezTo>
                    <a:pt x="126" y="70"/>
                    <a:pt x="120" y="64"/>
                    <a:pt x="113" y="58"/>
                  </a:cubicBezTo>
                  <a:cubicBezTo>
                    <a:pt x="98" y="44"/>
                    <a:pt x="82" y="29"/>
                    <a:pt x="69" y="13"/>
                  </a:cubicBezTo>
                  <a:cubicBezTo>
                    <a:pt x="61" y="4"/>
                    <a:pt x="52"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9" name="Google Shape;5959;p205"/>
            <p:cNvSpPr/>
            <p:nvPr/>
          </p:nvSpPr>
          <p:spPr>
            <a:xfrm>
              <a:off x="4727425" y="1209075"/>
              <a:ext cx="27250" cy="18350"/>
            </a:xfrm>
            <a:custGeom>
              <a:avLst/>
              <a:gdLst/>
              <a:ahLst/>
              <a:cxnLst/>
              <a:rect l="l" t="t" r="r" b="b"/>
              <a:pathLst>
                <a:path w="1090" h="734" extrusionOk="0">
                  <a:moveTo>
                    <a:pt x="52" y="0"/>
                  </a:moveTo>
                  <a:cubicBezTo>
                    <a:pt x="25" y="0"/>
                    <a:pt x="0" y="37"/>
                    <a:pt x="21" y="66"/>
                  </a:cubicBezTo>
                  <a:cubicBezTo>
                    <a:pt x="143" y="233"/>
                    <a:pt x="293" y="378"/>
                    <a:pt x="463" y="495"/>
                  </a:cubicBezTo>
                  <a:cubicBezTo>
                    <a:pt x="545" y="552"/>
                    <a:pt x="633" y="603"/>
                    <a:pt x="724" y="645"/>
                  </a:cubicBezTo>
                  <a:cubicBezTo>
                    <a:pt x="771" y="668"/>
                    <a:pt x="821" y="687"/>
                    <a:pt x="872" y="702"/>
                  </a:cubicBezTo>
                  <a:cubicBezTo>
                    <a:pt x="919" y="718"/>
                    <a:pt x="964" y="733"/>
                    <a:pt x="1012" y="733"/>
                  </a:cubicBezTo>
                  <a:cubicBezTo>
                    <a:pt x="1016" y="733"/>
                    <a:pt x="1020" y="733"/>
                    <a:pt x="1025" y="733"/>
                  </a:cubicBezTo>
                  <a:cubicBezTo>
                    <a:pt x="1069" y="728"/>
                    <a:pt x="1089" y="676"/>
                    <a:pt x="1051" y="650"/>
                  </a:cubicBezTo>
                  <a:cubicBezTo>
                    <a:pt x="1011" y="622"/>
                    <a:pt x="966" y="611"/>
                    <a:pt x="921" y="596"/>
                  </a:cubicBezTo>
                  <a:cubicBezTo>
                    <a:pt x="873" y="579"/>
                    <a:pt x="829" y="559"/>
                    <a:pt x="781" y="539"/>
                  </a:cubicBezTo>
                  <a:cubicBezTo>
                    <a:pt x="691" y="500"/>
                    <a:pt x="603" y="457"/>
                    <a:pt x="518" y="404"/>
                  </a:cubicBezTo>
                  <a:cubicBezTo>
                    <a:pt x="350" y="299"/>
                    <a:pt x="202" y="168"/>
                    <a:pt x="77" y="14"/>
                  </a:cubicBezTo>
                  <a:cubicBezTo>
                    <a:pt x="69" y="4"/>
                    <a:pt x="60"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0" name="Google Shape;5960;p205"/>
            <p:cNvSpPr/>
            <p:nvPr/>
          </p:nvSpPr>
          <p:spPr>
            <a:xfrm>
              <a:off x="4740475" y="1213850"/>
              <a:ext cx="15850" cy="10300"/>
            </a:xfrm>
            <a:custGeom>
              <a:avLst/>
              <a:gdLst/>
              <a:ahLst/>
              <a:cxnLst/>
              <a:rect l="l" t="t" r="r" b="b"/>
              <a:pathLst>
                <a:path w="634" h="412" extrusionOk="0">
                  <a:moveTo>
                    <a:pt x="44" y="1"/>
                  </a:moveTo>
                  <a:cubicBezTo>
                    <a:pt x="21" y="1"/>
                    <a:pt x="1" y="27"/>
                    <a:pt x="23" y="47"/>
                  </a:cubicBezTo>
                  <a:cubicBezTo>
                    <a:pt x="180" y="193"/>
                    <a:pt x="359" y="314"/>
                    <a:pt x="553" y="406"/>
                  </a:cubicBezTo>
                  <a:cubicBezTo>
                    <a:pt x="561" y="410"/>
                    <a:pt x="568" y="412"/>
                    <a:pt x="575" y="412"/>
                  </a:cubicBezTo>
                  <a:cubicBezTo>
                    <a:pt x="614" y="412"/>
                    <a:pt x="634" y="353"/>
                    <a:pt x="587" y="334"/>
                  </a:cubicBezTo>
                  <a:cubicBezTo>
                    <a:pt x="398" y="252"/>
                    <a:pt x="220" y="142"/>
                    <a:pt x="63" y="8"/>
                  </a:cubicBezTo>
                  <a:cubicBezTo>
                    <a:pt x="57" y="3"/>
                    <a:pt x="50"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1" name="Google Shape;5961;p205"/>
            <p:cNvSpPr/>
            <p:nvPr/>
          </p:nvSpPr>
          <p:spPr>
            <a:xfrm>
              <a:off x="4731825" y="1297050"/>
              <a:ext cx="57075" cy="149725"/>
            </a:xfrm>
            <a:custGeom>
              <a:avLst/>
              <a:gdLst/>
              <a:ahLst/>
              <a:cxnLst/>
              <a:rect l="l" t="t" r="r" b="b"/>
              <a:pathLst>
                <a:path w="2283" h="5989" extrusionOk="0">
                  <a:moveTo>
                    <a:pt x="51" y="0"/>
                  </a:moveTo>
                  <a:cubicBezTo>
                    <a:pt x="24" y="0"/>
                    <a:pt x="1" y="41"/>
                    <a:pt x="24" y="66"/>
                  </a:cubicBezTo>
                  <a:cubicBezTo>
                    <a:pt x="716" y="819"/>
                    <a:pt x="1259" y="1677"/>
                    <a:pt x="1574" y="2653"/>
                  </a:cubicBezTo>
                  <a:cubicBezTo>
                    <a:pt x="1742" y="3173"/>
                    <a:pt x="1852" y="3710"/>
                    <a:pt x="1916" y="4250"/>
                  </a:cubicBezTo>
                  <a:cubicBezTo>
                    <a:pt x="1984" y="4812"/>
                    <a:pt x="1966" y="5383"/>
                    <a:pt x="2058" y="5940"/>
                  </a:cubicBezTo>
                  <a:cubicBezTo>
                    <a:pt x="2064" y="5972"/>
                    <a:pt x="2095" y="5989"/>
                    <a:pt x="2126" y="5989"/>
                  </a:cubicBezTo>
                  <a:cubicBezTo>
                    <a:pt x="2154" y="5989"/>
                    <a:pt x="2181" y="5974"/>
                    <a:pt x="2187" y="5943"/>
                  </a:cubicBezTo>
                  <a:cubicBezTo>
                    <a:pt x="2282" y="5383"/>
                    <a:pt x="2219" y="4802"/>
                    <a:pt x="2148" y="4242"/>
                  </a:cubicBezTo>
                  <a:cubicBezTo>
                    <a:pt x="2071" y="3645"/>
                    <a:pt x="1944" y="3052"/>
                    <a:pt x="1744" y="2484"/>
                  </a:cubicBezTo>
                  <a:cubicBezTo>
                    <a:pt x="1409" y="1535"/>
                    <a:pt x="886" y="618"/>
                    <a:pt x="71" y="7"/>
                  </a:cubicBezTo>
                  <a:cubicBezTo>
                    <a:pt x="64" y="2"/>
                    <a:pt x="58"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2" name="Google Shape;5962;p205"/>
            <p:cNvSpPr/>
            <p:nvPr/>
          </p:nvSpPr>
          <p:spPr>
            <a:xfrm>
              <a:off x="4746075" y="1359425"/>
              <a:ext cx="14500" cy="51350"/>
            </a:xfrm>
            <a:custGeom>
              <a:avLst/>
              <a:gdLst/>
              <a:ahLst/>
              <a:cxnLst/>
              <a:rect l="l" t="t" r="r" b="b"/>
              <a:pathLst>
                <a:path w="580" h="2054" extrusionOk="0">
                  <a:moveTo>
                    <a:pt x="416" y="545"/>
                  </a:moveTo>
                  <a:cubicBezTo>
                    <a:pt x="434" y="718"/>
                    <a:pt x="447" y="889"/>
                    <a:pt x="437" y="1062"/>
                  </a:cubicBezTo>
                  <a:cubicBezTo>
                    <a:pt x="430" y="1210"/>
                    <a:pt x="408" y="1357"/>
                    <a:pt x="368" y="1500"/>
                  </a:cubicBezTo>
                  <a:cubicBezTo>
                    <a:pt x="334" y="1616"/>
                    <a:pt x="289" y="1752"/>
                    <a:pt x="218" y="1858"/>
                  </a:cubicBezTo>
                  <a:cubicBezTo>
                    <a:pt x="169" y="1756"/>
                    <a:pt x="197" y="1579"/>
                    <a:pt x="204" y="1491"/>
                  </a:cubicBezTo>
                  <a:cubicBezTo>
                    <a:pt x="215" y="1330"/>
                    <a:pt x="249" y="1175"/>
                    <a:pt x="291" y="1020"/>
                  </a:cubicBezTo>
                  <a:cubicBezTo>
                    <a:pt x="333" y="860"/>
                    <a:pt x="377" y="704"/>
                    <a:pt x="416" y="545"/>
                  </a:cubicBezTo>
                  <a:close/>
                  <a:moveTo>
                    <a:pt x="423" y="1"/>
                  </a:moveTo>
                  <a:cubicBezTo>
                    <a:pt x="384" y="1"/>
                    <a:pt x="341" y="33"/>
                    <a:pt x="350" y="85"/>
                  </a:cubicBezTo>
                  <a:cubicBezTo>
                    <a:pt x="357" y="133"/>
                    <a:pt x="365" y="182"/>
                    <a:pt x="371" y="230"/>
                  </a:cubicBezTo>
                  <a:cubicBezTo>
                    <a:pt x="282" y="545"/>
                    <a:pt x="152" y="847"/>
                    <a:pt x="73" y="1165"/>
                  </a:cubicBezTo>
                  <a:cubicBezTo>
                    <a:pt x="30" y="1341"/>
                    <a:pt x="1" y="1520"/>
                    <a:pt x="15" y="1702"/>
                  </a:cubicBezTo>
                  <a:cubicBezTo>
                    <a:pt x="24" y="1834"/>
                    <a:pt x="45" y="2017"/>
                    <a:pt x="200" y="2051"/>
                  </a:cubicBezTo>
                  <a:cubicBezTo>
                    <a:pt x="206" y="2052"/>
                    <a:pt x="213" y="2053"/>
                    <a:pt x="220" y="2053"/>
                  </a:cubicBezTo>
                  <a:cubicBezTo>
                    <a:pt x="247" y="2053"/>
                    <a:pt x="276" y="2043"/>
                    <a:pt x="288" y="2019"/>
                  </a:cubicBezTo>
                  <a:cubicBezTo>
                    <a:pt x="356" y="1874"/>
                    <a:pt x="436" y="1743"/>
                    <a:pt x="481" y="1585"/>
                  </a:cubicBezTo>
                  <a:cubicBezTo>
                    <a:pt x="525" y="1432"/>
                    <a:pt x="550" y="1273"/>
                    <a:pt x="559" y="1114"/>
                  </a:cubicBezTo>
                  <a:cubicBezTo>
                    <a:pt x="579" y="773"/>
                    <a:pt x="536" y="437"/>
                    <a:pt x="490" y="100"/>
                  </a:cubicBezTo>
                  <a:cubicBezTo>
                    <a:pt x="490" y="90"/>
                    <a:pt x="493" y="80"/>
                    <a:pt x="493" y="71"/>
                  </a:cubicBezTo>
                  <a:cubicBezTo>
                    <a:pt x="495" y="59"/>
                    <a:pt x="488" y="50"/>
                    <a:pt x="481" y="43"/>
                  </a:cubicBezTo>
                  <a:cubicBezTo>
                    <a:pt x="472" y="14"/>
                    <a:pt x="448" y="1"/>
                    <a:pt x="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3" name="Google Shape;5963;p205"/>
            <p:cNvSpPr/>
            <p:nvPr/>
          </p:nvSpPr>
          <p:spPr>
            <a:xfrm>
              <a:off x="4791100" y="1398775"/>
              <a:ext cx="31575" cy="52950"/>
            </a:xfrm>
            <a:custGeom>
              <a:avLst/>
              <a:gdLst/>
              <a:ahLst/>
              <a:cxnLst/>
              <a:rect l="l" t="t" r="r" b="b"/>
              <a:pathLst>
                <a:path w="1263" h="2118" extrusionOk="0">
                  <a:moveTo>
                    <a:pt x="243" y="324"/>
                  </a:moveTo>
                  <a:cubicBezTo>
                    <a:pt x="300" y="377"/>
                    <a:pt x="354" y="431"/>
                    <a:pt x="400" y="496"/>
                  </a:cubicBezTo>
                  <a:cubicBezTo>
                    <a:pt x="492" y="625"/>
                    <a:pt x="559" y="769"/>
                    <a:pt x="620" y="914"/>
                  </a:cubicBezTo>
                  <a:cubicBezTo>
                    <a:pt x="725" y="1170"/>
                    <a:pt x="813" y="1433"/>
                    <a:pt x="888" y="1698"/>
                  </a:cubicBezTo>
                  <a:cubicBezTo>
                    <a:pt x="720" y="1568"/>
                    <a:pt x="590" y="1399"/>
                    <a:pt x="495" y="1195"/>
                  </a:cubicBezTo>
                  <a:cubicBezTo>
                    <a:pt x="371" y="931"/>
                    <a:pt x="249" y="624"/>
                    <a:pt x="243" y="324"/>
                  </a:cubicBezTo>
                  <a:close/>
                  <a:moveTo>
                    <a:pt x="168" y="1"/>
                  </a:moveTo>
                  <a:cubicBezTo>
                    <a:pt x="82" y="1"/>
                    <a:pt x="18" y="101"/>
                    <a:pt x="86" y="175"/>
                  </a:cubicBezTo>
                  <a:cubicBezTo>
                    <a:pt x="95" y="184"/>
                    <a:pt x="104" y="193"/>
                    <a:pt x="113" y="202"/>
                  </a:cubicBezTo>
                  <a:cubicBezTo>
                    <a:pt x="1" y="581"/>
                    <a:pt x="107" y="988"/>
                    <a:pt x="265" y="1340"/>
                  </a:cubicBezTo>
                  <a:cubicBezTo>
                    <a:pt x="422" y="1692"/>
                    <a:pt x="706" y="1971"/>
                    <a:pt x="1067" y="2110"/>
                  </a:cubicBezTo>
                  <a:cubicBezTo>
                    <a:pt x="1081" y="2115"/>
                    <a:pt x="1094" y="2118"/>
                    <a:pt x="1108" y="2118"/>
                  </a:cubicBezTo>
                  <a:cubicBezTo>
                    <a:pt x="1189" y="2118"/>
                    <a:pt x="1262" y="2030"/>
                    <a:pt x="1237" y="1950"/>
                  </a:cubicBezTo>
                  <a:cubicBezTo>
                    <a:pt x="1115" y="1551"/>
                    <a:pt x="993" y="1150"/>
                    <a:pt x="834" y="766"/>
                  </a:cubicBezTo>
                  <a:cubicBezTo>
                    <a:pt x="769" y="610"/>
                    <a:pt x="692" y="460"/>
                    <a:pt x="592" y="323"/>
                  </a:cubicBezTo>
                  <a:cubicBezTo>
                    <a:pt x="492" y="186"/>
                    <a:pt x="365" y="40"/>
                    <a:pt x="192" y="3"/>
                  </a:cubicBezTo>
                  <a:cubicBezTo>
                    <a:pt x="184" y="2"/>
                    <a:pt x="176"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4" name="Google Shape;5964;p205"/>
            <p:cNvSpPr/>
            <p:nvPr/>
          </p:nvSpPr>
          <p:spPr>
            <a:xfrm>
              <a:off x="4776600" y="1456675"/>
              <a:ext cx="13525" cy="41400"/>
            </a:xfrm>
            <a:custGeom>
              <a:avLst/>
              <a:gdLst/>
              <a:ahLst/>
              <a:cxnLst/>
              <a:rect l="l" t="t" r="r" b="b"/>
              <a:pathLst>
                <a:path w="541" h="1656" extrusionOk="0">
                  <a:moveTo>
                    <a:pt x="186" y="225"/>
                  </a:moveTo>
                  <a:lnTo>
                    <a:pt x="186" y="226"/>
                  </a:lnTo>
                  <a:cubicBezTo>
                    <a:pt x="217" y="292"/>
                    <a:pt x="226" y="376"/>
                    <a:pt x="241" y="444"/>
                  </a:cubicBezTo>
                  <a:cubicBezTo>
                    <a:pt x="271" y="567"/>
                    <a:pt x="294" y="691"/>
                    <a:pt x="311" y="816"/>
                  </a:cubicBezTo>
                  <a:cubicBezTo>
                    <a:pt x="329" y="961"/>
                    <a:pt x="335" y="1107"/>
                    <a:pt x="335" y="1254"/>
                  </a:cubicBezTo>
                  <a:cubicBezTo>
                    <a:pt x="180" y="941"/>
                    <a:pt x="129" y="570"/>
                    <a:pt x="186" y="225"/>
                  </a:cubicBezTo>
                  <a:close/>
                  <a:moveTo>
                    <a:pt x="222" y="1"/>
                  </a:moveTo>
                  <a:cubicBezTo>
                    <a:pt x="153" y="1"/>
                    <a:pt x="91" y="67"/>
                    <a:pt x="121" y="130"/>
                  </a:cubicBezTo>
                  <a:cubicBezTo>
                    <a:pt x="31" y="367"/>
                    <a:pt x="0" y="614"/>
                    <a:pt x="38" y="865"/>
                  </a:cubicBezTo>
                  <a:cubicBezTo>
                    <a:pt x="78" y="1141"/>
                    <a:pt x="189" y="1401"/>
                    <a:pt x="352" y="1624"/>
                  </a:cubicBezTo>
                  <a:cubicBezTo>
                    <a:pt x="369" y="1647"/>
                    <a:pt x="390" y="1656"/>
                    <a:pt x="411" y="1656"/>
                  </a:cubicBezTo>
                  <a:cubicBezTo>
                    <a:pt x="458" y="1656"/>
                    <a:pt x="506" y="1612"/>
                    <a:pt x="511" y="1564"/>
                  </a:cubicBezTo>
                  <a:cubicBezTo>
                    <a:pt x="541" y="1280"/>
                    <a:pt x="539" y="995"/>
                    <a:pt x="505" y="711"/>
                  </a:cubicBezTo>
                  <a:cubicBezTo>
                    <a:pt x="490" y="572"/>
                    <a:pt x="467" y="431"/>
                    <a:pt x="434" y="296"/>
                  </a:cubicBezTo>
                  <a:cubicBezTo>
                    <a:pt x="408" y="189"/>
                    <a:pt x="371" y="24"/>
                    <a:pt x="241" y="2"/>
                  </a:cubicBezTo>
                  <a:cubicBezTo>
                    <a:pt x="235" y="1"/>
                    <a:pt x="229" y="1"/>
                    <a:pt x="2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5" name="Google Shape;5965;p205"/>
            <p:cNvSpPr/>
            <p:nvPr/>
          </p:nvSpPr>
          <p:spPr>
            <a:xfrm>
              <a:off x="4788450" y="1373875"/>
              <a:ext cx="9000" cy="9275"/>
            </a:xfrm>
            <a:custGeom>
              <a:avLst/>
              <a:gdLst/>
              <a:ahLst/>
              <a:cxnLst/>
              <a:rect l="l" t="t" r="r" b="b"/>
              <a:pathLst>
                <a:path w="360" h="371" extrusionOk="0">
                  <a:moveTo>
                    <a:pt x="180" y="1"/>
                  </a:moveTo>
                  <a:cubicBezTo>
                    <a:pt x="150" y="1"/>
                    <a:pt x="121" y="8"/>
                    <a:pt x="96" y="22"/>
                  </a:cubicBezTo>
                  <a:cubicBezTo>
                    <a:pt x="84" y="30"/>
                    <a:pt x="71" y="39"/>
                    <a:pt x="60" y="49"/>
                  </a:cubicBezTo>
                  <a:lnTo>
                    <a:pt x="31" y="84"/>
                  </a:lnTo>
                  <a:cubicBezTo>
                    <a:pt x="17" y="106"/>
                    <a:pt x="16" y="110"/>
                    <a:pt x="13" y="127"/>
                  </a:cubicBezTo>
                  <a:cubicBezTo>
                    <a:pt x="13" y="129"/>
                    <a:pt x="11" y="131"/>
                    <a:pt x="11" y="132"/>
                  </a:cubicBezTo>
                  <a:cubicBezTo>
                    <a:pt x="11" y="135"/>
                    <a:pt x="11" y="137"/>
                    <a:pt x="10" y="140"/>
                  </a:cubicBezTo>
                  <a:cubicBezTo>
                    <a:pt x="0" y="172"/>
                    <a:pt x="0" y="203"/>
                    <a:pt x="8" y="235"/>
                  </a:cubicBezTo>
                  <a:cubicBezTo>
                    <a:pt x="16" y="265"/>
                    <a:pt x="30" y="293"/>
                    <a:pt x="51" y="314"/>
                  </a:cubicBezTo>
                  <a:cubicBezTo>
                    <a:pt x="64" y="325"/>
                    <a:pt x="74" y="334"/>
                    <a:pt x="87" y="343"/>
                  </a:cubicBezTo>
                  <a:cubicBezTo>
                    <a:pt x="113" y="360"/>
                    <a:pt x="144" y="370"/>
                    <a:pt x="175" y="370"/>
                  </a:cubicBezTo>
                  <a:cubicBezTo>
                    <a:pt x="178" y="370"/>
                    <a:pt x="181" y="370"/>
                    <a:pt x="184" y="370"/>
                  </a:cubicBezTo>
                  <a:cubicBezTo>
                    <a:pt x="205" y="370"/>
                    <a:pt x="225" y="365"/>
                    <a:pt x="244" y="357"/>
                  </a:cubicBezTo>
                  <a:cubicBezTo>
                    <a:pt x="266" y="350"/>
                    <a:pt x="286" y="339"/>
                    <a:pt x="303" y="322"/>
                  </a:cubicBezTo>
                  <a:cubicBezTo>
                    <a:pt x="324" y="300"/>
                    <a:pt x="341" y="274"/>
                    <a:pt x="351" y="245"/>
                  </a:cubicBezTo>
                  <a:cubicBezTo>
                    <a:pt x="360" y="214"/>
                    <a:pt x="360" y="181"/>
                    <a:pt x="354" y="151"/>
                  </a:cubicBezTo>
                  <a:lnTo>
                    <a:pt x="354" y="149"/>
                  </a:lnTo>
                  <a:cubicBezTo>
                    <a:pt x="352" y="146"/>
                    <a:pt x="352" y="144"/>
                    <a:pt x="352" y="141"/>
                  </a:cubicBezTo>
                  <a:cubicBezTo>
                    <a:pt x="352" y="140"/>
                    <a:pt x="352" y="138"/>
                    <a:pt x="352" y="137"/>
                  </a:cubicBezTo>
                  <a:cubicBezTo>
                    <a:pt x="351" y="127"/>
                    <a:pt x="349" y="127"/>
                    <a:pt x="343" y="114"/>
                  </a:cubicBezTo>
                  <a:cubicBezTo>
                    <a:pt x="337" y="92"/>
                    <a:pt x="324" y="72"/>
                    <a:pt x="307" y="56"/>
                  </a:cubicBezTo>
                  <a:cubicBezTo>
                    <a:pt x="298" y="46"/>
                    <a:pt x="286" y="35"/>
                    <a:pt x="273" y="27"/>
                  </a:cubicBezTo>
                  <a:cubicBezTo>
                    <a:pt x="246" y="10"/>
                    <a:pt x="213" y="1"/>
                    <a:pt x="1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6" name="Google Shape;5966;p205"/>
            <p:cNvSpPr/>
            <p:nvPr/>
          </p:nvSpPr>
          <p:spPr>
            <a:xfrm>
              <a:off x="4802000" y="1386300"/>
              <a:ext cx="11925" cy="9175"/>
            </a:xfrm>
            <a:custGeom>
              <a:avLst/>
              <a:gdLst/>
              <a:ahLst/>
              <a:cxnLst/>
              <a:rect l="l" t="t" r="r" b="b"/>
              <a:pathLst>
                <a:path w="477" h="367" extrusionOk="0">
                  <a:moveTo>
                    <a:pt x="238" y="1"/>
                  </a:moveTo>
                  <a:cubicBezTo>
                    <a:pt x="8" y="1"/>
                    <a:pt x="0" y="359"/>
                    <a:pt x="233" y="367"/>
                  </a:cubicBezTo>
                  <a:cubicBezTo>
                    <a:pt x="235" y="367"/>
                    <a:pt x="237" y="367"/>
                    <a:pt x="239" y="367"/>
                  </a:cubicBezTo>
                  <a:cubicBezTo>
                    <a:pt x="468" y="367"/>
                    <a:pt x="476" y="7"/>
                    <a:pt x="244" y="1"/>
                  </a:cubicBezTo>
                  <a:cubicBezTo>
                    <a:pt x="242" y="1"/>
                    <a:pt x="240" y="1"/>
                    <a:pt x="23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7" name="Google Shape;5967;p205"/>
            <p:cNvSpPr/>
            <p:nvPr/>
          </p:nvSpPr>
          <p:spPr>
            <a:xfrm>
              <a:off x="4810125" y="1287500"/>
              <a:ext cx="118600" cy="197650"/>
            </a:xfrm>
            <a:custGeom>
              <a:avLst/>
              <a:gdLst/>
              <a:ahLst/>
              <a:cxnLst/>
              <a:rect l="l" t="t" r="r" b="b"/>
              <a:pathLst>
                <a:path w="4744" h="7906" extrusionOk="0">
                  <a:moveTo>
                    <a:pt x="965" y="1"/>
                  </a:moveTo>
                  <a:cubicBezTo>
                    <a:pt x="684" y="1"/>
                    <a:pt x="403" y="112"/>
                    <a:pt x="226" y="340"/>
                  </a:cubicBezTo>
                  <a:cubicBezTo>
                    <a:pt x="1" y="630"/>
                    <a:pt x="305" y="889"/>
                    <a:pt x="550" y="1041"/>
                  </a:cubicBezTo>
                  <a:cubicBezTo>
                    <a:pt x="903" y="1261"/>
                    <a:pt x="1328" y="1326"/>
                    <a:pt x="1734" y="1377"/>
                  </a:cubicBezTo>
                  <a:cubicBezTo>
                    <a:pt x="2223" y="1439"/>
                    <a:pt x="2800" y="1474"/>
                    <a:pt x="3171" y="1840"/>
                  </a:cubicBezTo>
                  <a:cubicBezTo>
                    <a:pt x="3529" y="2192"/>
                    <a:pt x="3593" y="2797"/>
                    <a:pt x="3311" y="3215"/>
                  </a:cubicBezTo>
                  <a:cubicBezTo>
                    <a:pt x="3035" y="3624"/>
                    <a:pt x="2536" y="3829"/>
                    <a:pt x="2228" y="4215"/>
                  </a:cubicBezTo>
                  <a:cubicBezTo>
                    <a:pt x="1945" y="4566"/>
                    <a:pt x="1755" y="5005"/>
                    <a:pt x="1720" y="5456"/>
                  </a:cubicBezTo>
                  <a:cubicBezTo>
                    <a:pt x="1684" y="5913"/>
                    <a:pt x="1904" y="6235"/>
                    <a:pt x="2325" y="6402"/>
                  </a:cubicBezTo>
                  <a:cubicBezTo>
                    <a:pt x="2564" y="6495"/>
                    <a:pt x="2824" y="6542"/>
                    <a:pt x="3082" y="6542"/>
                  </a:cubicBezTo>
                  <a:cubicBezTo>
                    <a:pt x="3119" y="6542"/>
                    <a:pt x="3155" y="6541"/>
                    <a:pt x="3192" y="6539"/>
                  </a:cubicBezTo>
                  <a:cubicBezTo>
                    <a:pt x="3274" y="6535"/>
                    <a:pt x="3366" y="6519"/>
                    <a:pt x="3455" y="6519"/>
                  </a:cubicBezTo>
                  <a:cubicBezTo>
                    <a:pt x="3535" y="6519"/>
                    <a:pt x="3612" y="6531"/>
                    <a:pt x="3677" y="6575"/>
                  </a:cubicBezTo>
                  <a:cubicBezTo>
                    <a:pt x="3791" y="6652"/>
                    <a:pt x="3843" y="6805"/>
                    <a:pt x="3876" y="6930"/>
                  </a:cubicBezTo>
                  <a:cubicBezTo>
                    <a:pt x="3978" y="7327"/>
                    <a:pt x="4034" y="7906"/>
                    <a:pt x="4538" y="7906"/>
                  </a:cubicBezTo>
                  <a:cubicBezTo>
                    <a:pt x="4565" y="7906"/>
                    <a:pt x="4593" y="7904"/>
                    <a:pt x="4623" y="7901"/>
                  </a:cubicBezTo>
                  <a:cubicBezTo>
                    <a:pt x="4743" y="7885"/>
                    <a:pt x="4708" y="7709"/>
                    <a:pt x="4601" y="7698"/>
                  </a:cubicBezTo>
                  <a:lnTo>
                    <a:pt x="4600" y="7698"/>
                  </a:lnTo>
                  <a:cubicBezTo>
                    <a:pt x="4092" y="7649"/>
                    <a:pt x="4234" y="6840"/>
                    <a:pt x="4027" y="6512"/>
                  </a:cubicBezTo>
                  <a:cubicBezTo>
                    <a:pt x="3863" y="6250"/>
                    <a:pt x="3622" y="6219"/>
                    <a:pt x="3363" y="6219"/>
                  </a:cubicBezTo>
                  <a:cubicBezTo>
                    <a:pt x="3279" y="6219"/>
                    <a:pt x="3193" y="6222"/>
                    <a:pt x="3107" y="6222"/>
                  </a:cubicBezTo>
                  <a:cubicBezTo>
                    <a:pt x="3091" y="6222"/>
                    <a:pt x="3075" y="6222"/>
                    <a:pt x="3059" y="6221"/>
                  </a:cubicBezTo>
                  <a:cubicBezTo>
                    <a:pt x="2809" y="6217"/>
                    <a:pt x="2538" y="6175"/>
                    <a:pt x="2313" y="6059"/>
                  </a:cubicBezTo>
                  <a:cubicBezTo>
                    <a:pt x="2033" y="5916"/>
                    <a:pt x="1988" y="5655"/>
                    <a:pt x="2027" y="5366"/>
                  </a:cubicBezTo>
                  <a:cubicBezTo>
                    <a:pt x="2089" y="4910"/>
                    <a:pt x="2320" y="4481"/>
                    <a:pt x="2654" y="4163"/>
                  </a:cubicBezTo>
                  <a:cubicBezTo>
                    <a:pt x="2941" y="3890"/>
                    <a:pt x="3303" y="3687"/>
                    <a:pt x="3521" y="3345"/>
                  </a:cubicBezTo>
                  <a:cubicBezTo>
                    <a:pt x="3698" y="3069"/>
                    <a:pt x="3749" y="2726"/>
                    <a:pt x="3680" y="2406"/>
                  </a:cubicBezTo>
                  <a:cubicBezTo>
                    <a:pt x="3519" y="1670"/>
                    <a:pt x="2796" y="1380"/>
                    <a:pt x="2120" y="1288"/>
                  </a:cubicBezTo>
                  <a:cubicBezTo>
                    <a:pt x="1644" y="1223"/>
                    <a:pt x="1141" y="1217"/>
                    <a:pt x="703" y="997"/>
                  </a:cubicBezTo>
                  <a:cubicBezTo>
                    <a:pt x="603" y="948"/>
                    <a:pt x="505" y="886"/>
                    <a:pt x="420" y="811"/>
                  </a:cubicBezTo>
                  <a:cubicBezTo>
                    <a:pt x="386" y="780"/>
                    <a:pt x="351" y="746"/>
                    <a:pt x="322" y="709"/>
                  </a:cubicBezTo>
                  <a:cubicBezTo>
                    <a:pt x="223" y="595"/>
                    <a:pt x="257" y="459"/>
                    <a:pt x="340" y="341"/>
                  </a:cubicBezTo>
                  <a:cubicBezTo>
                    <a:pt x="488" y="132"/>
                    <a:pt x="767" y="42"/>
                    <a:pt x="1019" y="42"/>
                  </a:cubicBezTo>
                  <a:cubicBezTo>
                    <a:pt x="1059" y="42"/>
                    <a:pt x="1099" y="44"/>
                    <a:pt x="1137" y="48"/>
                  </a:cubicBezTo>
                  <a:cubicBezTo>
                    <a:pt x="1137" y="48"/>
                    <a:pt x="1137" y="48"/>
                    <a:pt x="1138" y="48"/>
                  </a:cubicBezTo>
                  <a:cubicBezTo>
                    <a:pt x="1155" y="48"/>
                    <a:pt x="1161" y="19"/>
                    <a:pt x="1143" y="16"/>
                  </a:cubicBezTo>
                  <a:cubicBezTo>
                    <a:pt x="1084" y="6"/>
                    <a:pt x="1024" y="1"/>
                    <a:pt x="9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8" name="Google Shape;5968;p205"/>
            <p:cNvSpPr/>
            <p:nvPr/>
          </p:nvSpPr>
          <p:spPr>
            <a:xfrm>
              <a:off x="4849125" y="1291850"/>
              <a:ext cx="78900" cy="155750"/>
            </a:xfrm>
            <a:custGeom>
              <a:avLst/>
              <a:gdLst/>
              <a:ahLst/>
              <a:cxnLst/>
              <a:rect l="l" t="t" r="r" b="b"/>
              <a:pathLst>
                <a:path w="3156" h="6230" extrusionOk="0">
                  <a:moveTo>
                    <a:pt x="40" y="1"/>
                  </a:moveTo>
                  <a:cubicBezTo>
                    <a:pt x="8" y="1"/>
                    <a:pt x="0" y="55"/>
                    <a:pt x="33" y="61"/>
                  </a:cubicBezTo>
                  <a:cubicBezTo>
                    <a:pt x="834" y="198"/>
                    <a:pt x="1631" y="515"/>
                    <a:pt x="2217" y="1095"/>
                  </a:cubicBezTo>
                  <a:cubicBezTo>
                    <a:pt x="2794" y="1669"/>
                    <a:pt x="3044" y="2519"/>
                    <a:pt x="2793" y="3307"/>
                  </a:cubicBezTo>
                  <a:cubicBezTo>
                    <a:pt x="2668" y="3699"/>
                    <a:pt x="2393" y="4004"/>
                    <a:pt x="2115" y="4296"/>
                  </a:cubicBezTo>
                  <a:cubicBezTo>
                    <a:pt x="1913" y="4509"/>
                    <a:pt x="1512" y="4822"/>
                    <a:pt x="1462" y="5131"/>
                  </a:cubicBezTo>
                  <a:cubicBezTo>
                    <a:pt x="1421" y="5405"/>
                    <a:pt x="1677" y="5473"/>
                    <a:pt x="1893" y="5473"/>
                  </a:cubicBezTo>
                  <a:cubicBezTo>
                    <a:pt x="1925" y="5473"/>
                    <a:pt x="1957" y="5471"/>
                    <a:pt x="1987" y="5469"/>
                  </a:cubicBezTo>
                  <a:cubicBezTo>
                    <a:pt x="2017" y="5466"/>
                    <a:pt x="2047" y="5465"/>
                    <a:pt x="2077" y="5465"/>
                  </a:cubicBezTo>
                  <a:cubicBezTo>
                    <a:pt x="2529" y="5465"/>
                    <a:pt x="2913" y="5768"/>
                    <a:pt x="3024" y="6219"/>
                  </a:cubicBezTo>
                  <a:cubicBezTo>
                    <a:pt x="3026" y="6226"/>
                    <a:pt x="3032" y="6229"/>
                    <a:pt x="3038" y="6229"/>
                  </a:cubicBezTo>
                  <a:cubicBezTo>
                    <a:pt x="3045" y="6229"/>
                    <a:pt x="3052" y="6225"/>
                    <a:pt x="3052" y="6216"/>
                  </a:cubicBezTo>
                  <a:cubicBezTo>
                    <a:pt x="3047" y="5910"/>
                    <a:pt x="2896" y="5622"/>
                    <a:pt x="2640" y="5450"/>
                  </a:cubicBezTo>
                  <a:lnTo>
                    <a:pt x="2640" y="5449"/>
                  </a:lnTo>
                  <a:cubicBezTo>
                    <a:pt x="2510" y="5362"/>
                    <a:pt x="2359" y="5302"/>
                    <a:pt x="2203" y="5284"/>
                  </a:cubicBezTo>
                  <a:cubicBezTo>
                    <a:pt x="2192" y="5282"/>
                    <a:pt x="2180" y="5281"/>
                    <a:pt x="2167" y="5281"/>
                  </a:cubicBezTo>
                  <a:cubicBezTo>
                    <a:pt x="2099" y="5281"/>
                    <a:pt x="2015" y="5299"/>
                    <a:pt x="1946" y="5299"/>
                  </a:cubicBezTo>
                  <a:cubicBezTo>
                    <a:pt x="1919" y="5299"/>
                    <a:pt x="1895" y="5297"/>
                    <a:pt x="1874" y="5290"/>
                  </a:cubicBezTo>
                  <a:cubicBezTo>
                    <a:pt x="1575" y="5185"/>
                    <a:pt x="1796" y="5017"/>
                    <a:pt x="1896" y="4898"/>
                  </a:cubicBezTo>
                  <a:cubicBezTo>
                    <a:pt x="2416" y="4288"/>
                    <a:pt x="3078" y="3776"/>
                    <a:pt x="3120" y="2907"/>
                  </a:cubicBezTo>
                  <a:cubicBezTo>
                    <a:pt x="3155" y="2151"/>
                    <a:pt x="2782" y="1367"/>
                    <a:pt x="2229" y="862"/>
                  </a:cubicBezTo>
                  <a:cubicBezTo>
                    <a:pt x="1635" y="316"/>
                    <a:pt x="833" y="72"/>
                    <a:pt x="43" y="1"/>
                  </a:cubicBezTo>
                  <a:cubicBezTo>
                    <a:pt x="42" y="1"/>
                    <a:pt x="41" y="1"/>
                    <a:pt x="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9" name="Google Shape;5969;p205"/>
            <p:cNvSpPr/>
            <p:nvPr/>
          </p:nvSpPr>
          <p:spPr>
            <a:xfrm>
              <a:off x="4785750" y="1286625"/>
              <a:ext cx="29275" cy="14175"/>
            </a:xfrm>
            <a:custGeom>
              <a:avLst/>
              <a:gdLst/>
              <a:ahLst/>
              <a:cxnLst/>
              <a:rect l="l" t="t" r="r" b="b"/>
              <a:pathLst>
                <a:path w="1171" h="567" extrusionOk="0">
                  <a:moveTo>
                    <a:pt x="82" y="1"/>
                  </a:moveTo>
                  <a:cubicBezTo>
                    <a:pt x="75" y="1"/>
                    <a:pt x="68" y="1"/>
                    <a:pt x="60" y="3"/>
                  </a:cubicBezTo>
                  <a:cubicBezTo>
                    <a:pt x="19" y="12"/>
                    <a:pt x="0" y="49"/>
                    <a:pt x="2" y="89"/>
                  </a:cubicBezTo>
                  <a:cubicBezTo>
                    <a:pt x="2" y="147"/>
                    <a:pt x="40" y="190"/>
                    <a:pt x="77" y="228"/>
                  </a:cubicBezTo>
                  <a:cubicBezTo>
                    <a:pt x="215" y="364"/>
                    <a:pt x="386" y="451"/>
                    <a:pt x="577" y="475"/>
                  </a:cubicBezTo>
                  <a:cubicBezTo>
                    <a:pt x="629" y="482"/>
                    <a:pt x="682" y="483"/>
                    <a:pt x="734" y="483"/>
                  </a:cubicBezTo>
                  <a:cubicBezTo>
                    <a:pt x="743" y="483"/>
                    <a:pt x="752" y="483"/>
                    <a:pt x="761" y="483"/>
                  </a:cubicBezTo>
                  <a:cubicBezTo>
                    <a:pt x="791" y="483"/>
                    <a:pt x="822" y="483"/>
                    <a:pt x="852" y="485"/>
                  </a:cubicBezTo>
                  <a:cubicBezTo>
                    <a:pt x="926" y="489"/>
                    <a:pt x="1022" y="500"/>
                    <a:pt x="1077" y="554"/>
                  </a:cubicBezTo>
                  <a:cubicBezTo>
                    <a:pt x="1086" y="562"/>
                    <a:pt x="1098" y="566"/>
                    <a:pt x="1111" y="566"/>
                  </a:cubicBezTo>
                  <a:cubicBezTo>
                    <a:pt x="1140" y="566"/>
                    <a:pt x="1171" y="543"/>
                    <a:pt x="1158" y="509"/>
                  </a:cubicBezTo>
                  <a:cubicBezTo>
                    <a:pt x="1130" y="437"/>
                    <a:pt x="1077" y="372"/>
                    <a:pt x="1002" y="344"/>
                  </a:cubicBezTo>
                  <a:cubicBezTo>
                    <a:pt x="929" y="316"/>
                    <a:pt x="848" y="312"/>
                    <a:pt x="770" y="306"/>
                  </a:cubicBezTo>
                  <a:cubicBezTo>
                    <a:pt x="598" y="292"/>
                    <a:pt x="440" y="255"/>
                    <a:pt x="297" y="153"/>
                  </a:cubicBezTo>
                  <a:cubicBezTo>
                    <a:pt x="234" y="107"/>
                    <a:pt x="167" y="1"/>
                    <a:pt x="8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0" name="Google Shape;5970;p205"/>
            <p:cNvSpPr/>
            <p:nvPr/>
          </p:nvSpPr>
          <p:spPr>
            <a:xfrm>
              <a:off x="4786175" y="1282600"/>
              <a:ext cx="475" cy="250"/>
            </a:xfrm>
            <a:custGeom>
              <a:avLst/>
              <a:gdLst/>
              <a:ahLst/>
              <a:cxnLst/>
              <a:rect l="l" t="t" r="r" b="b"/>
              <a:pathLst>
                <a:path w="19" h="10" extrusionOk="0">
                  <a:moveTo>
                    <a:pt x="0" y="0"/>
                  </a:moveTo>
                  <a:lnTo>
                    <a:pt x="0" y="0"/>
                  </a:lnTo>
                  <a:cubicBezTo>
                    <a:pt x="3" y="2"/>
                    <a:pt x="6" y="5"/>
                    <a:pt x="9" y="7"/>
                  </a:cubicBezTo>
                  <a:cubicBezTo>
                    <a:pt x="13" y="8"/>
                    <a:pt x="16" y="8"/>
                    <a:pt x="19" y="1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1" name="Google Shape;5971;p205"/>
            <p:cNvSpPr/>
            <p:nvPr/>
          </p:nvSpPr>
          <p:spPr>
            <a:xfrm>
              <a:off x="4783550" y="1282475"/>
              <a:ext cx="6500" cy="6550"/>
            </a:xfrm>
            <a:custGeom>
              <a:avLst/>
              <a:gdLst/>
              <a:ahLst/>
              <a:cxnLst/>
              <a:rect l="l" t="t" r="r" b="b"/>
              <a:pathLst>
                <a:path w="260" h="262" extrusionOk="0">
                  <a:moveTo>
                    <a:pt x="197" y="124"/>
                  </a:moveTo>
                  <a:lnTo>
                    <a:pt x="201" y="127"/>
                  </a:lnTo>
                  <a:cubicBezTo>
                    <a:pt x="200" y="126"/>
                    <a:pt x="198" y="125"/>
                    <a:pt x="197" y="124"/>
                  </a:cubicBezTo>
                  <a:close/>
                  <a:moveTo>
                    <a:pt x="219" y="152"/>
                  </a:moveTo>
                  <a:cubicBezTo>
                    <a:pt x="221" y="156"/>
                    <a:pt x="222" y="158"/>
                    <a:pt x="224" y="162"/>
                  </a:cubicBezTo>
                  <a:lnTo>
                    <a:pt x="224" y="162"/>
                  </a:lnTo>
                  <a:cubicBezTo>
                    <a:pt x="222" y="158"/>
                    <a:pt x="221" y="155"/>
                    <a:pt x="219" y="152"/>
                  </a:cubicBezTo>
                  <a:close/>
                  <a:moveTo>
                    <a:pt x="79" y="1"/>
                  </a:moveTo>
                  <a:cubicBezTo>
                    <a:pt x="61" y="1"/>
                    <a:pt x="44" y="10"/>
                    <a:pt x="31" y="22"/>
                  </a:cubicBezTo>
                  <a:cubicBezTo>
                    <a:pt x="5" y="49"/>
                    <a:pt x="0" y="84"/>
                    <a:pt x="13" y="117"/>
                  </a:cubicBezTo>
                  <a:cubicBezTo>
                    <a:pt x="23" y="150"/>
                    <a:pt x="39" y="178"/>
                    <a:pt x="60" y="206"/>
                  </a:cubicBezTo>
                  <a:cubicBezTo>
                    <a:pt x="67" y="215"/>
                    <a:pt x="74" y="223"/>
                    <a:pt x="84" y="231"/>
                  </a:cubicBezTo>
                  <a:cubicBezTo>
                    <a:pt x="96" y="242"/>
                    <a:pt x="108" y="252"/>
                    <a:pt x="127" y="259"/>
                  </a:cubicBezTo>
                  <a:cubicBezTo>
                    <a:pt x="136" y="262"/>
                    <a:pt x="147" y="262"/>
                    <a:pt x="159" y="262"/>
                  </a:cubicBezTo>
                  <a:cubicBezTo>
                    <a:pt x="185" y="262"/>
                    <a:pt x="210" y="255"/>
                    <a:pt x="235" y="245"/>
                  </a:cubicBezTo>
                  <a:cubicBezTo>
                    <a:pt x="255" y="237"/>
                    <a:pt x="260" y="205"/>
                    <a:pt x="244" y="189"/>
                  </a:cubicBezTo>
                  <a:cubicBezTo>
                    <a:pt x="239" y="186"/>
                    <a:pt x="236" y="181"/>
                    <a:pt x="233" y="178"/>
                  </a:cubicBezTo>
                  <a:cubicBezTo>
                    <a:pt x="231" y="173"/>
                    <a:pt x="228" y="169"/>
                    <a:pt x="225" y="164"/>
                  </a:cubicBezTo>
                  <a:lnTo>
                    <a:pt x="225" y="164"/>
                  </a:lnTo>
                  <a:cubicBezTo>
                    <a:pt x="223" y="158"/>
                    <a:pt x="220" y="152"/>
                    <a:pt x="216" y="146"/>
                  </a:cubicBezTo>
                  <a:cubicBezTo>
                    <a:pt x="210" y="135"/>
                    <a:pt x="203" y="128"/>
                    <a:pt x="194" y="121"/>
                  </a:cubicBezTo>
                  <a:lnTo>
                    <a:pt x="194" y="121"/>
                  </a:lnTo>
                  <a:cubicBezTo>
                    <a:pt x="188" y="114"/>
                    <a:pt x="182" y="106"/>
                    <a:pt x="176" y="100"/>
                  </a:cubicBezTo>
                  <a:cubicBezTo>
                    <a:pt x="172" y="92"/>
                    <a:pt x="167" y="84"/>
                    <a:pt x="162" y="75"/>
                  </a:cubicBezTo>
                  <a:cubicBezTo>
                    <a:pt x="162" y="73"/>
                    <a:pt x="162" y="72"/>
                    <a:pt x="161" y="70"/>
                  </a:cubicBezTo>
                  <a:cubicBezTo>
                    <a:pt x="159" y="61"/>
                    <a:pt x="156" y="52"/>
                    <a:pt x="152" y="44"/>
                  </a:cubicBezTo>
                  <a:cubicBezTo>
                    <a:pt x="147" y="35"/>
                    <a:pt x="139" y="27"/>
                    <a:pt x="131" y="21"/>
                  </a:cubicBezTo>
                  <a:cubicBezTo>
                    <a:pt x="127" y="16"/>
                    <a:pt x="121" y="15"/>
                    <a:pt x="114" y="12"/>
                  </a:cubicBezTo>
                  <a:cubicBezTo>
                    <a:pt x="105" y="7"/>
                    <a:pt x="94" y="1"/>
                    <a:pt x="84" y="1"/>
                  </a:cubicBezTo>
                  <a:cubicBezTo>
                    <a:pt x="82" y="1"/>
                    <a:pt x="8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2" name="Google Shape;5972;p205"/>
            <p:cNvSpPr/>
            <p:nvPr/>
          </p:nvSpPr>
          <p:spPr>
            <a:xfrm>
              <a:off x="4787325" y="1279125"/>
              <a:ext cx="3925" cy="9400"/>
            </a:xfrm>
            <a:custGeom>
              <a:avLst/>
              <a:gdLst/>
              <a:ahLst/>
              <a:cxnLst/>
              <a:rect l="l" t="t" r="r" b="b"/>
              <a:pathLst>
                <a:path w="157" h="376" extrusionOk="0">
                  <a:moveTo>
                    <a:pt x="115" y="315"/>
                  </a:moveTo>
                  <a:cubicBezTo>
                    <a:pt x="114" y="316"/>
                    <a:pt x="114" y="317"/>
                    <a:pt x="114" y="317"/>
                  </a:cubicBezTo>
                  <a:cubicBezTo>
                    <a:pt x="114" y="317"/>
                    <a:pt x="114" y="316"/>
                    <a:pt x="115" y="315"/>
                  </a:cubicBezTo>
                  <a:close/>
                  <a:moveTo>
                    <a:pt x="85" y="1"/>
                  </a:moveTo>
                  <a:cubicBezTo>
                    <a:pt x="70" y="1"/>
                    <a:pt x="58" y="8"/>
                    <a:pt x="45" y="18"/>
                  </a:cubicBezTo>
                  <a:cubicBezTo>
                    <a:pt x="13" y="41"/>
                    <a:pt x="11" y="82"/>
                    <a:pt x="7" y="119"/>
                  </a:cubicBezTo>
                  <a:cubicBezTo>
                    <a:pt x="4" y="144"/>
                    <a:pt x="2" y="169"/>
                    <a:pt x="1" y="193"/>
                  </a:cubicBezTo>
                  <a:cubicBezTo>
                    <a:pt x="1" y="223"/>
                    <a:pt x="4" y="249"/>
                    <a:pt x="10" y="277"/>
                  </a:cubicBezTo>
                  <a:cubicBezTo>
                    <a:pt x="16" y="301"/>
                    <a:pt x="19" y="334"/>
                    <a:pt x="33" y="355"/>
                  </a:cubicBezTo>
                  <a:cubicBezTo>
                    <a:pt x="41" y="368"/>
                    <a:pt x="54" y="376"/>
                    <a:pt x="69" y="376"/>
                  </a:cubicBezTo>
                  <a:cubicBezTo>
                    <a:pt x="70" y="376"/>
                    <a:pt x="72" y="376"/>
                    <a:pt x="73" y="376"/>
                  </a:cubicBezTo>
                  <a:cubicBezTo>
                    <a:pt x="90" y="374"/>
                    <a:pt x="101" y="363"/>
                    <a:pt x="109" y="348"/>
                  </a:cubicBezTo>
                  <a:cubicBezTo>
                    <a:pt x="112" y="340"/>
                    <a:pt x="112" y="331"/>
                    <a:pt x="113" y="323"/>
                  </a:cubicBezTo>
                  <a:cubicBezTo>
                    <a:pt x="113" y="320"/>
                    <a:pt x="113" y="317"/>
                    <a:pt x="115" y="314"/>
                  </a:cubicBezTo>
                  <a:lnTo>
                    <a:pt x="115" y="314"/>
                  </a:lnTo>
                  <a:cubicBezTo>
                    <a:pt x="115" y="314"/>
                    <a:pt x="115" y="314"/>
                    <a:pt x="115" y="315"/>
                  </a:cubicBezTo>
                  <a:lnTo>
                    <a:pt x="115" y="315"/>
                  </a:lnTo>
                  <a:cubicBezTo>
                    <a:pt x="115" y="314"/>
                    <a:pt x="115" y="314"/>
                    <a:pt x="115" y="314"/>
                  </a:cubicBezTo>
                  <a:lnTo>
                    <a:pt x="115" y="314"/>
                  </a:lnTo>
                  <a:cubicBezTo>
                    <a:pt x="115" y="314"/>
                    <a:pt x="115" y="314"/>
                    <a:pt x="115" y="314"/>
                  </a:cubicBezTo>
                  <a:lnTo>
                    <a:pt x="115" y="314"/>
                  </a:lnTo>
                  <a:cubicBezTo>
                    <a:pt x="115" y="313"/>
                    <a:pt x="115" y="312"/>
                    <a:pt x="115" y="311"/>
                  </a:cubicBezTo>
                  <a:cubicBezTo>
                    <a:pt x="118" y="301"/>
                    <a:pt x="119" y="291"/>
                    <a:pt x="121" y="280"/>
                  </a:cubicBezTo>
                  <a:cubicBezTo>
                    <a:pt x="127" y="252"/>
                    <a:pt x="133" y="226"/>
                    <a:pt x="136" y="197"/>
                  </a:cubicBezTo>
                  <a:cubicBezTo>
                    <a:pt x="136" y="184"/>
                    <a:pt x="138" y="173"/>
                    <a:pt x="139" y="161"/>
                  </a:cubicBezTo>
                  <a:cubicBezTo>
                    <a:pt x="141" y="156"/>
                    <a:pt x="141" y="150"/>
                    <a:pt x="143" y="146"/>
                  </a:cubicBezTo>
                  <a:lnTo>
                    <a:pt x="143" y="146"/>
                  </a:lnTo>
                  <a:cubicBezTo>
                    <a:pt x="141" y="150"/>
                    <a:pt x="140" y="152"/>
                    <a:pt x="140" y="152"/>
                  </a:cubicBezTo>
                  <a:cubicBezTo>
                    <a:pt x="140" y="152"/>
                    <a:pt x="143" y="143"/>
                    <a:pt x="144" y="139"/>
                  </a:cubicBezTo>
                  <a:cubicBezTo>
                    <a:pt x="146" y="127"/>
                    <a:pt x="149" y="116"/>
                    <a:pt x="150" y="104"/>
                  </a:cubicBezTo>
                  <a:cubicBezTo>
                    <a:pt x="156" y="78"/>
                    <a:pt x="155" y="56"/>
                    <a:pt x="141" y="31"/>
                  </a:cubicBezTo>
                  <a:cubicBezTo>
                    <a:pt x="132" y="14"/>
                    <a:pt x="116" y="5"/>
                    <a:pt x="96" y="2"/>
                  </a:cubicBezTo>
                  <a:cubicBezTo>
                    <a:pt x="92" y="1"/>
                    <a:pt x="88" y="1"/>
                    <a:pt x="8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3" name="Google Shape;5973;p205"/>
            <p:cNvSpPr/>
            <p:nvPr/>
          </p:nvSpPr>
          <p:spPr>
            <a:xfrm>
              <a:off x="4826800" y="1296400"/>
              <a:ext cx="5500" cy="4300"/>
            </a:xfrm>
            <a:custGeom>
              <a:avLst/>
              <a:gdLst/>
              <a:ahLst/>
              <a:cxnLst/>
              <a:rect l="l" t="t" r="r" b="b"/>
              <a:pathLst>
                <a:path w="220" h="172" extrusionOk="0">
                  <a:moveTo>
                    <a:pt x="142" y="1"/>
                  </a:moveTo>
                  <a:cubicBezTo>
                    <a:pt x="137" y="1"/>
                    <a:pt x="132" y="1"/>
                    <a:pt x="127" y="2"/>
                  </a:cubicBezTo>
                  <a:cubicBezTo>
                    <a:pt x="105" y="9"/>
                    <a:pt x="82" y="15"/>
                    <a:pt x="59" y="21"/>
                  </a:cubicBezTo>
                  <a:cubicBezTo>
                    <a:pt x="50" y="24"/>
                    <a:pt x="40" y="27"/>
                    <a:pt x="33" y="35"/>
                  </a:cubicBezTo>
                  <a:cubicBezTo>
                    <a:pt x="25" y="40"/>
                    <a:pt x="19" y="46"/>
                    <a:pt x="13" y="55"/>
                  </a:cubicBezTo>
                  <a:cubicBezTo>
                    <a:pt x="8" y="63"/>
                    <a:pt x="5" y="73"/>
                    <a:pt x="3" y="83"/>
                  </a:cubicBezTo>
                  <a:cubicBezTo>
                    <a:pt x="0" y="94"/>
                    <a:pt x="0" y="103"/>
                    <a:pt x="3" y="114"/>
                  </a:cubicBezTo>
                  <a:cubicBezTo>
                    <a:pt x="7" y="120"/>
                    <a:pt x="8" y="126"/>
                    <a:pt x="11" y="132"/>
                  </a:cubicBezTo>
                  <a:cubicBezTo>
                    <a:pt x="17" y="143"/>
                    <a:pt x="27" y="152"/>
                    <a:pt x="37" y="160"/>
                  </a:cubicBezTo>
                  <a:lnTo>
                    <a:pt x="56" y="168"/>
                  </a:lnTo>
                  <a:cubicBezTo>
                    <a:pt x="63" y="170"/>
                    <a:pt x="70" y="171"/>
                    <a:pt x="77" y="171"/>
                  </a:cubicBezTo>
                  <a:cubicBezTo>
                    <a:pt x="84" y="171"/>
                    <a:pt x="90" y="171"/>
                    <a:pt x="96" y="169"/>
                  </a:cubicBezTo>
                  <a:cubicBezTo>
                    <a:pt x="118" y="161"/>
                    <a:pt x="141" y="154"/>
                    <a:pt x="162" y="146"/>
                  </a:cubicBezTo>
                  <a:cubicBezTo>
                    <a:pt x="172" y="144"/>
                    <a:pt x="181" y="140"/>
                    <a:pt x="187" y="134"/>
                  </a:cubicBezTo>
                  <a:cubicBezTo>
                    <a:pt x="196" y="129"/>
                    <a:pt x="203" y="121"/>
                    <a:pt x="207" y="114"/>
                  </a:cubicBezTo>
                  <a:cubicBezTo>
                    <a:pt x="213" y="104"/>
                    <a:pt x="216" y="97"/>
                    <a:pt x="216" y="86"/>
                  </a:cubicBezTo>
                  <a:cubicBezTo>
                    <a:pt x="219" y="77"/>
                    <a:pt x="219" y="67"/>
                    <a:pt x="216" y="56"/>
                  </a:cubicBezTo>
                  <a:cubicBezTo>
                    <a:pt x="215" y="52"/>
                    <a:pt x="212" y="46"/>
                    <a:pt x="210" y="40"/>
                  </a:cubicBezTo>
                  <a:cubicBezTo>
                    <a:pt x="204" y="29"/>
                    <a:pt x="195" y="19"/>
                    <a:pt x="184" y="12"/>
                  </a:cubicBezTo>
                  <a:lnTo>
                    <a:pt x="167" y="4"/>
                  </a:lnTo>
                  <a:cubicBezTo>
                    <a:pt x="158" y="2"/>
                    <a:pt x="150" y="1"/>
                    <a:pt x="1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4" name="Google Shape;5974;p205"/>
            <p:cNvSpPr/>
            <p:nvPr/>
          </p:nvSpPr>
          <p:spPr>
            <a:xfrm>
              <a:off x="4854525" y="1299100"/>
              <a:ext cx="57250" cy="34825"/>
            </a:xfrm>
            <a:custGeom>
              <a:avLst/>
              <a:gdLst/>
              <a:ahLst/>
              <a:cxnLst/>
              <a:rect l="l" t="t" r="r" b="b"/>
              <a:pathLst>
                <a:path w="2290" h="1393" extrusionOk="0">
                  <a:moveTo>
                    <a:pt x="100" y="0"/>
                  </a:moveTo>
                  <a:cubicBezTo>
                    <a:pt x="84" y="0"/>
                    <a:pt x="69" y="12"/>
                    <a:pt x="75" y="32"/>
                  </a:cubicBezTo>
                  <a:cubicBezTo>
                    <a:pt x="114" y="160"/>
                    <a:pt x="1" y="285"/>
                    <a:pt x="134" y="393"/>
                  </a:cubicBezTo>
                  <a:cubicBezTo>
                    <a:pt x="174" y="425"/>
                    <a:pt x="222" y="437"/>
                    <a:pt x="272" y="437"/>
                  </a:cubicBezTo>
                  <a:cubicBezTo>
                    <a:pt x="327" y="437"/>
                    <a:pt x="383" y="422"/>
                    <a:pt x="430" y="401"/>
                  </a:cubicBezTo>
                  <a:cubicBezTo>
                    <a:pt x="507" y="365"/>
                    <a:pt x="578" y="314"/>
                    <a:pt x="662" y="293"/>
                  </a:cubicBezTo>
                  <a:cubicBezTo>
                    <a:pt x="677" y="289"/>
                    <a:pt x="691" y="287"/>
                    <a:pt x="703" y="287"/>
                  </a:cubicBezTo>
                  <a:cubicBezTo>
                    <a:pt x="797" y="287"/>
                    <a:pt x="779" y="396"/>
                    <a:pt x="800" y="481"/>
                  </a:cubicBezTo>
                  <a:cubicBezTo>
                    <a:pt x="833" y="612"/>
                    <a:pt x="905" y="743"/>
                    <a:pt x="1040" y="794"/>
                  </a:cubicBezTo>
                  <a:cubicBezTo>
                    <a:pt x="1075" y="807"/>
                    <a:pt x="1108" y="813"/>
                    <a:pt x="1141" y="813"/>
                  </a:cubicBezTo>
                  <a:cubicBezTo>
                    <a:pt x="1246" y="813"/>
                    <a:pt x="1342" y="755"/>
                    <a:pt x="1441" y="708"/>
                  </a:cubicBezTo>
                  <a:cubicBezTo>
                    <a:pt x="1480" y="689"/>
                    <a:pt x="1530" y="670"/>
                    <a:pt x="1576" y="670"/>
                  </a:cubicBezTo>
                  <a:cubicBezTo>
                    <a:pt x="1607" y="670"/>
                    <a:pt x="1637" y="679"/>
                    <a:pt x="1660" y="702"/>
                  </a:cubicBezTo>
                  <a:cubicBezTo>
                    <a:pt x="1717" y="757"/>
                    <a:pt x="1680" y="879"/>
                    <a:pt x="1689" y="958"/>
                  </a:cubicBezTo>
                  <a:cubicBezTo>
                    <a:pt x="1716" y="1173"/>
                    <a:pt x="1895" y="1393"/>
                    <a:pt x="2111" y="1393"/>
                  </a:cubicBezTo>
                  <a:cubicBezTo>
                    <a:pt x="2157" y="1393"/>
                    <a:pt x="2204" y="1383"/>
                    <a:pt x="2253" y="1361"/>
                  </a:cubicBezTo>
                  <a:cubicBezTo>
                    <a:pt x="2289" y="1344"/>
                    <a:pt x="2276" y="1280"/>
                    <a:pt x="2234" y="1280"/>
                  </a:cubicBezTo>
                  <a:cubicBezTo>
                    <a:pt x="2234" y="1280"/>
                    <a:pt x="2233" y="1280"/>
                    <a:pt x="2233" y="1280"/>
                  </a:cubicBezTo>
                  <a:cubicBezTo>
                    <a:pt x="2223" y="1281"/>
                    <a:pt x="2213" y="1281"/>
                    <a:pt x="2203" y="1281"/>
                  </a:cubicBezTo>
                  <a:cubicBezTo>
                    <a:pt x="2042" y="1281"/>
                    <a:pt x="1892" y="1221"/>
                    <a:pt x="1824" y="1063"/>
                  </a:cubicBezTo>
                  <a:cubicBezTo>
                    <a:pt x="1767" y="933"/>
                    <a:pt x="1831" y="782"/>
                    <a:pt x="1767" y="660"/>
                  </a:cubicBezTo>
                  <a:cubicBezTo>
                    <a:pt x="1722" y="577"/>
                    <a:pt x="1638" y="536"/>
                    <a:pt x="1549" y="536"/>
                  </a:cubicBezTo>
                  <a:cubicBezTo>
                    <a:pt x="1541" y="536"/>
                    <a:pt x="1533" y="536"/>
                    <a:pt x="1526" y="536"/>
                  </a:cubicBezTo>
                  <a:cubicBezTo>
                    <a:pt x="1391" y="546"/>
                    <a:pt x="1290" y="643"/>
                    <a:pt x="1160" y="661"/>
                  </a:cubicBezTo>
                  <a:cubicBezTo>
                    <a:pt x="1149" y="663"/>
                    <a:pt x="1138" y="664"/>
                    <a:pt x="1128" y="664"/>
                  </a:cubicBezTo>
                  <a:cubicBezTo>
                    <a:pt x="954" y="664"/>
                    <a:pt x="920" y="435"/>
                    <a:pt x="881" y="302"/>
                  </a:cubicBezTo>
                  <a:cubicBezTo>
                    <a:pt x="857" y="221"/>
                    <a:pt x="810" y="184"/>
                    <a:pt x="738" y="184"/>
                  </a:cubicBezTo>
                  <a:cubicBezTo>
                    <a:pt x="723" y="184"/>
                    <a:pt x="706" y="186"/>
                    <a:pt x="688" y="189"/>
                  </a:cubicBezTo>
                  <a:cubicBezTo>
                    <a:pt x="556" y="211"/>
                    <a:pt x="456" y="327"/>
                    <a:pt x="320" y="327"/>
                  </a:cubicBezTo>
                  <a:cubicBezTo>
                    <a:pt x="314" y="327"/>
                    <a:pt x="308" y="327"/>
                    <a:pt x="302" y="327"/>
                  </a:cubicBezTo>
                  <a:cubicBezTo>
                    <a:pt x="129" y="314"/>
                    <a:pt x="200" y="118"/>
                    <a:pt x="123" y="12"/>
                  </a:cubicBezTo>
                  <a:cubicBezTo>
                    <a:pt x="117" y="4"/>
                    <a:pt x="108" y="0"/>
                    <a:pt x="1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5" name="Google Shape;5975;p205"/>
            <p:cNvSpPr/>
            <p:nvPr/>
          </p:nvSpPr>
          <p:spPr>
            <a:xfrm>
              <a:off x="4876525" y="1341575"/>
              <a:ext cx="38275" cy="75525"/>
            </a:xfrm>
            <a:custGeom>
              <a:avLst/>
              <a:gdLst/>
              <a:ahLst/>
              <a:cxnLst/>
              <a:rect l="l" t="t" r="r" b="b"/>
              <a:pathLst>
                <a:path w="1531" h="3021" extrusionOk="0">
                  <a:moveTo>
                    <a:pt x="1463" y="1"/>
                  </a:moveTo>
                  <a:cubicBezTo>
                    <a:pt x="1453" y="1"/>
                    <a:pt x="1443" y="4"/>
                    <a:pt x="1434" y="12"/>
                  </a:cubicBezTo>
                  <a:cubicBezTo>
                    <a:pt x="1306" y="126"/>
                    <a:pt x="1180" y="259"/>
                    <a:pt x="1189" y="444"/>
                  </a:cubicBezTo>
                  <a:cubicBezTo>
                    <a:pt x="1197" y="628"/>
                    <a:pt x="1431" y="810"/>
                    <a:pt x="1289" y="975"/>
                  </a:cubicBezTo>
                  <a:cubicBezTo>
                    <a:pt x="1180" y="1103"/>
                    <a:pt x="993" y="1132"/>
                    <a:pt x="920" y="1301"/>
                  </a:cubicBezTo>
                  <a:cubicBezTo>
                    <a:pt x="894" y="1364"/>
                    <a:pt x="891" y="1430"/>
                    <a:pt x="911" y="1497"/>
                  </a:cubicBezTo>
                  <a:cubicBezTo>
                    <a:pt x="941" y="1585"/>
                    <a:pt x="1039" y="1657"/>
                    <a:pt x="937" y="1723"/>
                  </a:cubicBezTo>
                  <a:cubicBezTo>
                    <a:pt x="800" y="1815"/>
                    <a:pt x="657" y="1828"/>
                    <a:pt x="576" y="1994"/>
                  </a:cubicBezTo>
                  <a:cubicBezTo>
                    <a:pt x="536" y="2074"/>
                    <a:pt x="538" y="2148"/>
                    <a:pt x="542" y="2236"/>
                  </a:cubicBezTo>
                  <a:cubicBezTo>
                    <a:pt x="544" y="2293"/>
                    <a:pt x="556" y="2310"/>
                    <a:pt x="502" y="2345"/>
                  </a:cubicBezTo>
                  <a:cubicBezTo>
                    <a:pt x="478" y="2361"/>
                    <a:pt x="427" y="2369"/>
                    <a:pt x="399" y="2379"/>
                  </a:cubicBezTo>
                  <a:cubicBezTo>
                    <a:pt x="130" y="2474"/>
                    <a:pt x="1" y="2864"/>
                    <a:pt x="305" y="3012"/>
                  </a:cubicBezTo>
                  <a:cubicBezTo>
                    <a:pt x="317" y="3018"/>
                    <a:pt x="330" y="3021"/>
                    <a:pt x="343" y="3021"/>
                  </a:cubicBezTo>
                  <a:cubicBezTo>
                    <a:pt x="405" y="3021"/>
                    <a:pt x="455" y="2951"/>
                    <a:pt x="403" y="2892"/>
                  </a:cubicBezTo>
                  <a:cubicBezTo>
                    <a:pt x="360" y="2844"/>
                    <a:pt x="343" y="2761"/>
                    <a:pt x="359" y="2697"/>
                  </a:cubicBezTo>
                  <a:cubicBezTo>
                    <a:pt x="379" y="2615"/>
                    <a:pt x="451" y="2599"/>
                    <a:pt x="522" y="2574"/>
                  </a:cubicBezTo>
                  <a:cubicBezTo>
                    <a:pt x="637" y="2534"/>
                    <a:pt x="751" y="2483"/>
                    <a:pt x="774" y="2350"/>
                  </a:cubicBezTo>
                  <a:cubicBezTo>
                    <a:pt x="788" y="2264"/>
                    <a:pt x="737" y="2182"/>
                    <a:pt x="771" y="2098"/>
                  </a:cubicBezTo>
                  <a:cubicBezTo>
                    <a:pt x="803" y="2018"/>
                    <a:pt x="874" y="1994"/>
                    <a:pt x="945" y="1958"/>
                  </a:cubicBezTo>
                  <a:cubicBezTo>
                    <a:pt x="1053" y="1907"/>
                    <a:pt x="1170" y="1841"/>
                    <a:pt x="1187" y="1710"/>
                  </a:cubicBezTo>
                  <a:cubicBezTo>
                    <a:pt x="1211" y="1535"/>
                    <a:pt x="982" y="1432"/>
                    <a:pt x="1147" y="1274"/>
                  </a:cubicBezTo>
                  <a:cubicBezTo>
                    <a:pt x="1255" y="1169"/>
                    <a:pt x="1411" y="1126"/>
                    <a:pt x="1475" y="978"/>
                  </a:cubicBezTo>
                  <a:cubicBezTo>
                    <a:pt x="1530" y="847"/>
                    <a:pt x="1471" y="726"/>
                    <a:pt x="1407" y="612"/>
                  </a:cubicBezTo>
                  <a:cubicBezTo>
                    <a:pt x="1353" y="515"/>
                    <a:pt x="1309" y="436"/>
                    <a:pt x="1350" y="321"/>
                  </a:cubicBezTo>
                  <a:cubicBezTo>
                    <a:pt x="1380" y="228"/>
                    <a:pt x="1444" y="143"/>
                    <a:pt x="1501" y="64"/>
                  </a:cubicBezTo>
                  <a:cubicBezTo>
                    <a:pt x="1523" y="34"/>
                    <a:pt x="1494" y="1"/>
                    <a:pt x="14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6" name="Google Shape;5976;p205"/>
            <p:cNvSpPr/>
            <p:nvPr/>
          </p:nvSpPr>
          <p:spPr>
            <a:xfrm>
              <a:off x="4815600" y="1331200"/>
              <a:ext cx="46550" cy="86625"/>
            </a:xfrm>
            <a:custGeom>
              <a:avLst/>
              <a:gdLst/>
              <a:ahLst/>
              <a:cxnLst/>
              <a:rect l="l" t="t" r="r" b="b"/>
              <a:pathLst>
                <a:path w="1862" h="3465" extrusionOk="0">
                  <a:moveTo>
                    <a:pt x="304" y="94"/>
                  </a:moveTo>
                  <a:cubicBezTo>
                    <a:pt x="602" y="94"/>
                    <a:pt x="886" y="221"/>
                    <a:pt x="1140" y="382"/>
                  </a:cubicBezTo>
                  <a:cubicBezTo>
                    <a:pt x="1442" y="575"/>
                    <a:pt x="1725" y="876"/>
                    <a:pt x="1627" y="1263"/>
                  </a:cubicBezTo>
                  <a:cubicBezTo>
                    <a:pt x="1558" y="1537"/>
                    <a:pt x="1368" y="1763"/>
                    <a:pt x="1225" y="2006"/>
                  </a:cubicBezTo>
                  <a:cubicBezTo>
                    <a:pt x="1308" y="1822"/>
                    <a:pt x="1380" y="1637"/>
                    <a:pt x="1373" y="1427"/>
                  </a:cubicBezTo>
                  <a:cubicBezTo>
                    <a:pt x="1348" y="746"/>
                    <a:pt x="732" y="374"/>
                    <a:pt x="184" y="101"/>
                  </a:cubicBezTo>
                  <a:cubicBezTo>
                    <a:pt x="224" y="97"/>
                    <a:pt x="264" y="94"/>
                    <a:pt x="304" y="94"/>
                  </a:cubicBezTo>
                  <a:close/>
                  <a:moveTo>
                    <a:pt x="1103" y="2265"/>
                  </a:moveTo>
                  <a:cubicBezTo>
                    <a:pt x="1032" y="2458"/>
                    <a:pt x="1002" y="2662"/>
                    <a:pt x="1012" y="2867"/>
                  </a:cubicBezTo>
                  <a:cubicBezTo>
                    <a:pt x="1010" y="2862"/>
                    <a:pt x="1007" y="2856"/>
                    <a:pt x="1005" y="2850"/>
                  </a:cubicBezTo>
                  <a:cubicBezTo>
                    <a:pt x="962" y="2677"/>
                    <a:pt x="1002" y="2510"/>
                    <a:pt x="1067" y="2348"/>
                  </a:cubicBezTo>
                  <a:cubicBezTo>
                    <a:pt x="1078" y="2321"/>
                    <a:pt x="1090" y="2293"/>
                    <a:pt x="1103" y="2265"/>
                  </a:cubicBezTo>
                  <a:close/>
                  <a:moveTo>
                    <a:pt x="368" y="0"/>
                  </a:moveTo>
                  <a:cubicBezTo>
                    <a:pt x="261" y="0"/>
                    <a:pt x="152" y="14"/>
                    <a:pt x="46" y="44"/>
                  </a:cubicBezTo>
                  <a:cubicBezTo>
                    <a:pt x="13" y="52"/>
                    <a:pt x="1" y="101"/>
                    <a:pt x="33" y="117"/>
                  </a:cubicBezTo>
                  <a:cubicBezTo>
                    <a:pt x="373" y="293"/>
                    <a:pt x="742" y="492"/>
                    <a:pt x="964" y="813"/>
                  </a:cubicBezTo>
                  <a:cubicBezTo>
                    <a:pt x="1183" y="1126"/>
                    <a:pt x="1214" y="1470"/>
                    <a:pt x="1047" y="1814"/>
                  </a:cubicBezTo>
                  <a:cubicBezTo>
                    <a:pt x="911" y="2098"/>
                    <a:pt x="718" y="2362"/>
                    <a:pt x="698" y="2686"/>
                  </a:cubicBezTo>
                  <a:cubicBezTo>
                    <a:pt x="680" y="2984"/>
                    <a:pt x="813" y="3336"/>
                    <a:pt x="1100" y="3456"/>
                  </a:cubicBezTo>
                  <a:cubicBezTo>
                    <a:pt x="1113" y="3462"/>
                    <a:pt x="1126" y="3464"/>
                    <a:pt x="1139" y="3464"/>
                  </a:cubicBezTo>
                  <a:cubicBezTo>
                    <a:pt x="1223" y="3464"/>
                    <a:pt x="1289" y="3355"/>
                    <a:pt x="1245" y="3279"/>
                  </a:cubicBezTo>
                  <a:cubicBezTo>
                    <a:pt x="1197" y="3200"/>
                    <a:pt x="1143" y="3128"/>
                    <a:pt x="1095" y="3051"/>
                  </a:cubicBezTo>
                  <a:cubicBezTo>
                    <a:pt x="1083" y="2605"/>
                    <a:pt x="1257" y="2233"/>
                    <a:pt x="1495" y="1865"/>
                  </a:cubicBezTo>
                  <a:lnTo>
                    <a:pt x="1496" y="1865"/>
                  </a:lnTo>
                  <a:cubicBezTo>
                    <a:pt x="1678" y="1584"/>
                    <a:pt x="1862" y="1254"/>
                    <a:pt x="1765" y="908"/>
                  </a:cubicBezTo>
                  <a:cubicBezTo>
                    <a:pt x="1677" y="595"/>
                    <a:pt x="1394" y="361"/>
                    <a:pt x="1120" y="209"/>
                  </a:cubicBezTo>
                  <a:cubicBezTo>
                    <a:pt x="888" y="82"/>
                    <a:pt x="629" y="0"/>
                    <a:pt x="3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7" name="Google Shape;5977;p205"/>
            <p:cNvSpPr/>
            <p:nvPr/>
          </p:nvSpPr>
          <p:spPr>
            <a:xfrm>
              <a:off x="4838375" y="1438125"/>
              <a:ext cx="55075" cy="63950"/>
            </a:xfrm>
            <a:custGeom>
              <a:avLst/>
              <a:gdLst/>
              <a:ahLst/>
              <a:cxnLst/>
              <a:rect l="l" t="t" r="r" b="b"/>
              <a:pathLst>
                <a:path w="2203" h="2558" extrusionOk="0">
                  <a:moveTo>
                    <a:pt x="246" y="376"/>
                  </a:moveTo>
                  <a:cubicBezTo>
                    <a:pt x="257" y="414"/>
                    <a:pt x="269" y="451"/>
                    <a:pt x="284" y="488"/>
                  </a:cubicBezTo>
                  <a:cubicBezTo>
                    <a:pt x="331" y="596"/>
                    <a:pt x="392" y="698"/>
                    <a:pt x="468" y="789"/>
                  </a:cubicBezTo>
                  <a:cubicBezTo>
                    <a:pt x="624" y="971"/>
                    <a:pt x="834" y="1065"/>
                    <a:pt x="1070" y="1089"/>
                  </a:cubicBezTo>
                  <a:cubicBezTo>
                    <a:pt x="1212" y="1101"/>
                    <a:pt x="1357" y="1096"/>
                    <a:pt x="1493" y="1152"/>
                  </a:cubicBezTo>
                  <a:cubicBezTo>
                    <a:pt x="1570" y="1184"/>
                    <a:pt x="1627" y="1240"/>
                    <a:pt x="1670" y="1308"/>
                  </a:cubicBezTo>
                  <a:cubicBezTo>
                    <a:pt x="1652" y="1286"/>
                    <a:pt x="1632" y="1264"/>
                    <a:pt x="1610" y="1246"/>
                  </a:cubicBezTo>
                  <a:cubicBezTo>
                    <a:pt x="1546" y="1189"/>
                    <a:pt x="1475" y="1169"/>
                    <a:pt x="1401" y="1169"/>
                  </a:cubicBezTo>
                  <a:cubicBezTo>
                    <a:pt x="1342" y="1169"/>
                    <a:pt x="1281" y="1182"/>
                    <a:pt x="1220" y="1201"/>
                  </a:cubicBezTo>
                  <a:cubicBezTo>
                    <a:pt x="1099" y="1238"/>
                    <a:pt x="966" y="1265"/>
                    <a:pt x="836" y="1265"/>
                  </a:cubicBezTo>
                  <a:cubicBezTo>
                    <a:pt x="654" y="1265"/>
                    <a:pt x="478" y="1212"/>
                    <a:pt x="352" y="1061"/>
                  </a:cubicBezTo>
                  <a:cubicBezTo>
                    <a:pt x="203" y="880"/>
                    <a:pt x="204" y="618"/>
                    <a:pt x="246" y="376"/>
                  </a:cubicBezTo>
                  <a:close/>
                  <a:moveTo>
                    <a:pt x="244" y="0"/>
                  </a:moveTo>
                  <a:cubicBezTo>
                    <a:pt x="225" y="0"/>
                    <a:pt x="205" y="10"/>
                    <a:pt x="193" y="31"/>
                  </a:cubicBezTo>
                  <a:cubicBezTo>
                    <a:pt x="186" y="44"/>
                    <a:pt x="181" y="59"/>
                    <a:pt x="175" y="71"/>
                  </a:cubicBezTo>
                  <a:cubicBezTo>
                    <a:pt x="170" y="78"/>
                    <a:pt x="167" y="84"/>
                    <a:pt x="165" y="93"/>
                  </a:cubicBezTo>
                  <a:cubicBezTo>
                    <a:pt x="44" y="342"/>
                    <a:pt x="0" y="643"/>
                    <a:pt x="64" y="913"/>
                  </a:cubicBezTo>
                  <a:cubicBezTo>
                    <a:pt x="128" y="1181"/>
                    <a:pt x="338" y="1379"/>
                    <a:pt x="602" y="1451"/>
                  </a:cubicBezTo>
                  <a:cubicBezTo>
                    <a:pt x="685" y="1474"/>
                    <a:pt x="771" y="1484"/>
                    <a:pt x="857" y="1484"/>
                  </a:cubicBezTo>
                  <a:cubicBezTo>
                    <a:pt x="918" y="1484"/>
                    <a:pt x="979" y="1479"/>
                    <a:pt x="1039" y="1470"/>
                  </a:cubicBezTo>
                  <a:cubicBezTo>
                    <a:pt x="1127" y="1457"/>
                    <a:pt x="1209" y="1433"/>
                    <a:pt x="1292" y="1410"/>
                  </a:cubicBezTo>
                  <a:cubicBezTo>
                    <a:pt x="1327" y="1399"/>
                    <a:pt x="1357" y="1394"/>
                    <a:pt x="1383" y="1394"/>
                  </a:cubicBezTo>
                  <a:cubicBezTo>
                    <a:pt x="1438" y="1394"/>
                    <a:pt x="1478" y="1419"/>
                    <a:pt x="1520" y="1482"/>
                  </a:cubicBezTo>
                  <a:cubicBezTo>
                    <a:pt x="1709" y="1760"/>
                    <a:pt x="1622" y="2133"/>
                    <a:pt x="1554" y="2433"/>
                  </a:cubicBezTo>
                  <a:cubicBezTo>
                    <a:pt x="1537" y="2507"/>
                    <a:pt x="1599" y="2557"/>
                    <a:pt x="1657" y="2557"/>
                  </a:cubicBezTo>
                  <a:cubicBezTo>
                    <a:pt x="1694" y="2557"/>
                    <a:pt x="1729" y="2537"/>
                    <a:pt x="1741" y="2490"/>
                  </a:cubicBezTo>
                  <a:cubicBezTo>
                    <a:pt x="1858" y="2041"/>
                    <a:pt x="2203" y="1160"/>
                    <a:pt x="1499" y="1004"/>
                  </a:cubicBezTo>
                  <a:lnTo>
                    <a:pt x="1500" y="1004"/>
                  </a:lnTo>
                  <a:cubicBezTo>
                    <a:pt x="1220" y="942"/>
                    <a:pt x="937" y="1010"/>
                    <a:pt x="689" y="829"/>
                  </a:cubicBezTo>
                  <a:cubicBezTo>
                    <a:pt x="507" y="697"/>
                    <a:pt x="309" y="436"/>
                    <a:pt x="284" y="192"/>
                  </a:cubicBezTo>
                  <a:cubicBezTo>
                    <a:pt x="294" y="156"/>
                    <a:pt x="303" y="119"/>
                    <a:pt x="312" y="85"/>
                  </a:cubicBezTo>
                  <a:cubicBezTo>
                    <a:pt x="327" y="39"/>
                    <a:pt x="285" y="0"/>
                    <a:pt x="2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8" name="Google Shape;5978;p205"/>
            <p:cNvSpPr/>
            <p:nvPr/>
          </p:nvSpPr>
          <p:spPr>
            <a:xfrm>
              <a:off x="4928450" y="1451275"/>
              <a:ext cx="10250" cy="17475"/>
            </a:xfrm>
            <a:custGeom>
              <a:avLst/>
              <a:gdLst/>
              <a:ahLst/>
              <a:cxnLst/>
              <a:rect l="l" t="t" r="r" b="b"/>
              <a:pathLst>
                <a:path w="410" h="699" extrusionOk="0">
                  <a:moveTo>
                    <a:pt x="8" y="0"/>
                  </a:moveTo>
                  <a:cubicBezTo>
                    <a:pt x="5" y="0"/>
                    <a:pt x="1" y="3"/>
                    <a:pt x="1" y="7"/>
                  </a:cubicBezTo>
                  <a:cubicBezTo>
                    <a:pt x="9" y="138"/>
                    <a:pt x="38" y="268"/>
                    <a:pt x="98" y="385"/>
                  </a:cubicBezTo>
                  <a:cubicBezTo>
                    <a:pt x="129" y="444"/>
                    <a:pt x="166" y="499"/>
                    <a:pt x="205" y="552"/>
                  </a:cubicBezTo>
                  <a:cubicBezTo>
                    <a:pt x="243" y="603"/>
                    <a:pt x="290" y="669"/>
                    <a:pt x="348" y="695"/>
                  </a:cubicBezTo>
                  <a:cubicBezTo>
                    <a:pt x="353" y="697"/>
                    <a:pt x="358" y="698"/>
                    <a:pt x="362" y="698"/>
                  </a:cubicBezTo>
                  <a:cubicBezTo>
                    <a:pt x="390" y="698"/>
                    <a:pt x="409" y="662"/>
                    <a:pt x="396" y="638"/>
                  </a:cubicBezTo>
                  <a:cubicBezTo>
                    <a:pt x="381" y="610"/>
                    <a:pt x="356" y="592"/>
                    <a:pt x="334" y="570"/>
                  </a:cubicBezTo>
                  <a:cubicBezTo>
                    <a:pt x="313" y="549"/>
                    <a:pt x="291" y="527"/>
                    <a:pt x="273" y="502"/>
                  </a:cubicBezTo>
                  <a:cubicBezTo>
                    <a:pt x="232" y="454"/>
                    <a:pt x="195" y="404"/>
                    <a:pt x="165" y="348"/>
                  </a:cubicBezTo>
                  <a:cubicBezTo>
                    <a:pt x="103" y="240"/>
                    <a:pt x="47" y="126"/>
                    <a:pt x="15" y="5"/>
                  </a:cubicBezTo>
                  <a:cubicBezTo>
                    <a:pt x="14" y="2"/>
                    <a:pt x="11" y="0"/>
                    <a:pt x="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79" name="Google Shape;5979;p205">
            <a:extLst>
              <a:ext uri="{C183D7F6-B498-43B3-948B-1728B52AA6E4}">
                <adec:decorative xmlns:adec="http://schemas.microsoft.com/office/drawing/2017/decorative" val="1"/>
              </a:ext>
            </a:extLst>
          </p:cNvPr>
          <p:cNvSpPr/>
          <p:nvPr/>
        </p:nvSpPr>
        <p:spPr>
          <a:xfrm>
            <a:off x="11288371" y="5226403"/>
            <a:ext cx="1248279" cy="1425428"/>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0" name="Google Shape;5980;p205">
            <a:extLst>
              <a:ext uri="{C183D7F6-B498-43B3-948B-1728B52AA6E4}">
                <adec:decorative xmlns:adec="http://schemas.microsoft.com/office/drawing/2017/decorative" val="1"/>
              </a:ext>
            </a:extLst>
          </p:cNvPr>
          <p:cNvSpPr/>
          <p:nvPr/>
        </p:nvSpPr>
        <p:spPr>
          <a:xfrm rot="-8999963">
            <a:off x="-357771" y="216598"/>
            <a:ext cx="1248256" cy="1425401"/>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981" name="Google Shape;5981;p205">
            <a:extLst>
              <a:ext uri="{C183D7F6-B498-43B3-948B-1728B52AA6E4}">
                <adec:decorative xmlns:adec="http://schemas.microsoft.com/office/drawing/2017/decorative" val="1"/>
              </a:ext>
            </a:extLst>
          </p:cNvPr>
          <p:cNvGrpSpPr/>
          <p:nvPr/>
        </p:nvGrpSpPr>
        <p:grpSpPr>
          <a:xfrm>
            <a:off x="-50020" y="5961141"/>
            <a:ext cx="2883451" cy="1031683"/>
            <a:chOff x="5778550" y="3170475"/>
            <a:chExt cx="342800" cy="122650"/>
          </a:xfrm>
        </p:grpSpPr>
        <p:sp>
          <p:nvSpPr>
            <p:cNvPr id="5982" name="Google Shape;5982;p20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3" name="Google Shape;5983;p205"/>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4" name="Google Shape;5984;p20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5" name="Google Shape;5985;p205"/>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6" name="Google Shape;5986;p20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7" name="Google Shape;5987;p20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8" name="Google Shape;5988;p20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9" name="Google Shape;5989;p20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0" name="Google Shape;5990;p20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1" name="Google Shape;5991;p20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2" name="Google Shape;5992;p20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3" name="Google Shape;5993;p20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4" name="Google Shape;5994;p205"/>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5" name="Google Shape;5995;p20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6" name="Google Shape;5996;p20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7" name="Google Shape;5997;p20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8" name="Google Shape;5998;p20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9" name="Google Shape;5999;p20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0" name="Google Shape;6000;p20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1" name="Google Shape;6001;p20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2" name="Google Shape;6002;p20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3" name="Google Shape;6003;p205"/>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4" name="Google Shape;6004;p20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5" name="Google Shape;6005;p20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6" name="Google Shape;6006;p20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7" name="Google Shape;6007;p20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8" name="Google Shape;6008;p20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9" name="Google Shape;6009;p20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0" name="Google Shape;6010;p20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1" name="Google Shape;6011;p20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2" name="Google Shape;6012;p20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3" name="Google Shape;6013;p205"/>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4" name="Google Shape;6014;p205"/>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5" name="Google Shape;6015;p20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6" name="Google Shape;6016;p20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7" name="Google Shape;6017;p20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8" name="Google Shape;6018;p20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9" name="Google Shape;6019;p20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0" name="Google Shape;6020;p20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21" name="Google Shape;6021;p205">
            <a:extLst>
              <a:ext uri="{C183D7F6-B498-43B3-948B-1728B52AA6E4}">
                <adec:decorative xmlns:adec="http://schemas.microsoft.com/office/drawing/2017/decorative" val="1"/>
              </a:ext>
            </a:extLst>
          </p:cNvPr>
          <p:cNvGrpSpPr/>
          <p:nvPr/>
        </p:nvGrpSpPr>
        <p:grpSpPr>
          <a:xfrm>
            <a:off x="9385547" y="-312359"/>
            <a:ext cx="2883451" cy="1031683"/>
            <a:chOff x="5778550" y="3170475"/>
            <a:chExt cx="342800" cy="122650"/>
          </a:xfrm>
        </p:grpSpPr>
        <p:sp>
          <p:nvSpPr>
            <p:cNvPr id="6022" name="Google Shape;6022;p205"/>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3" name="Google Shape;6023;p205"/>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4" name="Google Shape;6024;p205"/>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5" name="Google Shape;6025;p205"/>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6" name="Google Shape;6026;p205"/>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7" name="Google Shape;6027;p205"/>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8" name="Google Shape;6028;p205"/>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9" name="Google Shape;6029;p205"/>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0" name="Google Shape;6030;p205"/>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1" name="Google Shape;6031;p205"/>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2" name="Google Shape;6032;p205"/>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3" name="Google Shape;6033;p205"/>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4" name="Google Shape;6034;p205"/>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5" name="Google Shape;6035;p205"/>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6" name="Google Shape;6036;p205"/>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7" name="Google Shape;6037;p205"/>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8" name="Google Shape;6038;p205"/>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9" name="Google Shape;6039;p205"/>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0" name="Google Shape;6040;p205"/>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1" name="Google Shape;6041;p205"/>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2" name="Google Shape;6042;p205"/>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3" name="Google Shape;6043;p205"/>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4" name="Google Shape;6044;p205"/>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5" name="Google Shape;6045;p205"/>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6" name="Google Shape;6046;p205"/>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7" name="Google Shape;6047;p205"/>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8" name="Google Shape;6048;p205"/>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9" name="Google Shape;6049;p205"/>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0" name="Google Shape;6050;p205"/>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1" name="Google Shape;6051;p205"/>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2" name="Google Shape;6052;p205"/>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3" name="Google Shape;6053;p205"/>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4" name="Google Shape;6054;p205"/>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5" name="Google Shape;6055;p205"/>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6" name="Google Shape;6056;p205"/>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7" name="Google Shape;6057;p205"/>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8" name="Google Shape;6058;p205"/>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9" name="Google Shape;6059;p205"/>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0" name="Google Shape;6060;p205"/>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61" name="Google Shape;6061;p205"/>
          <p:cNvSpPr txBox="1">
            <a:spLocks noGrp="1"/>
          </p:cNvSpPr>
          <p:nvPr>
            <p:ph type="body" idx="1"/>
          </p:nvPr>
        </p:nvSpPr>
        <p:spPr>
          <a:xfrm>
            <a:off x="960000" y="1621000"/>
            <a:ext cx="10892800" cy="2940400"/>
          </a:xfrm>
          <a:prstGeom prst="rect">
            <a:avLst/>
          </a:prstGeom>
        </p:spPr>
        <p:txBody>
          <a:bodyPr spcFirstLastPara="1" wrap="square" lIns="121900" tIns="121900" rIns="121900" bIns="121900" anchor="t" anchorCtr="0">
            <a:noAutofit/>
          </a:bodyPr>
          <a:lstStyle/>
          <a:p>
            <a:pPr marL="0" indent="0">
              <a:buNone/>
            </a:pPr>
            <a:r>
              <a:rPr lang="en" sz="2000" b="1" dirty="0"/>
              <a:t>How have you created and sustained your presence in your Performing arts works?</a:t>
            </a:r>
            <a:endParaRPr sz="2000" b="1" dirty="0"/>
          </a:p>
          <a:p>
            <a:pPr marL="0" indent="0">
              <a:spcBef>
                <a:spcPts val="1333"/>
              </a:spcBef>
              <a:buNone/>
            </a:pPr>
            <a:r>
              <a:rPr lang="en" sz="2000" dirty="0"/>
              <a:t>To create and sustain my presence in our class and Performing arts work, I strive to be an eager participant and peer. I do this by actively engaging in brainstorms, collaborating and attempting to always think outside the box. Whenever possible, I try to present new ideas and suggestions while still building and empowering others' proposals. While I have been mainly part of the ensemble throughout this term, I still attempt to immerse myself in that as best I can. However, I plan to push myself into creating and sustaining more of a presence in Performing arts performances.</a:t>
            </a:r>
            <a:endParaRPr sz="2000" dirty="0"/>
          </a:p>
        </p:txBody>
      </p:sp>
      <p:grpSp>
        <p:nvGrpSpPr>
          <p:cNvPr id="6062" name="Google Shape;6062;p205">
            <a:extLst>
              <a:ext uri="{C183D7F6-B498-43B3-948B-1728B52AA6E4}">
                <adec:decorative xmlns:adec="http://schemas.microsoft.com/office/drawing/2017/decorative" val="1"/>
              </a:ext>
            </a:extLst>
          </p:cNvPr>
          <p:cNvGrpSpPr/>
          <p:nvPr/>
        </p:nvGrpSpPr>
        <p:grpSpPr>
          <a:xfrm>
            <a:off x="3777417" y="4427948"/>
            <a:ext cx="2671535" cy="2280243"/>
            <a:chOff x="6776925" y="3130200"/>
            <a:chExt cx="1155375" cy="1044450"/>
          </a:xfrm>
        </p:grpSpPr>
        <p:sp>
          <p:nvSpPr>
            <p:cNvPr id="6063" name="Google Shape;6063;p205"/>
            <p:cNvSpPr/>
            <p:nvPr/>
          </p:nvSpPr>
          <p:spPr>
            <a:xfrm>
              <a:off x="7044775" y="3856300"/>
              <a:ext cx="612825" cy="318350"/>
            </a:xfrm>
            <a:custGeom>
              <a:avLst/>
              <a:gdLst/>
              <a:ahLst/>
              <a:cxnLst/>
              <a:rect l="l" t="t" r="r" b="b"/>
              <a:pathLst>
                <a:path w="24513" h="12734" extrusionOk="0">
                  <a:moveTo>
                    <a:pt x="2705" y="0"/>
                  </a:moveTo>
                  <a:cubicBezTo>
                    <a:pt x="2661" y="0"/>
                    <a:pt x="2622" y="29"/>
                    <a:pt x="2608" y="71"/>
                  </a:cubicBezTo>
                  <a:lnTo>
                    <a:pt x="12" y="8251"/>
                  </a:lnTo>
                  <a:cubicBezTo>
                    <a:pt x="0" y="8288"/>
                    <a:pt x="11" y="8328"/>
                    <a:pt x="39" y="8354"/>
                  </a:cubicBezTo>
                  <a:cubicBezTo>
                    <a:pt x="85" y="8397"/>
                    <a:pt x="4716" y="12734"/>
                    <a:pt x="12254" y="12734"/>
                  </a:cubicBezTo>
                  <a:cubicBezTo>
                    <a:pt x="19793" y="12734"/>
                    <a:pt x="24428" y="8397"/>
                    <a:pt x="24474" y="8354"/>
                  </a:cubicBezTo>
                  <a:cubicBezTo>
                    <a:pt x="24502" y="8328"/>
                    <a:pt x="24512" y="8286"/>
                    <a:pt x="24500" y="8251"/>
                  </a:cubicBezTo>
                  <a:lnTo>
                    <a:pt x="21901" y="74"/>
                  </a:lnTo>
                  <a:cubicBezTo>
                    <a:pt x="21887" y="32"/>
                    <a:pt x="21849" y="5"/>
                    <a:pt x="21804" y="5"/>
                  </a:cubicBezTo>
                  <a:lnTo>
                    <a:pt x="21531" y="5"/>
                  </a:lnTo>
                  <a:cubicBezTo>
                    <a:pt x="21475" y="5"/>
                    <a:pt x="21429" y="49"/>
                    <a:pt x="21429" y="105"/>
                  </a:cubicBezTo>
                  <a:cubicBezTo>
                    <a:pt x="21429" y="161"/>
                    <a:pt x="21475" y="207"/>
                    <a:pt x="21531" y="207"/>
                  </a:cubicBezTo>
                  <a:lnTo>
                    <a:pt x="21730" y="207"/>
                  </a:lnTo>
                  <a:lnTo>
                    <a:pt x="24289" y="8249"/>
                  </a:lnTo>
                  <a:cubicBezTo>
                    <a:pt x="23789" y="8698"/>
                    <a:pt x="19308" y="12532"/>
                    <a:pt x="12254" y="12532"/>
                  </a:cubicBezTo>
                  <a:cubicBezTo>
                    <a:pt x="5201" y="12532"/>
                    <a:pt x="722" y="8698"/>
                    <a:pt x="224" y="8249"/>
                  </a:cubicBezTo>
                  <a:lnTo>
                    <a:pt x="2780" y="202"/>
                  </a:lnTo>
                  <a:lnTo>
                    <a:pt x="2976" y="202"/>
                  </a:lnTo>
                  <a:cubicBezTo>
                    <a:pt x="3031" y="202"/>
                    <a:pt x="3076" y="157"/>
                    <a:pt x="3076" y="102"/>
                  </a:cubicBezTo>
                  <a:cubicBezTo>
                    <a:pt x="3076" y="46"/>
                    <a:pt x="3031" y="0"/>
                    <a:pt x="29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4" name="Google Shape;6064;p205"/>
            <p:cNvSpPr/>
            <p:nvPr/>
          </p:nvSpPr>
          <p:spPr>
            <a:xfrm>
              <a:off x="7297400" y="3987400"/>
              <a:ext cx="120375" cy="129475"/>
            </a:xfrm>
            <a:custGeom>
              <a:avLst/>
              <a:gdLst/>
              <a:ahLst/>
              <a:cxnLst/>
              <a:rect l="l" t="t" r="r" b="b"/>
              <a:pathLst>
                <a:path w="4815" h="5179" extrusionOk="0">
                  <a:moveTo>
                    <a:pt x="2878" y="0"/>
                  </a:moveTo>
                  <a:cubicBezTo>
                    <a:pt x="2618" y="0"/>
                    <a:pt x="2355" y="39"/>
                    <a:pt x="2093" y="125"/>
                  </a:cubicBezTo>
                  <a:cubicBezTo>
                    <a:pt x="735" y="577"/>
                    <a:pt x="1" y="2045"/>
                    <a:pt x="451" y="3403"/>
                  </a:cubicBezTo>
                  <a:cubicBezTo>
                    <a:pt x="813" y="4490"/>
                    <a:pt x="1825" y="5179"/>
                    <a:pt x="2911" y="5179"/>
                  </a:cubicBezTo>
                  <a:cubicBezTo>
                    <a:pt x="3182" y="5179"/>
                    <a:pt x="3458" y="5136"/>
                    <a:pt x="3729" y="5045"/>
                  </a:cubicBezTo>
                  <a:cubicBezTo>
                    <a:pt x="4164" y="4900"/>
                    <a:pt x="4526" y="4644"/>
                    <a:pt x="4814" y="4328"/>
                  </a:cubicBezTo>
                  <a:lnTo>
                    <a:pt x="4814" y="4328"/>
                  </a:lnTo>
                  <a:cubicBezTo>
                    <a:pt x="4712" y="4380"/>
                    <a:pt x="4609" y="4433"/>
                    <a:pt x="4496" y="4471"/>
                  </a:cubicBezTo>
                  <a:cubicBezTo>
                    <a:pt x="4257" y="4551"/>
                    <a:pt x="4014" y="4588"/>
                    <a:pt x="3774" y="4588"/>
                  </a:cubicBezTo>
                  <a:cubicBezTo>
                    <a:pt x="2815" y="4588"/>
                    <a:pt x="1921" y="3981"/>
                    <a:pt x="1601" y="3020"/>
                  </a:cubicBezTo>
                  <a:cubicBezTo>
                    <a:pt x="1203" y="1821"/>
                    <a:pt x="1851" y="525"/>
                    <a:pt x="3050" y="125"/>
                  </a:cubicBezTo>
                  <a:cubicBezTo>
                    <a:pt x="3164" y="88"/>
                    <a:pt x="3277" y="70"/>
                    <a:pt x="3391" y="50"/>
                  </a:cubicBezTo>
                  <a:cubicBezTo>
                    <a:pt x="3223" y="17"/>
                    <a:pt x="3052" y="0"/>
                    <a:pt x="28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5" name="Google Shape;6065;p205"/>
            <p:cNvSpPr/>
            <p:nvPr/>
          </p:nvSpPr>
          <p:spPr>
            <a:xfrm>
              <a:off x="6948450" y="3130200"/>
              <a:ext cx="805375" cy="805325"/>
            </a:xfrm>
            <a:custGeom>
              <a:avLst/>
              <a:gdLst/>
              <a:ahLst/>
              <a:cxnLst/>
              <a:rect l="l" t="t" r="r" b="b"/>
              <a:pathLst>
                <a:path w="32215" h="32213" extrusionOk="0">
                  <a:moveTo>
                    <a:pt x="16108" y="203"/>
                  </a:moveTo>
                  <a:cubicBezTo>
                    <a:pt x="24878" y="203"/>
                    <a:pt x="32012" y="7337"/>
                    <a:pt x="32012" y="16107"/>
                  </a:cubicBezTo>
                  <a:cubicBezTo>
                    <a:pt x="32012" y="24876"/>
                    <a:pt x="24878" y="32010"/>
                    <a:pt x="16108" y="32010"/>
                  </a:cubicBezTo>
                  <a:cubicBezTo>
                    <a:pt x="7338" y="32010"/>
                    <a:pt x="205" y="24876"/>
                    <a:pt x="205" y="16107"/>
                  </a:cubicBezTo>
                  <a:cubicBezTo>
                    <a:pt x="205" y="7337"/>
                    <a:pt x="7338" y="203"/>
                    <a:pt x="16108" y="203"/>
                  </a:cubicBezTo>
                  <a:close/>
                  <a:moveTo>
                    <a:pt x="16108" y="1"/>
                  </a:moveTo>
                  <a:cubicBezTo>
                    <a:pt x="7227" y="1"/>
                    <a:pt x="1" y="7225"/>
                    <a:pt x="1" y="16107"/>
                  </a:cubicBezTo>
                  <a:cubicBezTo>
                    <a:pt x="1" y="24988"/>
                    <a:pt x="7227" y="32212"/>
                    <a:pt x="16108" y="32212"/>
                  </a:cubicBezTo>
                  <a:cubicBezTo>
                    <a:pt x="24989" y="32212"/>
                    <a:pt x="32214" y="24988"/>
                    <a:pt x="32214" y="16107"/>
                  </a:cubicBezTo>
                  <a:cubicBezTo>
                    <a:pt x="32214" y="7225"/>
                    <a:pt x="24989" y="1"/>
                    <a:pt x="161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6" name="Google Shape;6066;p205"/>
            <p:cNvSpPr/>
            <p:nvPr/>
          </p:nvSpPr>
          <p:spPr>
            <a:xfrm>
              <a:off x="7436375" y="3175275"/>
              <a:ext cx="229525" cy="169000"/>
            </a:xfrm>
            <a:custGeom>
              <a:avLst/>
              <a:gdLst/>
              <a:ahLst/>
              <a:cxnLst/>
              <a:rect l="l" t="t" r="r" b="b"/>
              <a:pathLst>
                <a:path w="9181" h="6760" extrusionOk="0">
                  <a:moveTo>
                    <a:pt x="113" y="1"/>
                  </a:moveTo>
                  <a:cubicBezTo>
                    <a:pt x="68" y="1"/>
                    <a:pt x="26" y="31"/>
                    <a:pt x="15" y="77"/>
                  </a:cubicBezTo>
                  <a:cubicBezTo>
                    <a:pt x="1" y="133"/>
                    <a:pt x="35" y="187"/>
                    <a:pt x="89" y="201"/>
                  </a:cubicBezTo>
                  <a:cubicBezTo>
                    <a:pt x="3752" y="1107"/>
                    <a:pt x="6993" y="3479"/>
                    <a:pt x="8978" y="6710"/>
                  </a:cubicBezTo>
                  <a:cubicBezTo>
                    <a:pt x="8997" y="6741"/>
                    <a:pt x="9031" y="6760"/>
                    <a:pt x="9065" y="6760"/>
                  </a:cubicBezTo>
                  <a:cubicBezTo>
                    <a:pt x="9083" y="6758"/>
                    <a:pt x="9100" y="6754"/>
                    <a:pt x="9117" y="6744"/>
                  </a:cubicBezTo>
                  <a:cubicBezTo>
                    <a:pt x="9165" y="6715"/>
                    <a:pt x="9180" y="6652"/>
                    <a:pt x="9151" y="6606"/>
                  </a:cubicBezTo>
                  <a:cubicBezTo>
                    <a:pt x="7137" y="3328"/>
                    <a:pt x="3853" y="922"/>
                    <a:pt x="136" y="3"/>
                  </a:cubicBezTo>
                  <a:cubicBezTo>
                    <a:pt x="129" y="2"/>
                    <a:pt x="121" y="1"/>
                    <a:pt x="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7" name="Google Shape;6067;p205"/>
            <p:cNvSpPr/>
            <p:nvPr/>
          </p:nvSpPr>
          <p:spPr>
            <a:xfrm>
              <a:off x="6982925" y="3505025"/>
              <a:ext cx="245975" cy="374125"/>
            </a:xfrm>
            <a:custGeom>
              <a:avLst/>
              <a:gdLst/>
              <a:ahLst/>
              <a:cxnLst/>
              <a:rect l="l" t="t" r="r" b="b"/>
              <a:pathLst>
                <a:path w="9839" h="14965" extrusionOk="0">
                  <a:moveTo>
                    <a:pt x="132" y="0"/>
                  </a:moveTo>
                  <a:cubicBezTo>
                    <a:pt x="81" y="0"/>
                    <a:pt x="38" y="43"/>
                    <a:pt x="34" y="95"/>
                  </a:cubicBezTo>
                  <a:cubicBezTo>
                    <a:pt x="11" y="431"/>
                    <a:pt x="0" y="774"/>
                    <a:pt x="0" y="1114"/>
                  </a:cubicBezTo>
                  <a:cubicBezTo>
                    <a:pt x="0" y="7284"/>
                    <a:pt x="3894" y="12849"/>
                    <a:pt x="9691" y="14959"/>
                  </a:cubicBezTo>
                  <a:cubicBezTo>
                    <a:pt x="9701" y="14963"/>
                    <a:pt x="9714" y="14965"/>
                    <a:pt x="9725" y="14965"/>
                  </a:cubicBezTo>
                  <a:cubicBezTo>
                    <a:pt x="9766" y="14965"/>
                    <a:pt x="9805" y="14938"/>
                    <a:pt x="9820" y="14898"/>
                  </a:cubicBezTo>
                  <a:cubicBezTo>
                    <a:pt x="9839" y="14844"/>
                    <a:pt x="9811" y="14787"/>
                    <a:pt x="9758" y="14769"/>
                  </a:cubicBezTo>
                  <a:cubicBezTo>
                    <a:pt x="4042" y="12687"/>
                    <a:pt x="202" y="7200"/>
                    <a:pt x="202" y="1114"/>
                  </a:cubicBezTo>
                  <a:cubicBezTo>
                    <a:pt x="202" y="779"/>
                    <a:pt x="213" y="441"/>
                    <a:pt x="236" y="109"/>
                  </a:cubicBezTo>
                  <a:cubicBezTo>
                    <a:pt x="239" y="53"/>
                    <a:pt x="198" y="4"/>
                    <a:pt x="142" y="1"/>
                  </a:cubicBezTo>
                  <a:cubicBezTo>
                    <a:pt x="139" y="0"/>
                    <a:pt x="135"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8" name="Google Shape;6068;p205"/>
            <p:cNvSpPr/>
            <p:nvPr/>
          </p:nvSpPr>
          <p:spPr>
            <a:xfrm>
              <a:off x="7112600" y="3419700"/>
              <a:ext cx="466525" cy="226350"/>
            </a:xfrm>
            <a:custGeom>
              <a:avLst/>
              <a:gdLst/>
              <a:ahLst/>
              <a:cxnLst/>
              <a:rect l="l" t="t" r="r" b="b"/>
              <a:pathLst>
                <a:path w="18661" h="9054" extrusionOk="0">
                  <a:moveTo>
                    <a:pt x="9329" y="304"/>
                  </a:moveTo>
                  <a:cubicBezTo>
                    <a:pt x="14376" y="304"/>
                    <a:pt x="17750" y="4252"/>
                    <a:pt x="18295" y="4936"/>
                  </a:cubicBezTo>
                  <a:cubicBezTo>
                    <a:pt x="17724" y="5524"/>
                    <a:pt x="14356" y="8749"/>
                    <a:pt x="9329" y="8749"/>
                  </a:cubicBezTo>
                  <a:cubicBezTo>
                    <a:pt x="4303" y="8749"/>
                    <a:pt x="937" y="5524"/>
                    <a:pt x="364" y="4936"/>
                  </a:cubicBezTo>
                  <a:cubicBezTo>
                    <a:pt x="909" y="4252"/>
                    <a:pt x="4284" y="304"/>
                    <a:pt x="9329" y="304"/>
                  </a:cubicBezTo>
                  <a:close/>
                  <a:moveTo>
                    <a:pt x="9329" y="0"/>
                  </a:moveTo>
                  <a:cubicBezTo>
                    <a:pt x="3678" y="0"/>
                    <a:pt x="79" y="4806"/>
                    <a:pt x="42" y="4855"/>
                  </a:cubicBezTo>
                  <a:cubicBezTo>
                    <a:pt x="0" y="4912"/>
                    <a:pt x="3" y="4993"/>
                    <a:pt x="51" y="5045"/>
                  </a:cubicBezTo>
                  <a:cubicBezTo>
                    <a:pt x="87" y="5085"/>
                    <a:pt x="3687" y="9053"/>
                    <a:pt x="9329" y="9053"/>
                  </a:cubicBezTo>
                  <a:cubicBezTo>
                    <a:pt x="14973" y="9053"/>
                    <a:pt x="18572" y="5085"/>
                    <a:pt x="18608" y="5045"/>
                  </a:cubicBezTo>
                  <a:cubicBezTo>
                    <a:pt x="18656" y="4993"/>
                    <a:pt x="18660" y="4912"/>
                    <a:pt x="18617" y="4855"/>
                  </a:cubicBezTo>
                  <a:cubicBezTo>
                    <a:pt x="18582" y="4806"/>
                    <a:pt x="14981" y="0"/>
                    <a:pt x="93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9" name="Google Shape;6069;p205"/>
            <p:cNvSpPr/>
            <p:nvPr/>
          </p:nvSpPr>
          <p:spPr>
            <a:xfrm>
              <a:off x="7243925" y="3421500"/>
              <a:ext cx="204175" cy="204200"/>
            </a:xfrm>
            <a:custGeom>
              <a:avLst/>
              <a:gdLst/>
              <a:ahLst/>
              <a:cxnLst/>
              <a:rect l="l" t="t" r="r" b="b"/>
              <a:pathLst>
                <a:path w="8167" h="8168" extrusionOk="0">
                  <a:moveTo>
                    <a:pt x="4083" y="305"/>
                  </a:moveTo>
                  <a:cubicBezTo>
                    <a:pt x="6168" y="305"/>
                    <a:pt x="7862" y="2001"/>
                    <a:pt x="7862" y="4084"/>
                  </a:cubicBezTo>
                  <a:cubicBezTo>
                    <a:pt x="7862" y="6169"/>
                    <a:pt x="6168" y="7864"/>
                    <a:pt x="4083" y="7864"/>
                  </a:cubicBezTo>
                  <a:cubicBezTo>
                    <a:pt x="1999" y="7864"/>
                    <a:pt x="303" y="6169"/>
                    <a:pt x="303" y="4084"/>
                  </a:cubicBezTo>
                  <a:cubicBezTo>
                    <a:pt x="303" y="2001"/>
                    <a:pt x="1999" y="305"/>
                    <a:pt x="4083" y="305"/>
                  </a:cubicBezTo>
                  <a:close/>
                  <a:moveTo>
                    <a:pt x="4083" y="1"/>
                  </a:moveTo>
                  <a:cubicBezTo>
                    <a:pt x="1831" y="1"/>
                    <a:pt x="1" y="1832"/>
                    <a:pt x="1" y="4084"/>
                  </a:cubicBezTo>
                  <a:cubicBezTo>
                    <a:pt x="1" y="6336"/>
                    <a:pt x="1831" y="8168"/>
                    <a:pt x="4083" y="8168"/>
                  </a:cubicBezTo>
                  <a:cubicBezTo>
                    <a:pt x="6334" y="8168"/>
                    <a:pt x="8166" y="6336"/>
                    <a:pt x="8166" y="4084"/>
                  </a:cubicBezTo>
                  <a:cubicBezTo>
                    <a:pt x="8166" y="1832"/>
                    <a:pt x="6334" y="1"/>
                    <a:pt x="40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0" name="Google Shape;6070;p205"/>
            <p:cNvSpPr/>
            <p:nvPr/>
          </p:nvSpPr>
          <p:spPr>
            <a:xfrm>
              <a:off x="7311400" y="3489025"/>
              <a:ext cx="69175" cy="69150"/>
            </a:xfrm>
            <a:custGeom>
              <a:avLst/>
              <a:gdLst/>
              <a:ahLst/>
              <a:cxnLst/>
              <a:rect l="l" t="t" r="r" b="b"/>
              <a:pathLst>
                <a:path w="2767" h="2766" extrusionOk="0">
                  <a:moveTo>
                    <a:pt x="1384" y="0"/>
                  </a:moveTo>
                  <a:cubicBezTo>
                    <a:pt x="621" y="0"/>
                    <a:pt x="1" y="621"/>
                    <a:pt x="1" y="1383"/>
                  </a:cubicBezTo>
                  <a:cubicBezTo>
                    <a:pt x="1" y="2147"/>
                    <a:pt x="621" y="2766"/>
                    <a:pt x="1384" y="2766"/>
                  </a:cubicBezTo>
                  <a:cubicBezTo>
                    <a:pt x="2148" y="2766"/>
                    <a:pt x="2766" y="2147"/>
                    <a:pt x="2766" y="1383"/>
                  </a:cubicBezTo>
                  <a:cubicBezTo>
                    <a:pt x="2766" y="621"/>
                    <a:pt x="2148" y="0"/>
                    <a:pt x="13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1" name="Google Shape;6071;p205"/>
            <p:cNvSpPr/>
            <p:nvPr/>
          </p:nvSpPr>
          <p:spPr>
            <a:xfrm>
              <a:off x="7116675" y="3423475"/>
              <a:ext cx="458325" cy="119850"/>
            </a:xfrm>
            <a:custGeom>
              <a:avLst/>
              <a:gdLst/>
              <a:ahLst/>
              <a:cxnLst/>
              <a:rect l="l" t="t" r="r" b="b"/>
              <a:pathLst>
                <a:path w="18333" h="4794" extrusionOk="0">
                  <a:moveTo>
                    <a:pt x="4" y="4791"/>
                  </a:moveTo>
                  <a:lnTo>
                    <a:pt x="4" y="4791"/>
                  </a:lnTo>
                  <a:cubicBezTo>
                    <a:pt x="2" y="4793"/>
                    <a:pt x="1" y="4794"/>
                    <a:pt x="1" y="4794"/>
                  </a:cubicBezTo>
                  <a:lnTo>
                    <a:pt x="2" y="4794"/>
                  </a:lnTo>
                  <a:cubicBezTo>
                    <a:pt x="2" y="4794"/>
                    <a:pt x="3" y="4793"/>
                    <a:pt x="4" y="4791"/>
                  </a:cubicBezTo>
                  <a:close/>
                  <a:moveTo>
                    <a:pt x="9166" y="0"/>
                  </a:moveTo>
                  <a:cubicBezTo>
                    <a:pt x="3645" y="0"/>
                    <a:pt x="98" y="4667"/>
                    <a:pt x="4" y="4791"/>
                  </a:cubicBezTo>
                  <a:lnTo>
                    <a:pt x="4" y="4791"/>
                  </a:lnTo>
                  <a:cubicBezTo>
                    <a:pt x="149" y="4685"/>
                    <a:pt x="4805" y="1289"/>
                    <a:pt x="9173" y="1289"/>
                  </a:cubicBezTo>
                  <a:cubicBezTo>
                    <a:pt x="13610" y="1289"/>
                    <a:pt x="18332" y="4794"/>
                    <a:pt x="18332" y="4794"/>
                  </a:cubicBezTo>
                  <a:cubicBezTo>
                    <a:pt x="18332" y="4794"/>
                    <a:pt x="14764" y="0"/>
                    <a:pt x="91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2" name="Google Shape;6072;p205"/>
            <p:cNvSpPr/>
            <p:nvPr/>
          </p:nvSpPr>
          <p:spPr>
            <a:xfrm>
              <a:off x="7113950" y="3420950"/>
              <a:ext cx="463825" cy="124900"/>
            </a:xfrm>
            <a:custGeom>
              <a:avLst/>
              <a:gdLst/>
              <a:ahLst/>
              <a:cxnLst/>
              <a:rect l="l" t="t" r="r" b="b"/>
              <a:pathLst>
                <a:path w="18553" h="4996" extrusionOk="0">
                  <a:moveTo>
                    <a:pt x="9275" y="203"/>
                  </a:moveTo>
                  <a:cubicBezTo>
                    <a:pt x="13594" y="203"/>
                    <a:pt x="16725" y="3123"/>
                    <a:pt x="17876" y="4385"/>
                  </a:cubicBezTo>
                  <a:cubicBezTo>
                    <a:pt x="16440" y="3447"/>
                    <a:pt x="12760" y="1288"/>
                    <a:pt x="9282" y="1288"/>
                  </a:cubicBezTo>
                  <a:cubicBezTo>
                    <a:pt x="5805" y="1288"/>
                    <a:pt x="2111" y="3450"/>
                    <a:pt x="673" y="4389"/>
                  </a:cubicBezTo>
                  <a:cubicBezTo>
                    <a:pt x="1823" y="3128"/>
                    <a:pt x="4956" y="203"/>
                    <a:pt x="9275" y="203"/>
                  </a:cubicBezTo>
                  <a:close/>
                  <a:moveTo>
                    <a:pt x="9275" y="1"/>
                  </a:moveTo>
                  <a:cubicBezTo>
                    <a:pt x="3693" y="1"/>
                    <a:pt x="65" y="4785"/>
                    <a:pt x="30" y="4835"/>
                  </a:cubicBezTo>
                  <a:cubicBezTo>
                    <a:pt x="0" y="4875"/>
                    <a:pt x="3" y="4930"/>
                    <a:pt x="39" y="4966"/>
                  </a:cubicBezTo>
                  <a:cubicBezTo>
                    <a:pt x="59" y="4986"/>
                    <a:pt x="85" y="4995"/>
                    <a:pt x="111" y="4995"/>
                  </a:cubicBezTo>
                  <a:cubicBezTo>
                    <a:pt x="131" y="4995"/>
                    <a:pt x="153" y="4989"/>
                    <a:pt x="172" y="4977"/>
                  </a:cubicBezTo>
                  <a:cubicBezTo>
                    <a:pt x="218" y="4941"/>
                    <a:pt x="4931" y="1490"/>
                    <a:pt x="9282" y="1490"/>
                  </a:cubicBezTo>
                  <a:cubicBezTo>
                    <a:pt x="13634" y="1490"/>
                    <a:pt x="18333" y="4941"/>
                    <a:pt x="18381" y="4975"/>
                  </a:cubicBezTo>
                  <a:cubicBezTo>
                    <a:pt x="18399" y="4989"/>
                    <a:pt x="18420" y="4996"/>
                    <a:pt x="18441" y="4996"/>
                  </a:cubicBezTo>
                  <a:cubicBezTo>
                    <a:pt x="18467" y="4996"/>
                    <a:pt x="18493" y="4985"/>
                    <a:pt x="18512" y="4966"/>
                  </a:cubicBezTo>
                  <a:cubicBezTo>
                    <a:pt x="18548" y="4930"/>
                    <a:pt x="18552" y="4875"/>
                    <a:pt x="18523" y="4835"/>
                  </a:cubicBezTo>
                  <a:cubicBezTo>
                    <a:pt x="18486" y="4785"/>
                    <a:pt x="14859" y="1"/>
                    <a:pt x="9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3" name="Google Shape;6073;p205"/>
            <p:cNvSpPr/>
            <p:nvPr/>
          </p:nvSpPr>
          <p:spPr>
            <a:xfrm>
              <a:off x="7343325" y="3300275"/>
              <a:ext cx="5075" cy="66975"/>
            </a:xfrm>
            <a:custGeom>
              <a:avLst/>
              <a:gdLst/>
              <a:ahLst/>
              <a:cxnLst/>
              <a:rect l="l" t="t" r="r" b="b"/>
              <a:pathLst>
                <a:path w="203" h="2679" extrusionOk="0">
                  <a:moveTo>
                    <a:pt x="100" y="1"/>
                  </a:moveTo>
                  <a:cubicBezTo>
                    <a:pt x="45" y="1"/>
                    <a:pt x="0" y="45"/>
                    <a:pt x="0" y="101"/>
                  </a:cubicBezTo>
                  <a:lnTo>
                    <a:pt x="0" y="2576"/>
                  </a:lnTo>
                  <a:cubicBezTo>
                    <a:pt x="0" y="2632"/>
                    <a:pt x="45" y="2678"/>
                    <a:pt x="100" y="2678"/>
                  </a:cubicBezTo>
                  <a:cubicBezTo>
                    <a:pt x="156" y="2678"/>
                    <a:pt x="202" y="2633"/>
                    <a:pt x="202" y="2576"/>
                  </a:cubicBezTo>
                  <a:lnTo>
                    <a:pt x="202" y="101"/>
                  </a:lnTo>
                  <a:cubicBezTo>
                    <a:pt x="202" y="45"/>
                    <a:pt x="156"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4" name="Google Shape;6074;p205"/>
            <p:cNvSpPr/>
            <p:nvPr/>
          </p:nvSpPr>
          <p:spPr>
            <a:xfrm>
              <a:off x="7233625" y="3323200"/>
              <a:ext cx="22175" cy="57825"/>
            </a:xfrm>
            <a:custGeom>
              <a:avLst/>
              <a:gdLst/>
              <a:ahLst/>
              <a:cxnLst/>
              <a:rect l="l" t="t" r="r" b="b"/>
              <a:pathLst>
                <a:path w="887" h="2313" extrusionOk="0">
                  <a:moveTo>
                    <a:pt x="886" y="2312"/>
                  </a:moveTo>
                  <a:lnTo>
                    <a:pt x="1"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5" name="Google Shape;6075;p205"/>
            <p:cNvSpPr/>
            <p:nvPr/>
          </p:nvSpPr>
          <p:spPr>
            <a:xfrm>
              <a:off x="7230775" y="3320650"/>
              <a:ext cx="27875" cy="62875"/>
            </a:xfrm>
            <a:custGeom>
              <a:avLst/>
              <a:gdLst/>
              <a:ahLst/>
              <a:cxnLst/>
              <a:rect l="l" t="t" r="r" b="b"/>
              <a:pathLst>
                <a:path w="1115" h="2515" extrusionOk="0">
                  <a:moveTo>
                    <a:pt x="115" y="0"/>
                  </a:moveTo>
                  <a:cubicBezTo>
                    <a:pt x="103" y="0"/>
                    <a:pt x="91" y="2"/>
                    <a:pt x="79" y="7"/>
                  </a:cubicBezTo>
                  <a:cubicBezTo>
                    <a:pt x="27" y="27"/>
                    <a:pt x="0" y="85"/>
                    <a:pt x="20" y="138"/>
                  </a:cubicBezTo>
                  <a:lnTo>
                    <a:pt x="906" y="2450"/>
                  </a:lnTo>
                  <a:cubicBezTo>
                    <a:pt x="922" y="2490"/>
                    <a:pt x="960" y="2514"/>
                    <a:pt x="1000" y="2514"/>
                  </a:cubicBezTo>
                  <a:cubicBezTo>
                    <a:pt x="1013" y="2514"/>
                    <a:pt x="1025" y="2513"/>
                    <a:pt x="1037" y="2508"/>
                  </a:cubicBezTo>
                  <a:cubicBezTo>
                    <a:pt x="1088" y="2488"/>
                    <a:pt x="1115" y="2430"/>
                    <a:pt x="1095" y="2377"/>
                  </a:cubicBezTo>
                  <a:lnTo>
                    <a:pt x="210" y="65"/>
                  </a:lnTo>
                  <a:cubicBezTo>
                    <a:pt x="195" y="24"/>
                    <a:pt x="156"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6" name="Google Shape;6076;p205"/>
            <p:cNvSpPr/>
            <p:nvPr/>
          </p:nvSpPr>
          <p:spPr>
            <a:xfrm>
              <a:off x="7136600" y="3375425"/>
              <a:ext cx="39575" cy="47650"/>
            </a:xfrm>
            <a:custGeom>
              <a:avLst/>
              <a:gdLst/>
              <a:ahLst/>
              <a:cxnLst/>
              <a:rect l="l" t="t" r="r" b="b"/>
              <a:pathLst>
                <a:path w="1583" h="1906" extrusionOk="0">
                  <a:moveTo>
                    <a:pt x="1582" y="1905"/>
                  </a:moveTo>
                  <a:lnTo>
                    <a:pt x="0" y="1"/>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7" name="Google Shape;6077;p205"/>
            <p:cNvSpPr/>
            <p:nvPr/>
          </p:nvSpPr>
          <p:spPr>
            <a:xfrm>
              <a:off x="7133725" y="3372900"/>
              <a:ext cx="45250" cy="52675"/>
            </a:xfrm>
            <a:custGeom>
              <a:avLst/>
              <a:gdLst/>
              <a:ahLst/>
              <a:cxnLst/>
              <a:rect l="l" t="t" r="r" b="b"/>
              <a:pathLst>
                <a:path w="1810" h="2107" extrusionOk="0">
                  <a:moveTo>
                    <a:pt x="115" y="1"/>
                  </a:moveTo>
                  <a:cubicBezTo>
                    <a:pt x="92" y="1"/>
                    <a:pt x="69" y="8"/>
                    <a:pt x="50" y="23"/>
                  </a:cubicBezTo>
                  <a:cubicBezTo>
                    <a:pt x="7" y="59"/>
                    <a:pt x="1" y="123"/>
                    <a:pt x="36" y="167"/>
                  </a:cubicBezTo>
                  <a:lnTo>
                    <a:pt x="1618" y="2071"/>
                  </a:lnTo>
                  <a:cubicBezTo>
                    <a:pt x="1638" y="2094"/>
                    <a:pt x="1668" y="2107"/>
                    <a:pt x="1697" y="2107"/>
                  </a:cubicBezTo>
                  <a:cubicBezTo>
                    <a:pt x="1719" y="2107"/>
                    <a:pt x="1742" y="2100"/>
                    <a:pt x="1760" y="2083"/>
                  </a:cubicBezTo>
                  <a:cubicBezTo>
                    <a:pt x="1804" y="2048"/>
                    <a:pt x="1810" y="1985"/>
                    <a:pt x="1774" y="1941"/>
                  </a:cubicBezTo>
                  <a:lnTo>
                    <a:pt x="192" y="37"/>
                  </a:lnTo>
                  <a:cubicBezTo>
                    <a:pt x="172" y="13"/>
                    <a:pt x="144" y="1"/>
                    <a:pt x="1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8" name="Google Shape;6078;p205"/>
            <p:cNvSpPr/>
            <p:nvPr/>
          </p:nvSpPr>
          <p:spPr>
            <a:xfrm>
              <a:off x="7056650" y="3457200"/>
              <a:ext cx="56075" cy="26225"/>
            </a:xfrm>
            <a:custGeom>
              <a:avLst/>
              <a:gdLst/>
              <a:ahLst/>
              <a:cxnLst/>
              <a:rect l="l" t="t" r="r" b="b"/>
              <a:pathLst>
                <a:path w="2243" h="1049" extrusionOk="0">
                  <a:moveTo>
                    <a:pt x="2243" y="1048"/>
                  </a:moveTo>
                  <a:lnTo>
                    <a:pt x="0"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9" name="Google Shape;6079;p205"/>
            <p:cNvSpPr/>
            <p:nvPr/>
          </p:nvSpPr>
          <p:spPr>
            <a:xfrm>
              <a:off x="7053750" y="3454650"/>
              <a:ext cx="61875" cy="31300"/>
            </a:xfrm>
            <a:custGeom>
              <a:avLst/>
              <a:gdLst/>
              <a:ahLst/>
              <a:cxnLst/>
              <a:rect l="l" t="t" r="r" b="b"/>
              <a:pathLst>
                <a:path w="2475" h="1252" extrusionOk="0">
                  <a:moveTo>
                    <a:pt x="117" y="0"/>
                  </a:moveTo>
                  <a:cubicBezTo>
                    <a:pt x="79" y="0"/>
                    <a:pt x="42" y="22"/>
                    <a:pt x="25" y="59"/>
                  </a:cubicBezTo>
                  <a:cubicBezTo>
                    <a:pt x="1" y="110"/>
                    <a:pt x="22" y="170"/>
                    <a:pt x="73" y="193"/>
                  </a:cubicBezTo>
                  <a:lnTo>
                    <a:pt x="2316" y="1241"/>
                  </a:lnTo>
                  <a:cubicBezTo>
                    <a:pt x="2329" y="1249"/>
                    <a:pt x="2345" y="1252"/>
                    <a:pt x="2359" y="1252"/>
                  </a:cubicBezTo>
                  <a:cubicBezTo>
                    <a:pt x="2397" y="1252"/>
                    <a:pt x="2433" y="1230"/>
                    <a:pt x="2450" y="1193"/>
                  </a:cubicBezTo>
                  <a:cubicBezTo>
                    <a:pt x="2475" y="1142"/>
                    <a:pt x="2453" y="1082"/>
                    <a:pt x="2402" y="1059"/>
                  </a:cubicBezTo>
                  <a:lnTo>
                    <a:pt x="160" y="10"/>
                  </a:lnTo>
                  <a:cubicBezTo>
                    <a:pt x="146" y="3"/>
                    <a:pt x="131" y="0"/>
                    <a:pt x="1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0" name="Google Shape;6080;p205"/>
            <p:cNvSpPr/>
            <p:nvPr/>
          </p:nvSpPr>
          <p:spPr>
            <a:xfrm>
              <a:off x="7436025" y="3323200"/>
              <a:ext cx="22175" cy="57825"/>
            </a:xfrm>
            <a:custGeom>
              <a:avLst/>
              <a:gdLst/>
              <a:ahLst/>
              <a:cxnLst/>
              <a:rect l="l" t="t" r="r" b="b"/>
              <a:pathLst>
                <a:path w="887" h="2313" extrusionOk="0">
                  <a:moveTo>
                    <a:pt x="1" y="2312"/>
                  </a:moveTo>
                  <a:lnTo>
                    <a:pt x="887"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1" name="Google Shape;6081;p205"/>
            <p:cNvSpPr/>
            <p:nvPr/>
          </p:nvSpPr>
          <p:spPr>
            <a:xfrm>
              <a:off x="7433175" y="3320650"/>
              <a:ext cx="27875" cy="62875"/>
            </a:xfrm>
            <a:custGeom>
              <a:avLst/>
              <a:gdLst/>
              <a:ahLst/>
              <a:cxnLst/>
              <a:rect l="l" t="t" r="r" b="b"/>
              <a:pathLst>
                <a:path w="1115" h="2515" extrusionOk="0">
                  <a:moveTo>
                    <a:pt x="1001" y="0"/>
                  </a:moveTo>
                  <a:cubicBezTo>
                    <a:pt x="960" y="0"/>
                    <a:pt x="921" y="24"/>
                    <a:pt x="905" y="65"/>
                  </a:cubicBezTo>
                  <a:lnTo>
                    <a:pt x="21" y="2377"/>
                  </a:lnTo>
                  <a:cubicBezTo>
                    <a:pt x="1" y="2430"/>
                    <a:pt x="27" y="2488"/>
                    <a:pt x="79" y="2508"/>
                  </a:cubicBezTo>
                  <a:cubicBezTo>
                    <a:pt x="90" y="2513"/>
                    <a:pt x="102" y="2514"/>
                    <a:pt x="115" y="2514"/>
                  </a:cubicBezTo>
                  <a:cubicBezTo>
                    <a:pt x="155" y="2514"/>
                    <a:pt x="193" y="2490"/>
                    <a:pt x="209" y="2450"/>
                  </a:cubicBezTo>
                  <a:lnTo>
                    <a:pt x="1095" y="138"/>
                  </a:lnTo>
                  <a:cubicBezTo>
                    <a:pt x="1115" y="85"/>
                    <a:pt x="1089" y="27"/>
                    <a:pt x="1036" y="7"/>
                  </a:cubicBezTo>
                  <a:cubicBezTo>
                    <a:pt x="1025" y="2"/>
                    <a:pt x="1013" y="0"/>
                    <a:pt x="10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2" name="Google Shape;6082;p205"/>
            <p:cNvSpPr/>
            <p:nvPr/>
          </p:nvSpPr>
          <p:spPr>
            <a:xfrm>
              <a:off x="7579100" y="3457200"/>
              <a:ext cx="56125" cy="26225"/>
            </a:xfrm>
            <a:custGeom>
              <a:avLst/>
              <a:gdLst/>
              <a:ahLst/>
              <a:cxnLst/>
              <a:rect l="l" t="t" r="r" b="b"/>
              <a:pathLst>
                <a:path w="2245" h="1049" extrusionOk="0">
                  <a:moveTo>
                    <a:pt x="0" y="1048"/>
                  </a:moveTo>
                  <a:lnTo>
                    <a:pt x="224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3" name="Google Shape;6083;p205"/>
            <p:cNvSpPr/>
            <p:nvPr/>
          </p:nvSpPr>
          <p:spPr>
            <a:xfrm>
              <a:off x="7576250" y="3454650"/>
              <a:ext cx="61825" cy="31300"/>
            </a:xfrm>
            <a:custGeom>
              <a:avLst/>
              <a:gdLst/>
              <a:ahLst/>
              <a:cxnLst/>
              <a:rect l="l" t="t" r="r" b="b"/>
              <a:pathLst>
                <a:path w="2473" h="1252" extrusionOk="0">
                  <a:moveTo>
                    <a:pt x="2357" y="0"/>
                  </a:moveTo>
                  <a:cubicBezTo>
                    <a:pt x="2343" y="0"/>
                    <a:pt x="2329" y="3"/>
                    <a:pt x="2315" y="10"/>
                  </a:cubicBezTo>
                  <a:lnTo>
                    <a:pt x="73" y="1059"/>
                  </a:lnTo>
                  <a:cubicBezTo>
                    <a:pt x="22" y="1082"/>
                    <a:pt x="0" y="1142"/>
                    <a:pt x="23" y="1193"/>
                  </a:cubicBezTo>
                  <a:cubicBezTo>
                    <a:pt x="40" y="1230"/>
                    <a:pt x="77" y="1252"/>
                    <a:pt x="114" y="1252"/>
                  </a:cubicBezTo>
                  <a:cubicBezTo>
                    <a:pt x="130" y="1250"/>
                    <a:pt x="144" y="1249"/>
                    <a:pt x="158" y="1241"/>
                  </a:cubicBezTo>
                  <a:lnTo>
                    <a:pt x="2400" y="193"/>
                  </a:lnTo>
                  <a:cubicBezTo>
                    <a:pt x="2451" y="170"/>
                    <a:pt x="2473" y="110"/>
                    <a:pt x="2449" y="59"/>
                  </a:cubicBezTo>
                  <a:cubicBezTo>
                    <a:pt x="2433" y="22"/>
                    <a:pt x="2395" y="0"/>
                    <a:pt x="23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4" name="Google Shape;6084;p205"/>
            <p:cNvSpPr/>
            <p:nvPr/>
          </p:nvSpPr>
          <p:spPr>
            <a:xfrm>
              <a:off x="7515700" y="3375425"/>
              <a:ext cx="39550" cy="47650"/>
            </a:xfrm>
            <a:custGeom>
              <a:avLst/>
              <a:gdLst/>
              <a:ahLst/>
              <a:cxnLst/>
              <a:rect l="l" t="t" r="r" b="b"/>
              <a:pathLst>
                <a:path w="1582" h="1906" extrusionOk="0">
                  <a:moveTo>
                    <a:pt x="1" y="1905"/>
                  </a:moveTo>
                  <a:lnTo>
                    <a:pt x="1581" y="1"/>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5" name="Google Shape;6085;p205"/>
            <p:cNvSpPr/>
            <p:nvPr/>
          </p:nvSpPr>
          <p:spPr>
            <a:xfrm>
              <a:off x="7512850" y="3372900"/>
              <a:ext cx="45250" cy="52675"/>
            </a:xfrm>
            <a:custGeom>
              <a:avLst/>
              <a:gdLst/>
              <a:ahLst/>
              <a:cxnLst/>
              <a:rect l="l" t="t" r="r" b="b"/>
              <a:pathLst>
                <a:path w="1810" h="2107" extrusionOk="0">
                  <a:moveTo>
                    <a:pt x="1696" y="0"/>
                  </a:moveTo>
                  <a:cubicBezTo>
                    <a:pt x="1667" y="0"/>
                    <a:pt x="1638" y="13"/>
                    <a:pt x="1618" y="37"/>
                  </a:cubicBezTo>
                  <a:lnTo>
                    <a:pt x="36" y="1941"/>
                  </a:lnTo>
                  <a:cubicBezTo>
                    <a:pt x="0" y="1985"/>
                    <a:pt x="7" y="2048"/>
                    <a:pt x="50" y="2083"/>
                  </a:cubicBezTo>
                  <a:cubicBezTo>
                    <a:pt x="68" y="2099"/>
                    <a:pt x="91" y="2106"/>
                    <a:pt x="114" y="2107"/>
                  </a:cubicBezTo>
                  <a:lnTo>
                    <a:pt x="114" y="2107"/>
                  </a:lnTo>
                  <a:cubicBezTo>
                    <a:pt x="143" y="2106"/>
                    <a:pt x="172" y="2094"/>
                    <a:pt x="192" y="2071"/>
                  </a:cubicBezTo>
                  <a:lnTo>
                    <a:pt x="1774" y="165"/>
                  </a:lnTo>
                  <a:cubicBezTo>
                    <a:pt x="1809" y="123"/>
                    <a:pt x="1803" y="59"/>
                    <a:pt x="1760" y="23"/>
                  </a:cubicBezTo>
                  <a:cubicBezTo>
                    <a:pt x="1741" y="8"/>
                    <a:pt x="1718" y="0"/>
                    <a:pt x="1696" y="0"/>
                  </a:cubicBezTo>
                  <a:close/>
                  <a:moveTo>
                    <a:pt x="114" y="2107"/>
                  </a:moveTo>
                  <a:cubicBezTo>
                    <a:pt x="114" y="2107"/>
                    <a:pt x="113" y="2107"/>
                    <a:pt x="113" y="2107"/>
                  </a:cubicBezTo>
                  <a:lnTo>
                    <a:pt x="115" y="2107"/>
                  </a:lnTo>
                  <a:cubicBezTo>
                    <a:pt x="114" y="2107"/>
                    <a:pt x="114" y="2107"/>
                    <a:pt x="114" y="21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6" name="Google Shape;6086;p205"/>
            <p:cNvSpPr/>
            <p:nvPr/>
          </p:nvSpPr>
          <p:spPr>
            <a:xfrm>
              <a:off x="7553350" y="3661650"/>
              <a:ext cx="24450" cy="18950"/>
            </a:xfrm>
            <a:custGeom>
              <a:avLst/>
              <a:gdLst/>
              <a:ahLst/>
              <a:cxnLst/>
              <a:rect l="l" t="t" r="r" b="b"/>
              <a:pathLst>
                <a:path w="978" h="758" extrusionOk="0">
                  <a:moveTo>
                    <a:pt x="489" y="0"/>
                  </a:moveTo>
                  <a:cubicBezTo>
                    <a:pt x="1" y="0"/>
                    <a:pt x="1" y="758"/>
                    <a:pt x="489" y="758"/>
                  </a:cubicBezTo>
                  <a:cubicBezTo>
                    <a:pt x="978" y="758"/>
                    <a:pt x="978" y="0"/>
                    <a:pt x="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7" name="Google Shape;6087;p205"/>
            <p:cNvSpPr/>
            <p:nvPr/>
          </p:nvSpPr>
          <p:spPr>
            <a:xfrm>
              <a:off x="7090050" y="3624325"/>
              <a:ext cx="24500" cy="19025"/>
            </a:xfrm>
            <a:custGeom>
              <a:avLst/>
              <a:gdLst/>
              <a:ahLst/>
              <a:cxnLst/>
              <a:rect l="l" t="t" r="r" b="b"/>
              <a:pathLst>
                <a:path w="980" h="761" extrusionOk="0">
                  <a:moveTo>
                    <a:pt x="490" y="1"/>
                  </a:moveTo>
                  <a:cubicBezTo>
                    <a:pt x="1" y="1"/>
                    <a:pt x="1" y="760"/>
                    <a:pt x="490" y="760"/>
                  </a:cubicBezTo>
                  <a:cubicBezTo>
                    <a:pt x="979" y="760"/>
                    <a:pt x="979" y="1"/>
                    <a:pt x="4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8" name="Google Shape;6088;p205"/>
            <p:cNvSpPr/>
            <p:nvPr/>
          </p:nvSpPr>
          <p:spPr>
            <a:xfrm>
              <a:off x="7240100" y="3226700"/>
              <a:ext cx="24500" cy="19000"/>
            </a:xfrm>
            <a:custGeom>
              <a:avLst/>
              <a:gdLst/>
              <a:ahLst/>
              <a:cxnLst/>
              <a:rect l="l" t="t" r="r" b="b"/>
              <a:pathLst>
                <a:path w="980" h="760" extrusionOk="0">
                  <a:moveTo>
                    <a:pt x="490" y="0"/>
                  </a:moveTo>
                  <a:cubicBezTo>
                    <a:pt x="1" y="0"/>
                    <a:pt x="1" y="760"/>
                    <a:pt x="490" y="760"/>
                  </a:cubicBezTo>
                  <a:cubicBezTo>
                    <a:pt x="979" y="760"/>
                    <a:pt x="979" y="0"/>
                    <a:pt x="4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9" name="Google Shape;6089;p205"/>
            <p:cNvSpPr/>
            <p:nvPr/>
          </p:nvSpPr>
          <p:spPr>
            <a:xfrm>
              <a:off x="7475200" y="3790650"/>
              <a:ext cx="24475" cy="18975"/>
            </a:xfrm>
            <a:custGeom>
              <a:avLst/>
              <a:gdLst/>
              <a:ahLst/>
              <a:cxnLst/>
              <a:rect l="l" t="t" r="r" b="b"/>
              <a:pathLst>
                <a:path w="979" h="759" extrusionOk="0">
                  <a:moveTo>
                    <a:pt x="489" y="1"/>
                  </a:moveTo>
                  <a:cubicBezTo>
                    <a:pt x="0" y="1"/>
                    <a:pt x="0" y="759"/>
                    <a:pt x="489" y="759"/>
                  </a:cubicBezTo>
                  <a:cubicBezTo>
                    <a:pt x="977" y="759"/>
                    <a:pt x="979" y="1"/>
                    <a:pt x="4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0" name="Google Shape;6090;p205"/>
            <p:cNvSpPr/>
            <p:nvPr/>
          </p:nvSpPr>
          <p:spPr>
            <a:xfrm>
              <a:off x="7607850" y="3716275"/>
              <a:ext cx="13050" cy="10125"/>
            </a:xfrm>
            <a:custGeom>
              <a:avLst/>
              <a:gdLst/>
              <a:ahLst/>
              <a:cxnLst/>
              <a:rect l="l" t="t" r="r" b="b"/>
              <a:pathLst>
                <a:path w="522" h="405" extrusionOk="0">
                  <a:moveTo>
                    <a:pt x="261" y="0"/>
                  </a:moveTo>
                  <a:cubicBezTo>
                    <a:pt x="0" y="0"/>
                    <a:pt x="0" y="405"/>
                    <a:pt x="261" y="405"/>
                  </a:cubicBezTo>
                  <a:cubicBezTo>
                    <a:pt x="520" y="405"/>
                    <a:pt x="522"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1" name="Google Shape;6091;p205"/>
            <p:cNvSpPr/>
            <p:nvPr/>
          </p:nvSpPr>
          <p:spPr>
            <a:xfrm>
              <a:off x="7670950" y="3535775"/>
              <a:ext cx="13075" cy="10150"/>
            </a:xfrm>
            <a:custGeom>
              <a:avLst/>
              <a:gdLst/>
              <a:ahLst/>
              <a:cxnLst/>
              <a:rect l="l" t="t" r="r" b="b"/>
              <a:pathLst>
                <a:path w="523" h="406" extrusionOk="0">
                  <a:moveTo>
                    <a:pt x="262" y="1"/>
                  </a:moveTo>
                  <a:cubicBezTo>
                    <a:pt x="1" y="1"/>
                    <a:pt x="1" y="405"/>
                    <a:pt x="262" y="405"/>
                  </a:cubicBezTo>
                  <a:cubicBezTo>
                    <a:pt x="523" y="405"/>
                    <a:pt x="523"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2" name="Google Shape;6092;p205"/>
            <p:cNvSpPr/>
            <p:nvPr/>
          </p:nvSpPr>
          <p:spPr>
            <a:xfrm>
              <a:off x="7370625" y="3218400"/>
              <a:ext cx="13075" cy="10175"/>
            </a:xfrm>
            <a:custGeom>
              <a:avLst/>
              <a:gdLst/>
              <a:ahLst/>
              <a:cxnLst/>
              <a:rect l="l" t="t" r="r" b="b"/>
              <a:pathLst>
                <a:path w="523" h="407" extrusionOk="0">
                  <a:moveTo>
                    <a:pt x="262" y="1"/>
                  </a:moveTo>
                  <a:cubicBezTo>
                    <a:pt x="1" y="1"/>
                    <a:pt x="1" y="407"/>
                    <a:pt x="262" y="407"/>
                  </a:cubicBezTo>
                  <a:cubicBezTo>
                    <a:pt x="522" y="407"/>
                    <a:pt x="522"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3" name="Google Shape;6093;p205"/>
            <p:cNvSpPr/>
            <p:nvPr/>
          </p:nvSpPr>
          <p:spPr>
            <a:xfrm>
              <a:off x="7172050" y="3237375"/>
              <a:ext cx="13075" cy="10150"/>
            </a:xfrm>
            <a:custGeom>
              <a:avLst/>
              <a:gdLst/>
              <a:ahLst/>
              <a:cxnLst/>
              <a:rect l="l" t="t" r="r" b="b"/>
              <a:pathLst>
                <a:path w="523" h="406" extrusionOk="0">
                  <a:moveTo>
                    <a:pt x="261" y="1"/>
                  </a:moveTo>
                  <a:cubicBezTo>
                    <a:pt x="0" y="1"/>
                    <a:pt x="0" y="405"/>
                    <a:pt x="261" y="405"/>
                  </a:cubicBezTo>
                  <a:cubicBezTo>
                    <a:pt x="522" y="405"/>
                    <a:pt x="52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4" name="Google Shape;6094;p205"/>
            <p:cNvSpPr/>
            <p:nvPr/>
          </p:nvSpPr>
          <p:spPr>
            <a:xfrm>
              <a:off x="7154575" y="3698800"/>
              <a:ext cx="13050" cy="10125"/>
            </a:xfrm>
            <a:custGeom>
              <a:avLst/>
              <a:gdLst/>
              <a:ahLst/>
              <a:cxnLst/>
              <a:rect l="l" t="t" r="r" b="b"/>
              <a:pathLst>
                <a:path w="522" h="405" extrusionOk="0">
                  <a:moveTo>
                    <a:pt x="261" y="0"/>
                  </a:moveTo>
                  <a:cubicBezTo>
                    <a:pt x="0" y="0"/>
                    <a:pt x="0" y="405"/>
                    <a:pt x="261" y="405"/>
                  </a:cubicBezTo>
                  <a:cubicBezTo>
                    <a:pt x="520" y="405"/>
                    <a:pt x="522"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5" name="Google Shape;6095;p205"/>
            <p:cNvSpPr/>
            <p:nvPr/>
          </p:nvSpPr>
          <p:spPr>
            <a:xfrm>
              <a:off x="7204575" y="3805050"/>
              <a:ext cx="13075" cy="10175"/>
            </a:xfrm>
            <a:custGeom>
              <a:avLst/>
              <a:gdLst/>
              <a:ahLst/>
              <a:cxnLst/>
              <a:rect l="l" t="t" r="r" b="b"/>
              <a:pathLst>
                <a:path w="523" h="407" extrusionOk="0">
                  <a:moveTo>
                    <a:pt x="261" y="1"/>
                  </a:moveTo>
                  <a:cubicBezTo>
                    <a:pt x="0" y="1"/>
                    <a:pt x="0" y="406"/>
                    <a:pt x="261" y="406"/>
                  </a:cubicBezTo>
                  <a:cubicBezTo>
                    <a:pt x="522" y="406"/>
                    <a:pt x="52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6" name="Google Shape;6096;p205"/>
            <p:cNvSpPr/>
            <p:nvPr/>
          </p:nvSpPr>
          <p:spPr>
            <a:xfrm>
              <a:off x="7223325" y="3686300"/>
              <a:ext cx="13075" cy="10125"/>
            </a:xfrm>
            <a:custGeom>
              <a:avLst/>
              <a:gdLst/>
              <a:ahLst/>
              <a:cxnLst/>
              <a:rect l="l" t="t" r="r" b="b"/>
              <a:pathLst>
                <a:path w="523" h="405" extrusionOk="0">
                  <a:moveTo>
                    <a:pt x="261" y="0"/>
                  </a:moveTo>
                  <a:cubicBezTo>
                    <a:pt x="0" y="0"/>
                    <a:pt x="0" y="405"/>
                    <a:pt x="261" y="405"/>
                  </a:cubicBezTo>
                  <a:cubicBezTo>
                    <a:pt x="522" y="405"/>
                    <a:pt x="522"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7" name="Google Shape;6097;p205"/>
            <p:cNvSpPr/>
            <p:nvPr/>
          </p:nvSpPr>
          <p:spPr>
            <a:xfrm>
              <a:off x="7063275" y="3386200"/>
              <a:ext cx="13075" cy="10125"/>
            </a:xfrm>
            <a:custGeom>
              <a:avLst/>
              <a:gdLst/>
              <a:ahLst/>
              <a:cxnLst/>
              <a:rect l="l" t="t" r="r" b="b"/>
              <a:pathLst>
                <a:path w="523" h="405" extrusionOk="0">
                  <a:moveTo>
                    <a:pt x="262" y="0"/>
                  </a:moveTo>
                  <a:cubicBezTo>
                    <a:pt x="1" y="0"/>
                    <a:pt x="1" y="405"/>
                    <a:pt x="262" y="405"/>
                  </a:cubicBezTo>
                  <a:cubicBezTo>
                    <a:pt x="522" y="405"/>
                    <a:pt x="522"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8" name="Google Shape;6098;p205"/>
            <p:cNvSpPr/>
            <p:nvPr/>
          </p:nvSpPr>
          <p:spPr>
            <a:xfrm>
              <a:off x="7532175" y="3297425"/>
              <a:ext cx="13075" cy="10125"/>
            </a:xfrm>
            <a:custGeom>
              <a:avLst/>
              <a:gdLst/>
              <a:ahLst/>
              <a:cxnLst/>
              <a:rect l="l" t="t" r="r" b="b"/>
              <a:pathLst>
                <a:path w="523" h="405" extrusionOk="0">
                  <a:moveTo>
                    <a:pt x="262" y="0"/>
                  </a:moveTo>
                  <a:cubicBezTo>
                    <a:pt x="1" y="0"/>
                    <a:pt x="1" y="405"/>
                    <a:pt x="262" y="405"/>
                  </a:cubicBezTo>
                  <a:cubicBezTo>
                    <a:pt x="522" y="405"/>
                    <a:pt x="522"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9" name="Google Shape;6099;p205"/>
            <p:cNvSpPr/>
            <p:nvPr/>
          </p:nvSpPr>
          <p:spPr>
            <a:xfrm>
              <a:off x="7450275" y="3690650"/>
              <a:ext cx="13050" cy="10125"/>
            </a:xfrm>
            <a:custGeom>
              <a:avLst/>
              <a:gdLst/>
              <a:ahLst/>
              <a:cxnLst/>
              <a:rect l="l" t="t" r="r" b="b"/>
              <a:pathLst>
                <a:path w="522" h="405" extrusionOk="0">
                  <a:moveTo>
                    <a:pt x="261" y="1"/>
                  </a:moveTo>
                  <a:cubicBezTo>
                    <a:pt x="0" y="1"/>
                    <a:pt x="0" y="405"/>
                    <a:pt x="261" y="405"/>
                  </a:cubicBezTo>
                  <a:cubicBezTo>
                    <a:pt x="522" y="405"/>
                    <a:pt x="52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0" name="Google Shape;6100;p205"/>
            <p:cNvSpPr/>
            <p:nvPr/>
          </p:nvSpPr>
          <p:spPr>
            <a:xfrm>
              <a:off x="7288425" y="3718900"/>
              <a:ext cx="125450" cy="119150"/>
            </a:xfrm>
            <a:custGeom>
              <a:avLst/>
              <a:gdLst/>
              <a:ahLst/>
              <a:cxnLst/>
              <a:rect l="l" t="t" r="r" b="b"/>
              <a:pathLst>
                <a:path w="5018" h="4766" extrusionOk="0">
                  <a:moveTo>
                    <a:pt x="2508" y="3783"/>
                  </a:moveTo>
                  <a:cubicBezTo>
                    <a:pt x="2508" y="3783"/>
                    <a:pt x="2508" y="3783"/>
                    <a:pt x="2509" y="3783"/>
                  </a:cubicBezTo>
                  <a:lnTo>
                    <a:pt x="2509" y="3783"/>
                  </a:lnTo>
                  <a:cubicBezTo>
                    <a:pt x="2509" y="3783"/>
                    <a:pt x="2509" y="3783"/>
                    <a:pt x="2509" y="3783"/>
                  </a:cubicBezTo>
                  <a:close/>
                  <a:moveTo>
                    <a:pt x="2509" y="326"/>
                  </a:moveTo>
                  <a:lnTo>
                    <a:pt x="3161" y="1646"/>
                  </a:lnTo>
                  <a:cubicBezTo>
                    <a:pt x="3175" y="1675"/>
                    <a:pt x="3204" y="1696"/>
                    <a:pt x="3236" y="1701"/>
                  </a:cubicBezTo>
                  <a:lnTo>
                    <a:pt x="4692" y="1913"/>
                  </a:lnTo>
                  <a:lnTo>
                    <a:pt x="3639" y="2939"/>
                  </a:lnTo>
                  <a:cubicBezTo>
                    <a:pt x="3614" y="2962"/>
                    <a:pt x="3604" y="2996"/>
                    <a:pt x="3610" y="3028"/>
                  </a:cubicBezTo>
                  <a:lnTo>
                    <a:pt x="3858" y="4479"/>
                  </a:lnTo>
                  <a:lnTo>
                    <a:pt x="2556" y="3794"/>
                  </a:lnTo>
                  <a:cubicBezTo>
                    <a:pt x="2541" y="3786"/>
                    <a:pt x="2525" y="3783"/>
                    <a:pt x="2509" y="3783"/>
                  </a:cubicBezTo>
                  <a:lnTo>
                    <a:pt x="2509" y="3783"/>
                  </a:lnTo>
                  <a:cubicBezTo>
                    <a:pt x="2492" y="3783"/>
                    <a:pt x="2477" y="3786"/>
                    <a:pt x="2462" y="3794"/>
                  </a:cubicBezTo>
                  <a:lnTo>
                    <a:pt x="1159" y="4479"/>
                  </a:lnTo>
                  <a:lnTo>
                    <a:pt x="1409" y="3028"/>
                  </a:lnTo>
                  <a:cubicBezTo>
                    <a:pt x="1414" y="2996"/>
                    <a:pt x="1403" y="2962"/>
                    <a:pt x="1380" y="2939"/>
                  </a:cubicBezTo>
                  <a:lnTo>
                    <a:pt x="326" y="1913"/>
                  </a:lnTo>
                  <a:lnTo>
                    <a:pt x="1781" y="1701"/>
                  </a:lnTo>
                  <a:cubicBezTo>
                    <a:pt x="1815" y="1696"/>
                    <a:pt x="1843" y="1675"/>
                    <a:pt x="1858" y="1646"/>
                  </a:cubicBezTo>
                  <a:lnTo>
                    <a:pt x="2509" y="326"/>
                  </a:lnTo>
                  <a:close/>
                  <a:moveTo>
                    <a:pt x="2509" y="1"/>
                  </a:moveTo>
                  <a:cubicBezTo>
                    <a:pt x="2472" y="1"/>
                    <a:pt x="2435" y="18"/>
                    <a:pt x="2418" y="53"/>
                  </a:cubicBezTo>
                  <a:lnTo>
                    <a:pt x="1699" y="1508"/>
                  </a:lnTo>
                  <a:lnTo>
                    <a:pt x="93" y="1741"/>
                  </a:lnTo>
                  <a:cubicBezTo>
                    <a:pt x="56" y="1747"/>
                    <a:pt x="23" y="1774"/>
                    <a:pt x="11" y="1811"/>
                  </a:cubicBezTo>
                  <a:cubicBezTo>
                    <a:pt x="0" y="1848"/>
                    <a:pt x="9" y="1888"/>
                    <a:pt x="37" y="1914"/>
                  </a:cubicBezTo>
                  <a:lnTo>
                    <a:pt x="1199" y="3047"/>
                  </a:lnTo>
                  <a:lnTo>
                    <a:pt x="924" y="4647"/>
                  </a:lnTo>
                  <a:cubicBezTo>
                    <a:pt x="918" y="4684"/>
                    <a:pt x="934" y="4723"/>
                    <a:pt x="965" y="4746"/>
                  </a:cubicBezTo>
                  <a:cubicBezTo>
                    <a:pt x="983" y="4759"/>
                    <a:pt x="1003" y="4765"/>
                    <a:pt x="1024" y="4765"/>
                  </a:cubicBezTo>
                  <a:cubicBezTo>
                    <a:pt x="1040" y="4765"/>
                    <a:pt x="1057" y="4761"/>
                    <a:pt x="1073" y="4754"/>
                  </a:cubicBezTo>
                  <a:lnTo>
                    <a:pt x="2508" y="3998"/>
                  </a:lnTo>
                  <a:lnTo>
                    <a:pt x="3945" y="4754"/>
                  </a:lnTo>
                  <a:cubicBezTo>
                    <a:pt x="3960" y="4761"/>
                    <a:pt x="3976" y="4765"/>
                    <a:pt x="3993" y="4765"/>
                  </a:cubicBezTo>
                  <a:cubicBezTo>
                    <a:pt x="4014" y="4765"/>
                    <a:pt x="4034" y="4758"/>
                    <a:pt x="4053" y="4746"/>
                  </a:cubicBezTo>
                  <a:cubicBezTo>
                    <a:pt x="4084" y="4723"/>
                    <a:pt x="4099" y="4684"/>
                    <a:pt x="4093" y="4647"/>
                  </a:cubicBezTo>
                  <a:lnTo>
                    <a:pt x="3818" y="3047"/>
                  </a:lnTo>
                  <a:lnTo>
                    <a:pt x="4980" y="1914"/>
                  </a:lnTo>
                  <a:cubicBezTo>
                    <a:pt x="5008" y="1888"/>
                    <a:pt x="5017" y="1846"/>
                    <a:pt x="5005" y="1811"/>
                  </a:cubicBezTo>
                  <a:cubicBezTo>
                    <a:pt x="4994" y="1774"/>
                    <a:pt x="4962" y="1747"/>
                    <a:pt x="4925" y="1741"/>
                  </a:cubicBezTo>
                  <a:lnTo>
                    <a:pt x="3318" y="1508"/>
                  </a:lnTo>
                  <a:lnTo>
                    <a:pt x="2599" y="53"/>
                  </a:lnTo>
                  <a:cubicBezTo>
                    <a:pt x="2582" y="18"/>
                    <a:pt x="2545" y="1"/>
                    <a:pt x="2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1" name="Google Shape;6101;p205"/>
            <p:cNvSpPr/>
            <p:nvPr/>
          </p:nvSpPr>
          <p:spPr>
            <a:xfrm>
              <a:off x="6778825" y="3421425"/>
              <a:ext cx="76375" cy="90150"/>
            </a:xfrm>
            <a:custGeom>
              <a:avLst/>
              <a:gdLst/>
              <a:ahLst/>
              <a:cxnLst/>
              <a:rect l="l" t="t" r="r" b="b"/>
              <a:pathLst>
                <a:path w="3055" h="3606" extrusionOk="0">
                  <a:moveTo>
                    <a:pt x="1523" y="0"/>
                  </a:moveTo>
                  <a:cubicBezTo>
                    <a:pt x="1523" y="0"/>
                    <a:pt x="1526" y="40"/>
                    <a:pt x="1527" y="107"/>
                  </a:cubicBezTo>
                  <a:lnTo>
                    <a:pt x="1527" y="107"/>
                  </a:lnTo>
                  <a:cubicBezTo>
                    <a:pt x="1528" y="40"/>
                    <a:pt x="1531" y="0"/>
                    <a:pt x="1531" y="0"/>
                  </a:cubicBezTo>
                  <a:close/>
                  <a:moveTo>
                    <a:pt x="1527" y="107"/>
                  </a:moveTo>
                  <a:cubicBezTo>
                    <a:pt x="1527" y="127"/>
                    <a:pt x="1527" y="149"/>
                    <a:pt x="1527" y="173"/>
                  </a:cubicBezTo>
                  <a:lnTo>
                    <a:pt x="1527" y="173"/>
                  </a:lnTo>
                  <a:cubicBezTo>
                    <a:pt x="1527" y="149"/>
                    <a:pt x="1527" y="127"/>
                    <a:pt x="1527" y="107"/>
                  </a:cubicBezTo>
                  <a:close/>
                  <a:moveTo>
                    <a:pt x="1527" y="173"/>
                  </a:moveTo>
                  <a:cubicBezTo>
                    <a:pt x="1523" y="460"/>
                    <a:pt x="1473" y="1034"/>
                    <a:pt x="1150" y="1359"/>
                  </a:cubicBezTo>
                  <a:cubicBezTo>
                    <a:pt x="705" y="1803"/>
                    <a:pt x="0" y="1803"/>
                    <a:pt x="0" y="1803"/>
                  </a:cubicBezTo>
                  <a:cubicBezTo>
                    <a:pt x="0" y="1803"/>
                    <a:pt x="705" y="1805"/>
                    <a:pt x="1150" y="2248"/>
                  </a:cubicBezTo>
                  <a:cubicBezTo>
                    <a:pt x="1473" y="2572"/>
                    <a:pt x="1523" y="3146"/>
                    <a:pt x="1527" y="3433"/>
                  </a:cubicBezTo>
                  <a:lnTo>
                    <a:pt x="1527" y="3433"/>
                  </a:lnTo>
                  <a:cubicBezTo>
                    <a:pt x="1530" y="3146"/>
                    <a:pt x="1580" y="2572"/>
                    <a:pt x="1904" y="2248"/>
                  </a:cubicBezTo>
                  <a:cubicBezTo>
                    <a:pt x="2349" y="1805"/>
                    <a:pt x="3054" y="1803"/>
                    <a:pt x="3054" y="1803"/>
                  </a:cubicBezTo>
                  <a:cubicBezTo>
                    <a:pt x="3054" y="1803"/>
                    <a:pt x="2349" y="1803"/>
                    <a:pt x="1904" y="1359"/>
                  </a:cubicBezTo>
                  <a:cubicBezTo>
                    <a:pt x="1580" y="1034"/>
                    <a:pt x="1530" y="460"/>
                    <a:pt x="1527" y="173"/>
                  </a:cubicBezTo>
                  <a:close/>
                  <a:moveTo>
                    <a:pt x="1527" y="3433"/>
                  </a:moveTo>
                  <a:lnTo>
                    <a:pt x="1527" y="3433"/>
                  </a:lnTo>
                  <a:cubicBezTo>
                    <a:pt x="1527" y="3457"/>
                    <a:pt x="1527" y="3480"/>
                    <a:pt x="1527" y="3499"/>
                  </a:cubicBezTo>
                  <a:lnTo>
                    <a:pt x="1527" y="3499"/>
                  </a:lnTo>
                  <a:cubicBezTo>
                    <a:pt x="1527" y="3480"/>
                    <a:pt x="1527" y="3457"/>
                    <a:pt x="1527" y="3433"/>
                  </a:cubicBezTo>
                  <a:close/>
                  <a:moveTo>
                    <a:pt x="1527" y="3499"/>
                  </a:moveTo>
                  <a:cubicBezTo>
                    <a:pt x="1526" y="3566"/>
                    <a:pt x="1523" y="3606"/>
                    <a:pt x="1523" y="3606"/>
                  </a:cubicBezTo>
                  <a:lnTo>
                    <a:pt x="1531" y="3606"/>
                  </a:lnTo>
                  <a:cubicBezTo>
                    <a:pt x="1531" y="3606"/>
                    <a:pt x="1528" y="3566"/>
                    <a:pt x="1527"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2" name="Google Shape;6102;p205"/>
            <p:cNvSpPr/>
            <p:nvPr/>
          </p:nvSpPr>
          <p:spPr>
            <a:xfrm>
              <a:off x="6776925" y="3419575"/>
              <a:ext cx="80150" cy="93900"/>
            </a:xfrm>
            <a:custGeom>
              <a:avLst/>
              <a:gdLst/>
              <a:ahLst/>
              <a:cxnLst/>
              <a:rect l="l" t="t" r="r" b="b"/>
              <a:pathLst>
                <a:path w="3206" h="3756" extrusionOk="0">
                  <a:moveTo>
                    <a:pt x="1604" y="866"/>
                  </a:moveTo>
                  <a:cubicBezTo>
                    <a:pt x="1661" y="1090"/>
                    <a:pt x="1760" y="1317"/>
                    <a:pt x="1928" y="1487"/>
                  </a:cubicBezTo>
                  <a:cubicBezTo>
                    <a:pt x="2139" y="1698"/>
                    <a:pt x="2405" y="1814"/>
                    <a:pt x="2632" y="1877"/>
                  </a:cubicBezTo>
                  <a:cubicBezTo>
                    <a:pt x="2405" y="1940"/>
                    <a:pt x="2139" y="2056"/>
                    <a:pt x="1928" y="2269"/>
                  </a:cubicBezTo>
                  <a:cubicBezTo>
                    <a:pt x="1760" y="2437"/>
                    <a:pt x="1661" y="2664"/>
                    <a:pt x="1602" y="2888"/>
                  </a:cubicBezTo>
                  <a:cubicBezTo>
                    <a:pt x="1545" y="2664"/>
                    <a:pt x="1446" y="2437"/>
                    <a:pt x="1278" y="2269"/>
                  </a:cubicBezTo>
                  <a:cubicBezTo>
                    <a:pt x="1067" y="2056"/>
                    <a:pt x="801" y="1940"/>
                    <a:pt x="575" y="1877"/>
                  </a:cubicBezTo>
                  <a:cubicBezTo>
                    <a:pt x="801" y="1814"/>
                    <a:pt x="1067" y="1698"/>
                    <a:pt x="1278" y="1487"/>
                  </a:cubicBezTo>
                  <a:cubicBezTo>
                    <a:pt x="1446" y="1317"/>
                    <a:pt x="1545" y="1090"/>
                    <a:pt x="1604" y="866"/>
                  </a:cubicBezTo>
                  <a:close/>
                  <a:moveTo>
                    <a:pt x="1601" y="0"/>
                  </a:moveTo>
                  <a:cubicBezTo>
                    <a:pt x="1579" y="0"/>
                    <a:pt x="1558" y="8"/>
                    <a:pt x="1544" y="24"/>
                  </a:cubicBezTo>
                  <a:cubicBezTo>
                    <a:pt x="1530" y="39"/>
                    <a:pt x="1522" y="59"/>
                    <a:pt x="1524" y="81"/>
                  </a:cubicBezTo>
                  <a:cubicBezTo>
                    <a:pt x="1524" y="82"/>
                    <a:pt x="1527" y="125"/>
                    <a:pt x="1527" y="195"/>
                  </a:cubicBezTo>
                  <a:cubicBezTo>
                    <a:pt x="1527" y="207"/>
                    <a:pt x="1527" y="221"/>
                    <a:pt x="1527" y="235"/>
                  </a:cubicBezTo>
                  <a:cubicBezTo>
                    <a:pt x="1524" y="507"/>
                    <a:pt x="1480" y="1070"/>
                    <a:pt x="1172" y="1379"/>
                  </a:cubicBezTo>
                  <a:cubicBezTo>
                    <a:pt x="755" y="1795"/>
                    <a:pt x="82" y="1801"/>
                    <a:pt x="76" y="1801"/>
                  </a:cubicBezTo>
                  <a:cubicBezTo>
                    <a:pt x="34" y="1801"/>
                    <a:pt x="0" y="1835"/>
                    <a:pt x="0" y="1877"/>
                  </a:cubicBezTo>
                  <a:cubicBezTo>
                    <a:pt x="0" y="1919"/>
                    <a:pt x="34" y="1953"/>
                    <a:pt x="76" y="1953"/>
                  </a:cubicBezTo>
                  <a:cubicBezTo>
                    <a:pt x="82" y="1953"/>
                    <a:pt x="754" y="1959"/>
                    <a:pt x="1172" y="2376"/>
                  </a:cubicBezTo>
                  <a:cubicBezTo>
                    <a:pt x="1479" y="2684"/>
                    <a:pt x="1524" y="3248"/>
                    <a:pt x="1527" y="3519"/>
                  </a:cubicBezTo>
                  <a:cubicBezTo>
                    <a:pt x="1527" y="3533"/>
                    <a:pt x="1527" y="3547"/>
                    <a:pt x="1527" y="3559"/>
                  </a:cubicBezTo>
                  <a:cubicBezTo>
                    <a:pt x="1527" y="3630"/>
                    <a:pt x="1524" y="3672"/>
                    <a:pt x="1524" y="3673"/>
                  </a:cubicBezTo>
                  <a:cubicBezTo>
                    <a:pt x="1522" y="3695"/>
                    <a:pt x="1533" y="3717"/>
                    <a:pt x="1547" y="3732"/>
                  </a:cubicBezTo>
                  <a:cubicBezTo>
                    <a:pt x="1562" y="3748"/>
                    <a:pt x="1585" y="3755"/>
                    <a:pt x="1607" y="3755"/>
                  </a:cubicBezTo>
                  <a:cubicBezTo>
                    <a:pt x="1629" y="3755"/>
                    <a:pt x="1649" y="3748"/>
                    <a:pt x="1663" y="3732"/>
                  </a:cubicBezTo>
                  <a:cubicBezTo>
                    <a:pt x="1676" y="3717"/>
                    <a:pt x="1684" y="3695"/>
                    <a:pt x="1683" y="3673"/>
                  </a:cubicBezTo>
                  <a:cubicBezTo>
                    <a:pt x="1683" y="3672"/>
                    <a:pt x="1680" y="3630"/>
                    <a:pt x="1680" y="3559"/>
                  </a:cubicBezTo>
                  <a:cubicBezTo>
                    <a:pt x="1680" y="3547"/>
                    <a:pt x="1680" y="3533"/>
                    <a:pt x="1680" y="3519"/>
                  </a:cubicBezTo>
                  <a:cubicBezTo>
                    <a:pt x="1681" y="3248"/>
                    <a:pt x="1726" y="2684"/>
                    <a:pt x="2034" y="2376"/>
                  </a:cubicBezTo>
                  <a:cubicBezTo>
                    <a:pt x="2451" y="1959"/>
                    <a:pt x="3123" y="1953"/>
                    <a:pt x="3130" y="1953"/>
                  </a:cubicBezTo>
                  <a:cubicBezTo>
                    <a:pt x="3172" y="1953"/>
                    <a:pt x="3206" y="1919"/>
                    <a:pt x="3206" y="1877"/>
                  </a:cubicBezTo>
                  <a:cubicBezTo>
                    <a:pt x="3206" y="1835"/>
                    <a:pt x="3172" y="1801"/>
                    <a:pt x="3130" y="1801"/>
                  </a:cubicBezTo>
                  <a:cubicBezTo>
                    <a:pt x="3123" y="1801"/>
                    <a:pt x="2451" y="1795"/>
                    <a:pt x="2034" y="1379"/>
                  </a:cubicBezTo>
                  <a:cubicBezTo>
                    <a:pt x="1726" y="1070"/>
                    <a:pt x="1681" y="507"/>
                    <a:pt x="1680" y="235"/>
                  </a:cubicBezTo>
                  <a:cubicBezTo>
                    <a:pt x="1680" y="221"/>
                    <a:pt x="1680" y="207"/>
                    <a:pt x="1680" y="195"/>
                  </a:cubicBezTo>
                  <a:cubicBezTo>
                    <a:pt x="1680" y="125"/>
                    <a:pt x="1683" y="82"/>
                    <a:pt x="1683" y="81"/>
                  </a:cubicBezTo>
                  <a:cubicBezTo>
                    <a:pt x="1684" y="59"/>
                    <a:pt x="1673" y="39"/>
                    <a:pt x="1658" y="24"/>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3" name="Google Shape;6103;p205"/>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4" name="Google Shape;6104;p205"/>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5" name="Google Shape;6105;p205"/>
            <p:cNvSpPr/>
            <p:nvPr/>
          </p:nvSpPr>
          <p:spPr>
            <a:xfrm>
              <a:off x="6825425" y="3167275"/>
              <a:ext cx="117725" cy="138975"/>
            </a:xfrm>
            <a:custGeom>
              <a:avLst/>
              <a:gdLst/>
              <a:ahLst/>
              <a:cxnLst/>
              <a:rect l="l" t="t" r="r" b="b"/>
              <a:pathLst>
                <a:path w="4709" h="5559" extrusionOk="0">
                  <a:moveTo>
                    <a:pt x="2349" y="1"/>
                  </a:moveTo>
                  <a:cubicBezTo>
                    <a:pt x="2349" y="1"/>
                    <a:pt x="2355" y="74"/>
                    <a:pt x="2355" y="195"/>
                  </a:cubicBezTo>
                  <a:lnTo>
                    <a:pt x="2355" y="195"/>
                  </a:lnTo>
                  <a:cubicBezTo>
                    <a:pt x="2356" y="74"/>
                    <a:pt x="2362" y="1"/>
                    <a:pt x="2362" y="1"/>
                  </a:cubicBezTo>
                  <a:close/>
                  <a:moveTo>
                    <a:pt x="2355" y="195"/>
                  </a:moveTo>
                  <a:cubicBezTo>
                    <a:pt x="2355" y="207"/>
                    <a:pt x="2355" y="221"/>
                    <a:pt x="2355" y="234"/>
                  </a:cubicBezTo>
                  <a:lnTo>
                    <a:pt x="2355" y="234"/>
                  </a:lnTo>
                  <a:cubicBezTo>
                    <a:pt x="2355" y="221"/>
                    <a:pt x="2355" y="207"/>
                    <a:pt x="2355" y="195"/>
                  </a:cubicBezTo>
                  <a:close/>
                  <a:moveTo>
                    <a:pt x="2355" y="234"/>
                  </a:moveTo>
                  <a:lnTo>
                    <a:pt x="2355" y="234"/>
                  </a:lnTo>
                  <a:cubicBezTo>
                    <a:pt x="2353" y="663"/>
                    <a:pt x="2285" y="1581"/>
                    <a:pt x="1772" y="2093"/>
                  </a:cubicBezTo>
                  <a:cubicBezTo>
                    <a:pt x="1087" y="2779"/>
                    <a:pt x="0" y="2779"/>
                    <a:pt x="0" y="2779"/>
                  </a:cubicBezTo>
                  <a:cubicBezTo>
                    <a:pt x="0" y="2779"/>
                    <a:pt x="1087" y="2780"/>
                    <a:pt x="1772" y="3465"/>
                  </a:cubicBezTo>
                  <a:cubicBezTo>
                    <a:pt x="2285" y="3978"/>
                    <a:pt x="2353" y="4896"/>
                    <a:pt x="2355" y="5325"/>
                  </a:cubicBezTo>
                  <a:lnTo>
                    <a:pt x="2355" y="5325"/>
                  </a:lnTo>
                  <a:cubicBezTo>
                    <a:pt x="2357" y="4896"/>
                    <a:pt x="2426" y="3978"/>
                    <a:pt x="2937" y="3465"/>
                  </a:cubicBezTo>
                  <a:cubicBezTo>
                    <a:pt x="3622" y="2780"/>
                    <a:pt x="4709" y="2779"/>
                    <a:pt x="4709" y="2779"/>
                  </a:cubicBezTo>
                  <a:cubicBezTo>
                    <a:pt x="4709" y="2779"/>
                    <a:pt x="3622" y="2779"/>
                    <a:pt x="2937" y="2093"/>
                  </a:cubicBezTo>
                  <a:cubicBezTo>
                    <a:pt x="2426" y="1581"/>
                    <a:pt x="2357" y="663"/>
                    <a:pt x="2355" y="234"/>
                  </a:cubicBezTo>
                  <a:close/>
                  <a:moveTo>
                    <a:pt x="2355" y="5325"/>
                  </a:moveTo>
                  <a:lnTo>
                    <a:pt x="2355" y="5325"/>
                  </a:lnTo>
                  <a:cubicBezTo>
                    <a:pt x="2355" y="5338"/>
                    <a:pt x="2355" y="5352"/>
                    <a:pt x="2355" y="5364"/>
                  </a:cubicBezTo>
                  <a:lnTo>
                    <a:pt x="2355" y="5364"/>
                  </a:lnTo>
                  <a:cubicBezTo>
                    <a:pt x="2355" y="5352"/>
                    <a:pt x="2355" y="5338"/>
                    <a:pt x="2355" y="5325"/>
                  </a:cubicBezTo>
                  <a:close/>
                  <a:moveTo>
                    <a:pt x="2355" y="5364"/>
                  </a:moveTo>
                  <a:cubicBezTo>
                    <a:pt x="2355" y="5485"/>
                    <a:pt x="2349" y="5558"/>
                    <a:pt x="2349" y="5558"/>
                  </a:cubicBezTo>
                  <a:lnTo>
                    <a:pt x="2362" y="5558"/>
                  </a:lnTo>
                  <a:cubicBezTo>
                    <a:pt x="2362" y="5558"/>
                    <a:pt x="2356" y="5485"/>
                    <a:pt x="2355" y="53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6" name="Google Shape;6106;p205"/>
            <p:cNvSpPr/>
            <p:nvPr/>
          </p:nvSpPr>
          <p:spPr>
            <a:xfrm>
              <a:off x="6823525" y="3165400"/>
              <a:ext cx="121525" cy="142775"/>
            </a:xfrm>
            <a:custGeom>
              <a:avLst/>
              <a:gdLst/>
              <a:ahLst/>
              <a:cxnLst/>
              <a:rect l="l" t="t" r="r" b="b"/>
              <a:pathLst>
                <a:path w="4861" h="5711" extrusionOk="0">
                  <a:moveTo>
                    <a:pt x="2431" y="1111"/>
                  </a:moveTo>
                  <a:cubicBezTo>
                    <a:pt x="2509" y="1503"/>
                    <a:pt x="2663" y="1925"/>
                    <a:pt x="2961" y="2222"/>
                  </a:cubicBezTo>
                  <a:cubicBezTo>
                    <a:pt x="3331" y="2594"/>
                    <a:pt x="3811" y="2770"/>
                    <a:pt x="4186" y="2855"/>
                  </a:cubicBezTo>
                  <a:cubicBezTo>
                    <a:pt x="3811" y="2939"/>
                    <a:pt x="3333" y="3115"/>
                    <a:pt x="2961" y="3486"/>
                  </a:cubicBezTo>
                  <a:cubicBezTo>
                    <a:pt x="2663" y="3784"/>
                    <a:pt x="2509" y="4206"/>
                    <a:pt x="2431" y="4598"/>
                  </a:cubicBezTo>
                  <a:cubicBezTo>
                    <a:pt x="2353" y="4206"/>
                    <a:pt x="2200" y="3784"/>
                    <a:pt x="1902" y="3486"/>
                  </a:cubicBezTo>
                  <a:cubicBezTo>
                    <a:pt x="1530" y="3115"/>
                    <a:pt x="1050" y="2939"/>
                    <a:pt x="677" y="2855"/>
                  </a:cubicBezTo>
                  <a:cubicBezTo>
                    <a:pt x="1050" y="2770"/>
                    <a:pt x="1530" y="2594"/>
                    <a:pt x="1902" y="2222"/>
                  </a:cubicBezTo>
                  <a:cubicBezTo>
                    <a:pt x="2200" y="1925"/>
                    <a:pt x="2353" y="1503"/>
                    <a:pt x="2431" y="1111"/>
                  </a:cubicBezTo>
                  <a:close/>
                  <a:moveTo>
                    <a:pt x="2428" y="0"/>
                  </a:moveTo>
                  <a:cubicBezTo>
                    <a:pt x="2406" y="0"/>
                    <a:pt x="2384" y="8"/>
                    <a:pt x="2370" y="23"/>
                  </a:cubicBezTo>
                  <a:cubicBezTo>
                    <a:pt x="2354" y="39"/>
                    <a:pt x="2348" y="60"/>
                    <a:pt x="2350" y="80"/>
                  </a:cubicBezTo>
                  <a:cubicBezTo>
                    <a:pt x="2350" y="83"/>
                    <a:pt x="2354" y="151"/>
                    <a:pt x="2354" y="259"/>
                  </a:cubicBezTo>
                  <a:cubicBezTo>
                    <a:pt x="2354" y="281"/>
                    <a:pt x="2354" y="303"/>
                    <a:pt x="2354" y="327"/>
                  </a:cubicBezTo>
                  <a:cubicBezTo>
                    <a:pt x="2351" y="753"/>
                    <a:pt x="2279" y="1630"/>
                    <a:pt x="1796" y="2114"/>
                  </a:cubicBezTo>
                  <a:cubicBezTo>
                    <a:pt x="1141" y="2769"/>
                    <a:pt x="87" y="2778"/>
                    <a:pt x="76" y="2778"/>
                  </a:cubicBezTo>
                  <a:cubicBezTo>
                    <a:pt x="35" y="2778"/>
                    <a:pt x="1" y="2812"/>
                    <a:pt x="1" y="2855"/>
                  </a:cubicBezTo>
                  <a:cubicBezTo>
                    <a:pt x="1" y="2897"/>
                    <a:pt x="35" y="2931"/>
                    <a:pt x="76" y="2931"/>
                  </a:cubicBezTo>
                  <a:cubicBezTo>
                    <a:pt x="87" y="2931"/>
                    <a:pt x="1141" y="2940"/>
                    <a:pt x="1794" y="3594"/>
                  </a:cubicBezTo>
                  <a:cubicBezTo>
                    <a:pt x="2282" y="4081"/>
                    <a:pt x="2351" y="4968"/>
                    <a:pt x="2354" y="5391"/>
                  </a:cubicBezTo>
                  <a:cubicBezTo>
                    <a:pt x="2354" y="5409"/>
                    <a:pt x="2354" y="5426"/>
                    <a:pt x="2354" y="5443"/>
                  </a:cubicBezTo>
                  <a:cubicBezTo>
                    <a:pt x="2354" y="5556"/>
                    <a:pt x="2350" y="5625"/>
                    <a:pt x="2350" y="5629"/>
                  </a:cubicBezTo>
                  <a:cubicBezTo>
                    <a:pt x="2348" y="5649"/>
                    <a:pt x="2360" y="5670"/>
                    <a:pt x="2376" y="5686"/>
                  </a:cubicBezTo>
                  <a:cubicBezTo>
                    <a:pt x="2390" y="5701"/>
                    <a:pt x="2416" y="5710"/>
                    <a:pt x="2438" y="5710"/>
                  </a:cubicBezTo>
                  <a:cubicBezTo>
                    <a:pt x="2459" y="5710"/>
                    <a:pt x="2479" y="5701"/>
                    <a:pt x="2493" y="5686"/>
                  </a:cubicBezTo>
                  <a:cubicBezTo>
                    <a:pt x="2507" y="5670"/>
                    <a:pt x="2515" y="5649"/>
                    <a:pt x="2513" y="5629"/>
                  </a:cubicBezTo>
                  <a:cubicBezTo>
                    <a:pt x="2513" y="5625"/>
                    <a:pt x="2509" y="5558"/>
                    <a:pt x="2507" y="5450"/>
                  </a:cubicBezTo>
                  <a:cubicBezTo>
                    <a:pt x="2507" y="5428"/>
                    <a:pt x="2507" y="5406"/>
                    <a:pt x="2507" y="5383"/>
                  </a:cubicBezTo>
                  <a:cubicBezTo>
                    <a:pt x="2512" y="4956"/>
                    <a:pt x="2583" y="4078"/>
                    <a:pt x="3067" y="3594"/>
                  </a:cubicBezTo>
                  <a:cubicBezTo>
                    <a:pt x="3722" y="2940"/>
                    <a:pt x="4774" y="2931"/>
                    <a:pt x="4785" y="2931"/>
                  </a:cubicBezTo>
                  <a:cubicBezTo>
                    <a:pt x="4827" y="2931"/>
                    <a:pt x="4861" y="2897"/>
                    <a:pt x="4861" y="2855"/>
                  </a:cubicBezTo>
                  <a:cubicBezTo>
                    <a:pt x="4861" y="2812"/>
                    <a:pt x="4827" y="2778"/>
                    <a:pt x="4785" y="2778"/>
                  </a:cubicBezTo>
                  <a:cubicBezTo>
                    <a:pt x="4774" y="2778"/>
                    <a:pt x="3722" y="2769"/>
                    <a:pt x="3067" y="2114"/>
                  </a:cubicBezTo>
                  <a:cubicBezTo>
                    <a:pt x="2580" y="1628"/>
                    <a:pt x="2510" y="741"/>
                    <a:pt x="2507" y="318"/>
                  </a:cubicBezTo>
                  <a:cubicBezTo>
                    <a:pt x="2507" y="300"/>
                    <a:pt x="2507" y="283"/>
                    <a:pt x="2507" y="267"/>
                  </a:cubicBezTo>
                  <a:cubicBezTo>
                    <a:pt x="2507" y="153"/>
                    <a:pt x="2513" y="83"/>
                    <a:pt x="2513" y="80"/>
                  </a:cubicBezTo>
                  <a:cubicBezTo>
                    <a:pt x="2515" y="60"/>
                    <a:pt x="2501" y="39"/>
                    <a:pt x="2487" y="23"/>
                  </a:cubicBezTo>
                  <a:cubicBezTo>
                    <a:pt x="2472" y="8"/>
                    <a:pt x="2450" y="0"/>
                    <a:pt x="2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7" name="Google Shape;6107;p205"/>
            <p:cNvSpPr/>
            <p:nvPr/>
          </p:nvSpPr>
          <p:spPr>
            <a:xfrm>
              <a:off x="6867675" y="3814625"/>
              <a:ext cx="76375" cy="90150"/>
            </a:xfrm>
            <a:custGeom>
              <a:avLst/>
              <a:gdLst/>
              <a:ahLst/>
              <a:cxnLst/>
              <a:rect l="l" t="t" r="r" b="b"/>
              <a:pathLst>
                <a:path w="3055" h="3606" extrusionOk="0">
                  <a:moveTo>
                    <a:pt x="1524" y="0"/>
                  </a:moveTo>
                  <a:cubicBezTo>
                    <a:pt x="1524" y="0"/>
                    <a:pt x="1527" y="40"/>
                    <a:pt x="1527" y="107"/>
                  </a:cubicBezTo>
                  <a:lnTo>
                    <a:pt x="1527" y="107"/>
                  </a:lnTo>
                  <a:cubicBezTo>
                    <a:pt x="1528" y="40"/>
                    <a:pt x="1531" y="0"/>
                    <a:pt x="1531" y="0"/>
                  </a:cubicBezTo>
                  <a:close/>
                  <a:moveTo>
                    <a:pt x="1527" y="107"/>
                  </a:moveTo>
                  <a:cubicBezTo>
                    <a:pt x="1527" y="126"/>
                    <a:pt x="1527" y="149"/>
                    <a:pt x="1527" y="173"/>
                  </a:cubicBezTo>
                  <a:lnTo>
                    <a:pt x="1527" y="173"/>
                  </a:lnTo>
                  <a:cubicBezTo>
                    <a:pt x="1528" y="149"/>
                    <a:pt x="1528" y="126"/>
                    <a:pt x="1527" y="107"/>
                  </a:cubicBezTo>
                  <a:close/>
                  <a:moveTo>
                    <a:pt x="1527" y="173"/>
                  </a:moveTo>
                  <a:lnTo>
                    <a:pt x="1527" y="173"/>
                  </a:lnTo>
                  <a:cubicBezTo>
                    <a:pt x="1524" y="460"/>
                    <a:pt x="1473" y="1034"/>
                    <a:pt x="1150" y="1358"/>
                  </a:cubicBezTo>
                  <a:cubicBezTo>
                    <a:pt x="706" y="1803"/>
                    <a:pt x="0" y="1803"/>
                    <a:pt x="0" y="1803"/>
                  </a:cubicBezTo>
                  <a:cubicBezTo>
                    <a:pt x="0" y="1803"/>
                    <a:pt x="706" y="1804"/>
                    <a:pt x="1150" y="2249"/>
                  </a:cubicBezTo>
                  <a:cubicBezTo>
                    <a:pt x="1473" y="2572"/>
                    <a:pt x="1524" y="3146"/>
                    <a:pt x="1527" y="3433"/>
                  </a:cubicBezTo>
                  <a:lnTo>
                    <a:pt x="1527" y="3433"/>
                  </a:lnTo>
                  <a:cubicBezTo>
                    <a:pt x="1530" y="3146"/>
                    <a:pt x="1580" y="2572"/>
                    <a:pt x="1905" y="2249"/>
                  </a:cubicBezTo>
                  <a:cubicBezTo>
                    <a:pt x="2349" y="1804"/>
                    <a:pt x="3054" y="1803"/>
                    <a:pt x="3054" y="1803"/>
                  </a:cubicBezTo>
                  <a:cubicBezTo>
                    <a:pt x="3054" y="1803"/>
                    <a:pt x="2349" y="1803"/>
                    <a:pt x="1905" y="1358"/>
                  </a:cubicBezTo>
                  <a:cubicBezTo>
                    <a:pt x="1580" y="1034"/>
                    <a:pt x="1530" y="460"/>
                    <a:pt x="1527" y="173"/>
                  </a:cubicBezTo>
                  <a:close/>
                  <a:moveTo>
                    <a:pt x="1527" y="3433"/>
                  </a:moveTo>
                  <a:cubicBezTo>
                    <a:pt x="1527" y="3457"/>
                    <a:pt x="1527" y="3479"/>
                    <a:pt x="1527" y="3499"/>
                  </a:cubicBezTo>
                  <a:lnTo>
                    <a:pt x="1527" y="3499"/>
                  </a:lnTo>
                  <a:cubicBezTo>
                    <a:pt x="1528" y="3479"/>
                    <a:pt x="1528" y="3457"/>
                    <a:pt x="1527" y="3433"/>
                  </a:cubicBezTo>
                  <a:close/>
                  <a:moveTo>
                    <a:pt x="1527" y="3499"/>
                  </a:moveTo>
                  <a:cubicBezTo>
                    <a:pt x="1527" y="3566"/>
                    <a:pt x="1524" y="3605"/>
                    <a:pt x="1524" y="3605"/>
                  </a:cubicBezTo>
                  <a:lnTo>
                    <a:pt x="1531" y="3605"/>
                  </a:lnTo>
                  <a:cubicBezTo>
                    <a:pt x="1531" y="3605"/>
                    <a:pt x="1528" y="3566"/>
                    <a:pt x="1527"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8" name="Google Shape;6108;p205"/>
            <p:cNvSpPr/>
            <p:nvPr/>
          </p:nvSpPr>
          <p:spPr>
            <a:xfrm>
              <a:off x="6865775" y="3812775"/>
              <a:ext cx="80175" cy="93925"/>
            </a:xfrm>
            <a:custGeom>
              <a:avLst/>
              <a:gdLst/>
              <a:ahLst/>
              <a:cxnLst/>
              <a:rect l="l" t="t" r="r" b="b"/>
              <a:pathLst>
                <a:path w="3207" h="3757" extrusionOk="0">
                  <a:moveTo>
                    <a:pt x="1604" y="866"/>
                  </a:moveTo>
                  <a:cubicBezTo>
                    <a:pt x="1661" y="1090"/>
                    <a:pt x="1760" y="1318"/>
                    <a:pt x="1928" y="1486"/>
                  </a:cubicBezTo>
                  <a:cubicBezTo>
                    <a:pt x="2140" y="1698"/>
                    <a:pt x="2405" y="1814"/>
                    <a:pt x="2632" y="1877"/>
                  </a:cubicBezTo>
                  <a:cubicBezTo>
                    <a:pt x="2405" y="1940"/>
                    <a:pt x="2140" y="2056"/>
                    <a:pt x="1928" y="2269"/>
                  </a:cubicBezTo>
                  <a:cubicBezTo>
                    <a:pt x="1760" y="2437"/>
                    <a:pt x="1661" y="2665"/>
                    <a:pt x="1604" y="2889"/>
                  </a:cubicBezTo>
                  <a:cubicBezTo>
                    <a:pt x="1545" y="2665"/>
                    <a:pt x="1447" y="2437"/>
                    <a:pt x="1278" y="2269"/>
                  </a:cubicBezTo>
                  <a:cubicBezTo>
                    <a:pt x="1067" y="2056"/>
                    <a:pt x="802" y="1940"/>
                    <a:pt x="575" y="1877"/>
                  </a:cubicBezTo>
                  <a:cubicBezTo>
                    <a:pt x="802" y="1814"/>
                    <a:pt x="1067" y="1698"/>
                    <a:pt x="1278" y="1486"/>
                  </a:cubicBezTo>
                  <a:cubicBezTo>
                    <a:pt x="1448" y="1318"/>
                    <a:pt x="1545" y="1090"/>
                    <a:pt x="1604" y="866"/>
                  </a:cubicBezTo>
                  <a:close/>
                  <a:moveTo>
                    <a:pt x="1601" y="0"/>
                  </a:moveTo>
                  <a:cubicBezTo>
                    <a:pt x="1579" y="0"/>
                    <a:pt x="1558" y="8"/>
                    <a:pt x="1544" y="23"/>
                  </a:cubicBezTo>
                  <a:cubicBezTo>
                    <a:pt x="1530" y="39"/>
                    <a:pt x="1522" y="60"/>
                    <a:pt x="1524" y="80"/>
                  </a:cubicBezTo>
                  <a:cubicBezTo>
                    <a:pt x="1524" y="84"/>
                    <a:pt x="1527" y="133"/>
                    <a:pt x="1527" y="215"/>
                  </a:cubicBezTo>
                  <a:lnTo>
                    <a:pt x="1527" y="216"/>
                  </a:lnTo>
                  <a:cubicBezTo>
                    <a:pt x="1527" y="480"/>
                    <a:pt x="1487" y="1064"/>
                    <a:pt x="1172" y="1378"/>
                  </a:cubicBezTo>
                  <a:cubicBezTo>
                    <a:pt x="755" y="1795"/>
                    <a:pt x="82" y="1801"/>
                    <a:pt x="76" y="1801"/>
                  </a:cubicBezTo>
                  <a:cubicBezTo>
                    <a:pt x="35" y="1803"/>
                    <a:pt x="1" y="1835"/>
                    <a:pt x="1" y="1878"/>
                  </a:cubicBezTo>
                  <a:cubicBezTo>
                    <a:pt x="1" y="1920"/>
                    <a:pt x="35" y="1954"/>
                    <a:pt x="76" y="1954"/>
                  </a:cubicBezTo>
                  <a:cubicBezTo>
                    <a:pt x="82" y="1954"/>
                    <a:pt x="754" y="1959"/>
                    <a:pt x="1172" y="2377"/>
                  </a:cubicBezTo>
                  <a:cubicBezTo>
                    <a:pt x="1487" y="2692"/>
                    <a:pt x="1527" y="3275"/>
                    <a:pt x="1527" y="3539"/>
                  </a:cubicBezTo>
                  <a:lnTo>
                    <a:pt x="1527" y="3541"/>
                  </a:lnTo>
                  <a:cubicBezTo>
                    <a:pt x="1527" y="3622"/>
                    <a:pt x="1524" y="3672"/>
                    <a:pt x="1524" y="3675"/>
                  </a:cubicBezTo>
                  <a:cubicBezTo>
                    <a:pt x="1522" y="3695"/>
                    <a:pt x="1533" y="3716"/>
                    <a:pt x="1547" y="3732"/>
                  </a:cubicBezTo>
                  <a:cubicBezTo>
                    <a:pt x="1562" y="3747"/>
                    <a:pt x="1586" y="3757"/>
                    <a:pt x="1607" y="3757"/>
                  </a:cubicBezTo>
                  <a:cubicBezTo>
                    <a:pt x="1629" y="3757"/>
                    <a:pt x="1649" y="3747"/>
                    <a:pt x="1663" y="3732"/>
                  </a:cubicBezTo>
                  <a:cubicBezTo>
                    <a:pt x="1677" y="3716"/>
                    <a:pt x="1684" y="3695"/>
                    <a:pt x="1683" y="3675"/>
                  </a:cubicBezTo>
                  <a:cubicBezTo>
                    <a:pt x="1683" y="3672"/>
                    <a:pt x="1680" y="3622"/>
                    <a:pt x="1680" y="3541"/>
                  </a:cubicBezTo>
                  <a:lnTo>
                    <a:pt x="1680" y="3539"/>
                  </a:lnTo>
                  <a:cubicBezTo>
                    <a:pt x="1680" y="3275"/>
                    <a:pt x="1720" y="2692"/>
                    <a:pt x="2035" y="2377"/>
                  </a:cubicBezTo>
                  <a:cubicBezTo>
                    <a:pt x="2451" y="1960"/>
                    <a:pt x="3124" y="1954"/>
                    <a:pt x="3130" y="1954"/>
                  </a:cubicBezTo>
                  <a:cubicBezTo>
                    <a:pt x="3172" y="1954"/>
                    <a:pt x="3206" y="1920"/>
                    <a:pt x="3206" y="1878"/>
                  </a:cubicBezTo>
                  <a:cubicBezTo>
                    <a:pt x="3206" y="1835"/>
                    <a:pt x="3172" y="1801"/>
                    <a:pt x="3130" y="1801"/>
                  </a:cubicBezTo>
                  <a:cubicBezTo>
                    <a:pt x="3124" y="1801"/>
                    <a:pt x="2451" y="1797"/>
                    <a:pt x="2035" y="1378"/>
                  </a:cubicBezTo>
                  <a:cubicBezTo>
                    <a:pt x="1720" y="1064"/>
                    <a:pt x="1680" y="480"/>
                    <a:pt x="1680" y="216"/>
                  </a:cubicBezTo>
                  <a:lnTo>
                    <a:pt x="1680" y="215"/>
                  </a:lnTo>
                  <a:cubicBezTo>
                    <a:pt x="1680" y="133"/>
                    <a:pt x="1683" y="84"/>
                    <a:pt x="1683" y="80"/>
                  </a:cubicBezTo>
                  <a:cubicBezTo>
                    <a:pt x="1684" y="60"/>
                    <a:pt x="1674" y="39"/>
                    <a:pt x="1658" y="23"/>
                  </a:cubicBezTo>
                  <a:cubicBezTo>
                    <a:pt x="1644" y="8"/>
                    <a:pt x="1623"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9" name="Google Shape;6109;p205"/>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0" name="Google Shape;6110;p205"/>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4"/>
        <p:cNvGrpSpPr/>
        <p:nvPr/>
      </p:nvGrpSpPr>
      <p:grpSpPr>
        <a:xfrm>
          <a:off x="0" y="0"/>
          <a:ext cx="0" cy="0"/>
          <a:chOff x="0" y="0"/>
          <a:chExt cx="0" cy="0"/>
        </a:xfrm>
      </p:grpSpPr>
      <p:sp>
        <p:nvSpPr>
          <p:cNvPr id="6115" name="Google Shape;6115;p206"/>
          <p:cNvSpPr txBox="1">
            <a:spLocks noGrp="1"/>
          </p:cNvSpPr>
          <p:nvPr>
            <p:ph type="title"/>
          </p:nvPr>
        </p:nvSpPr>
        <p:spPr>
          <a:xfrm flipH="1">
            <a:off x="817060" y="303767"/>
            <a:ext cx="10272000" cy="763600"/>
          </a:xfrm>
          <a:prstGeom prst="rect">
            <a:avLst/>
          </a:prstGeom>
        </p:spPr>
        <p:txBody>
          <a:bodyPr spcFirstLastPara="1" wrap="square" lIns="121900" tIns="121900" rIns="121900" bIns="121900" anchor="t" anchorCtr="0">
            <a:noAutofit/>
          </a:bodyPr>
          <a:lstStyle/>
          <a:p>
            <a:pPr algn="r"/>
            <a:r>
              <a:rPr lang="en"/>
              <a:t>Presence </a:t>
            </a:r>
            <a:r>
              <a:rPr lang="en">
                <a:solidFill>
                  <a:schemeClr val="dk1">
                    <a:alpha val="0"/>
                  </a:schemeClr>
                </a:solidFill>
              </a:rPr>
              <a:t>(3)</a:t>
            </a:r>
            <a:endParaRPr>
              <a:solidFill>
                <a:schemeClr val="dk1">
                  <a:alpha val="0"/>
                </a:schemeClr>
              </a:solidFill>
            </a:endParaRPr>
          </a:p>
        </p:txBody>
      </p:sp>
      <p:sp>
        <p:nvSpPr>
          <p:cNvPr id="6116" name="Google Shape;6116;p206">
            <a:extLst>
              <a:ext uri="{C183D7F6-B498-43B3-948B-1728B52AA6E4}">
                <adec:decorative xmlns:adec="http://schemas.microsoft.com/office/drawing/2017/decorative" val="1"/>
              </a:ext>
            </a:extLst>
          </p:cNvPr>
          <p:cNvSpPr/>
          <p:nvPr/>
        </p:nvSpPr>
        <p:spPr>
          <a:xfrm flipH="1">
            <a:off x="-487590" y="5195803"/>
            <a:ext cx="1248279" cy="1425428"/>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7" name="Google Shape;6117;p206">
            <a:extLst>
              <a:ext uri="{C183D7F6-B498-43B3-948B-1728B52AA6E4}">
                <adec:decorative xmlns:adec="http://schemas.microsoft.com/office/drawing/2017/decorative" val="1"/>
              </a:ext>
            </a:extLst>
          </p:cNvPr>
          <p:cNvSpPr/>
          <p:nvPr/>
        </p:nvSpPr>
        <p:spPr>
          <a:xfrm rot="8999963" flipH="1">
            <a:off x="11158575" y="185998"/>
            <a:ext cx="1248256" cy="1425401"/>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118" name="Google Shape;6118;p206">
            <a:extLst>
              <a:ext uri="{C183D7F6-B498-43B3-948B-1728B52AA6E4}">
                <adec:decorative xmlns:adec="http://schemas.microsoft.com/office/drawing/2017/decorative" val="1"/>
              </a:ext>
            </a:extLst>
          </p:cNvPr>
          <p:cNvGrpSpPr/>
          <p:nvPr/>
        </p:nvGrpSpPr>
        <p:grpSpPr>
          <a:xfrm flipH="1">
            <a:off x="9215629" y="5930541"/>
            <a:ext cx="2883451" cy="1031683"/>
            <a:chOff x="5778550" y="3170475"/>
            <a:chExt cx="342800" cy="122650"/>
          </a:xfrm>
        </p:grpSpPr>
        <p:sp>
          <p:nvSpPr>
            <p:cNvPr id="6119" name="Google Shape;6119;p20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0" name="Google Shape;6120;p206"/>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1" name="Google Shape;6121;p20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2" name="Google Shape;6122;p206"/>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3" name="Google Shape;6123;p20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4" name="Google Shape;6124;p20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5" name="Google Shape;6125;p20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6" name="Google Shape;6126;p20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7" name="Google Shape;6127;p20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8" name="Google Shape;6128;p20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9" name="Google Shape;6129;p20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0" name="Google Shape;6130;p20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1" name="Google Shape;6131;p206"/>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2" name="Google Shape;6132;p20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3" name="Google Shape;6133;p20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4" name="Google Shape;6134;p20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5" name="Google Shape;6135;p20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6" name="Google Shape;6136;p20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7" name="Google Shape;6137;p20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8" name="Google Shape;6138;p20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9" name="Google Shape;6139;p20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0" name="Google Shape;6140;p206"/>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1" name="Google Shape;6141;p20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2" name="Google Shape;6142;p20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3" name="Google Shape;6143;p20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4" name="Google Shape;6144;p20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5" name="Google Shape;6145;p20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6" name="Google Shape;6146;p20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7" name="Google Shape;6147;p20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8" name="Google Shape;6148;p20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9" name="Google Shape;6149;p20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0" name="Google Shape;6150;p206"/>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1" name="Google Shape;6151;p206"/>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2" name="Google Shape;6152;p20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3" name="Google Shape;6153;p20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4" name="Google Shape;6154;p20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5" name="Google Shape;6155;p20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6" name="Google Shape;6156;p20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7" name="Google Shape;6157;p20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58" name="Google Shape;6158;p206">
            <a:extLst>
              <a:ext uri="{C183D7F6-B498-43B3-948B-1728B52AA6E4}">
                <adec:decorative xmlns:adec="http://schemas.microsoft.com/office/drawing/2017/decorative" val="1"/>
              </a:ext>
            </a:extLst>
          </p:cNvPr>
          <p:cNvGrpSpPr/>
          <p:nvPr/>
        </p:nvGrpSpPr>
        <p:grpSpPr>
          <a:xfrm flipH="1">
            <a:off x="-219938" y="-342959"/>
            <a:ext cx="2883451" cy="1031683"/>
            <a:chOff x="5778550" y="3170475"/>
            <a:chExt cx="342800" cy="122650"/>
          </a:xfrm>
        </p:grpSpPr>
        <p:sp>
          <p:nvSpPr>
            <p:cNvPr id="6159" name="Google Shape;6159;p206"/>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0" name="Google Shape;6160;p206"/>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1" name="Google Shape;6161;p206"/>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2" name="Google Shape;6162;p206"/>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3" name="Google Shape;6163;p206"/>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4" name="Google Shape;6164;p206"/>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5" name="Google Shape;6165;p206"/>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6" name="Google Shape;6166;p206"/>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7" name="Google Shape;6167;p206"/>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8" name="Google Shape;6168;p206"/>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9" name="Google Shape;6169;p206"/>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0" name="Google Shape;6170;p206"/>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1" name="Google Shape;6171;p206"/>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2" name="Google Shape;6172;p206"/>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3" name="Google Shape;6173;p206"/>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4" name="Google Shape;6174;p206"/>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5" name="Google Shape;6175;p206"/>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6" name="Google Shape;6176;p206"/>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7" name="Google Shape;6177;p206"/>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8" name="Google Shape;6178;p206"/>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9" name="Google Shape;6179;p206"/>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0" name="Google Shape;6180;p206"/>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1" name="Google Shape;6181;p206"/>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2" name="Google Shape;6182;p206"/>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3" name="Google Shape;6183;p206"/>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4" name="Google Shape;6184;p206"/>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5" name="Google Shape;6185;p206"/>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6" name="Google Shape;6186;p206"/>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7" name="Google Shape;6187;p206"/>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8" name="Google Shape;6188;p206"/>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9" name="Google Shape;6189;p206"/>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0" name="Google Shape;6190;p206"/>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1" name="Google Shape;6191;p206"/>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2" name="Google Shape;6192;p206"/>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3" name="Google Shape;6193;p206"/>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4" name="Google Shape;6194;p206"/>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5" name="Google Shape;6195;p206"/>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6" name="Google Shape;6196;p206"/>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7" name="Google Shape;6197;p206"/>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98" name="Google Shape;6198;p206"/>
          <p:cNvSpPr txBox="1">
            <a:spLocks noGrp="1"/>
          </p:cNvSpPr>
          <p:nvPr>
            <p:ph type="body" idx="1"/>
          </p:nvPr>
        </p:nvSpPr>
        <p:spPr>
          <a:xfrm flipH="1">
            <a:off x="167" y="1205433"/>
            <a:ext cx="11536800" cy="2940400"/>
          </a:xfrm>
          <a:prstGeom prst="rect">
            <a:avLst/>
          </a:prstGeom>
        </p:spPr>
        <p:txBody>
          <a:bodyPr spcFirstLastPara="1" wrap="square" lIns="121900" tIns="121900" rIns="121900" bIns="121900" anchor="t" anchorCtr="0">
            <a:noAutofit/>
          </a:bodyPr>
          <a:lstStyle/>
          <a:p>
            <a:pPr marL="0" indent="0" algn="r">
              <a:buNone/>
            </a:pPr>
            <a:r>
              <a:rPr lang="en" sz="2000" b="1"/>
              <a:t>Part A - Give examples of when you have used focus and tension to create presence.</a:t>
            </a:r>
            <a:endParaRPr sz="2000" b="1"/>
          </a:p>
          <a:p>
            <a:pPr marL="0" indent="0" algn="r">
              <a:spcBef>
                <a:spcPts val="1333"/>
              </a:spcBef>
              <a:spcAft>
                <a:spcPts val="1333"/>
              </a:spcAft>
              <a:buNone/>
            </a:pPr>
            <a:r>
              <a:rPr lang="en" sz="2000"/>
              <a:t>During our Anzac Day performance, our fourth frame was a silent presentation using 'protest posters', music and layers between people on the stage. Executing this took slow movements and focusing to construct the tension, sincerity and presence we hoped to make. We had to ensure we moved in unison to start, then time the pauses between actions and create the proper dimensions using height and depth on the stage. </a:t>
            </a:r>
            <a:endParaRPr sz="1733"/>
          </a:p>
        </p:txBody>
      </p:sp>
      <p:pic>
        <p:nvPicPr>
          <p:cNvPr id="6199" name="Google Shape;6199;p206">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224501" y="3334417"/>
            <a:ext cx="5312465" cy="3214572"/>
          </a:xfrm>
          <a:prstGeom prst="rect">
            <a:avLst/>
          </a:prstGeom>
          <a:noFill/>
          <a:ln>
            <a:noFill/>
          </a:ln>
        </p:spPr>
      </p:pic>
      <p:pic>
        <p:nvPicPr>
          <p:cNvPr id="6200" name="Google Shape;6200;p206">
            <a:extLst>
              <a:ext uri="{C183D7F6-B498-43B3-948B-1728B52AA6E4}">
                <adec:decorative xmlns:adec="http://schemas.microsoft.com/office/drawing/2017/decorative" val="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87343" y="3262174"/>
            <a:ext cx="4481917" cy="3359060"/>
          </a:xfrm>
          <a:prstGeom prst="rect">
            <a:avLst/>
          </a:prstGeom>
          <a:noFill/>
          <a:ln>
            <a:noFill/>
          </a:ln>
        </p:spPr>
      </p:pic>
      <p:sp>
        <p:nvSpPr>
          <p:cNvPr id="6201" name="Google Shape;6201;p206"/>
          <p:cNvSpPr txBox="1"/>
          <p:nvPr/>
        </p:nvSpPr>
        <p:spPr>
          <a:xfrm>
            <a:off x="4569867" y="3353533"/>
            <a:ext cx="1509600" cy="58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Slow movement and change </a:t>
            </a:r>
            <a:endParaRPr sz="1867" kern="0">
              <a:solidFill>
                <a:srgbClr val="7E6A96"/>
              </a:solidFill>
              <a:latin typeface="Arial"/>
              <a:ea typeface="Arial"/>
              <a:cs typeface="Arial"/>
              <a:sym typeface="Arial"/>
            </a:endParaRPr>
          </a:p>
        </p:txBody>
      </p:sp>
      <p:cxnSp>
        <p:nvCxnSpPr>
          <p:cNvPr id="6202" name="Google Shape;6202;p206">
            <a:extLst>
              <a:ext uri="{C183D7F6-B498-43B3-948B-1728B52AA6E4}">
                <adec:decorative xmlns:adec="http://schemas.microsoft.com/office/drawing/2017/decorative" val="1"/>
              </a:ext>
            </a:extLst>
          </p:cNvPr>
          <p:cNvCxnSpPr>
            <a:endCxn id="6200" idx="3"/>
          </p:cNvCxnSpPr>
          <p:nvPr/>
        </p:nvCxnSpPr>
        <p:spPr>
          <a:xfrm flipH="1">
            <a:off x="4569868" y="4386504"/>
            <a:ext cx="440800" cy="555200"/>
          </a:xfrm>
          <a:prstGeom prst="straightConnector1">
            <a:avLst/>
          </a:prstGeom>
          <a:noFill/>
          <a:ln w="9525" cap="flat" cmpd="sng">
            <a:solidFill>
              <a:schemeClr val="dk2"/>
            </a:solidFill>
            <a:prstDash val="solid"/>
            <a:round/>
            <a:headEnd type="none" w="med" len="med"/>
            <a:tailEnd type="triangle" w="med" len="med"/>
          </a:ln>
        </p:spPr>
      </p:cxnSp>
      <p:sp>
        <p:nvSpPr>
          <p:cNvPr id="6203" name="Google Shape;6203;p206"/>
          <p:cNvSpPr txBox="1"/>
          <p:nvPr/>
        </p:nvSpPr>
        <p:spPr>
          <a:xfrm>
            <a:off x="4494100" y="5223900"/>
            <a:ext cx="1793600" cy="58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Focus and concentration</a:t>
            </a:r>
            <a:endParaRPr sz="1867" kern="0">
              <a:solidFill>
                <a:srgbClr val="7E6A96"/>
              </a:solidFill>
              <a:latin typeface="Arial"/>
              <a:ea typeface="Arial"/>
              <a:cs typeface="Arial"/>
              <a:sym typeface="Arial"/>
            </a:endParaRPr>
          </a:p>
        </p:txBody>
      </p:sp>
      <p:cxnSp>
        <p:nvCxnSpPr>
          <p:cNvPr id="6204" name="Google Shape;6204;p206">
            <a:extLst>
              <a:ext uri="{C183D7F6-B498-43B3-948B-1728B52AA6E4}">
                <adec:decorative xmlns:adec="http://schemas.microsoft.com/office/drawing/2017/decorative" val="1"/>
              </a:ext>
            </a:extLst>
          </p:cNvPr>
          <p:cNvCxnSpPr>
            <a:stCxn id="6203" idx="2"/>
          </p:cNvCxnSpPr>
          <p:nvPr/>
        </p:nvCxnSpPr>
        <p:spPr>
          <a:xfrm>
            <a:off x="5390900" y="5811900"/>
            <a:ext cx="777600" cy="516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8"/>
        <p:cNvGrpSpPr/>
        <p:nvPr/>
      </p:nvGrpSpPr>
      <p:grpSpPr>
        <a:xfrm>
          <a:off x="0" y="0"/>
          <a:ext cx="0" cy="0"/>
          <a:chOff x="0" y="0"/>
          <a:chExt cx="0" cy="0"/>
        </a:xfrm>
      </p:grpSpPr>
      <p:sp>
        <p:nvSpPr>
          <p:cNvPr id="6209" name="Google Shape;6209;p207"/>
          <p:cNvSpPr txBox="1">
            <a:spLocks noGrp="1"/>
          </p:cNvSpPr>
          <p:nvPr>
            <p:ph type="title"/>
          </p:nvPr>
        </p:nvSpPr>
        <p:spPr>
          <a:xfrm flipH="1">
            <a:off x="817059" y="400013"/>
            <a:ext cx="10272000" cy="763600"/>
          </a:xfrm>
          <a:prstGeom prst="rect">
            <a:avLst/>
          </a:prstGeom>
        </p:spPr>
        <p:txBody>
          <a:bodyPr spcFirstLastPara="1" wrap="square" lIns="121900" tIns="121900" rIns="121900" bIns="121900" anchor="t" anchorCtr="0">
            <a:noAutofit/>
          </a:bodyPr>
          <a:lstStyle/>
          <a:p>
            <a:pPr algn="r"/>
            <a:r>
              <a:rPr lang="en"/>
              <a:t>Presence </a:t>
            </a:r>
            <a:r>
              <a:rPr lang="en">
                <a:solidFill>
                  <a:schemeClr val="dk1">
                    <a:alpha val="0"/>
                  </a:schemeClr>
                </a:solidFill>
              </a:rPr>
              <a:t>(4)</a:t>
            </a:r>
            <a:endParaRPr>
              <a:solidFill>
                <a:schemeClr val="dk1">
                  <a:alpha val="0"/>
                </a:schemeClr>
              </a:solidFill>
            </a:endParaRPr>
          </a:p>
        </p:txBody>
      </p:sp>
      <p:sp>
        <p:nvSpPr>
          <p:cNvPr id="6210" name="Google Shape;6210;p207">
            <a:extLst>
              <a:ext uri="{C183D7F6-B498-43B3-948B-1728B52AA6E4}">
                <adec:decorative xmlns:adec="http://schemas.microsoft.com/office/drawing/2017/decorative" val="1"/>
              </a:ext>
            </a:extLst>
          </p:cNvPr>
          <p:cNvSpPr/>
          <p:nvPr/>
        </p:nvSpPr>
        <p:spPr>
          <a:xfrm flipH="1">
            <a:off x="192920" y="5381851"/>
            <a:ext cx="1248279" cy="1425428"/>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6211" name="Google Shape;6211;p207">
            <a:extLst>
              <a:ext uri="{C183D7F6-B498-43B3-948B-1728B52AA6E4}">
                <adec:decorative xmlns:adec="http://schemas.microsoft.com/office/drawing/2017/decorative" val="1"/>
              </a:ext>
            </a:extLst>
          </p:cNvPr>
          <p:cNvSpPr/>
          <p:nvPr/>
        </p:nvSpPr>
        <p:spPr>
          <a:xfrm rot="8999963" flipH="1">
            <a:off x="11158575" y="185998"/>
            <a:ext cx="1248256" cy="1425401"/>
          </a:xfrm>
          <a:custGeom>
            <a:avLst/>
            <a:gdLst/>
            <a:ahLst/>
            <a:cxnLst/>
            <a:rect l="l" t="t" r="r" b="b"/>
            <a:pathLst>
              <a:path w="21527" h="24582" extrusionOk="0">
                <a:moveTo>
                  <a:pt x="5583" y="789"/>
                </a:moveTo>
                <a:cubicBezTo>
                  <a:pt x="5625" y="972"/>
                  <a:pt x="5662" y="1168"/>
                  <a:pt x="5694" y="1379"/>
                </a:cubicBezTo>
                <a:cubicBezTo>
                  <a:pt x="5774" y="1911"/>
                  <a:pt x="5817" y="2484"/>
                  <a:pt x="5825" y="3132"/>
                </a:cubicBezTo>
                <a:cubicBezTo>
                  <a:pt x="5833" y="3822"/>
                  <a:pt x="5847" y="4513"/>
                  <a:pt x="5861" y="5203"/>
                </a:cubicBezTo>
                <a:lnTo>
                  <a:pt x="5862" y="5234"/>
                </a:lnTo>
                <a:cubicBezTo>
                  <a:pt x="5878" y="6035"/>
                  <a:pt x="5867" y="6910"/>
                  <a:pt x="5825" y="7991"/>
                </a:cubicBezTo>
                <a:cubicBezTo>
                  <a:pt x="5819" y="8156"/>
                  <a:pt x="5834" y="8318"/>
                  <a:pt x="5858" y="8475"/>
                </a:cubicBezTo>
                <a:cubicBezTo>
                  <a:pt x="5817" y="8256"/>
                  <a:pt x="5760" y="8041"/>
                  <a:pt x="5703" y="7832"/>
                </a:cubicBezTo>
                <a:cubicBezTo>
                  <a:pt x="5652" y="7645"/>
                  <a:pt x="5600" y="7452"/>
                  <a:pt x="5563" y="7261"/>
                </a:cubicBezTo>
                <a:lnTo>
                  <a:pt x="5515" y="7032"/>
                </a:lnTo>
                <a:cubicBezTo>
                  <a:pt x="5447" y="6699"/>
                  <a:pt x="5376" y="6356"/>
                  <a:pt x="5350" y="6014"/>
                </a:cubicBezTo>
                <a:cubicBezTo>
                  <a:pt x="5328" y="5720"/>
                  <a:pt x="5317" y="5399"/>
                  <a:pt x="5317" y="5034"/>
                </a:cubicBezTo>
                <a:cubicBezTo>
                  <a:pt x="5317" y="4447"/>
                  <a:pt x="5375" y="3853"/>
                  <a:pt x="5429" y="3277"/>
                </a:cubicBezTo>
                <a:lnTo>
                  <a:pt x="5441" y="3151"/>
                </a:lnTo>
                <a:cubicBezTo>
                  <a:pt x="5472" y="2828"/>
                  <a:pt x="5493" y="2504"/>
                  <a:pt x="5515" y="2180"/>
                </a:cubicBezTo>
                <a:lnTo>
                  <a:pt x="5541" y="1813"/>
                </a:lnTo>
                <a:cubicBezTo>
                  <a:pt x="5566" y="1467"/>
                  <a:pt x="5580" y="1124"/>
                  <a:pt x="5583" y="789"/>
                </a:cubicBezTo>
                <a:close/>
                <a:moveTo>
                  <a:pt x="8196" y="3692"/>
                </a:moveTo>
                <a:cubicBezTo>
                  <a:pt x="8180" y="3768"/>
                  <a:pt x="8165" y="3842"/>
                  <a:pt x="8149" y="3918"/>
                </a:cubicBezTo>
                <a:cubicBezTo>
                  <a:pt x="7881" y="5159"/>
                  <a:pt x="7551" y="6407"/>
                  <a:pt x="7231" y="7614"/>
                </a:cubicBezTo>
                <a:cubicBezTo>
                  <a:pt x="7140" y="7958"/>
                  <a:pt x="7047" y="8302"/>
                  <a:pt x="6958" y="8648"/>
                </a:cubicBezTo>
                <a:cubicBezTo>
                  <a:pt x="6882" y="8940"/>
                  <a:pt x="6801" y="9230"/>
                  <a:pt x="6719" y="9518"/>
                </a:cubicBezTo>
                <a:cubicBezTo>
                  <a:pt x="6657" y="9738"/>
                  <a:pt x="6597" y="9957"/>
                  <a:pt x="6537" y="10177"/>
                </a:cubicBezTo>
                <a:cubicBezTo>
                  <a:pt x="6501" y="10307"/>
                  <a:pt x="6473" y="10440"/>
                  <a:pt x="6446" y="10568"/>
                </a:cubicBezTo>
                <a:lnTo>
                  <a:pt x="6405" y="10755"/>
                </a:lnTo>
                <a:lnTo>
                  <a:pt x="6410" y="10776"/>
                </a:lnTo>
                <a:cubicBezTo>
                  <a:pt x="6484" y="11140"/>
                  <a:pt x="6847" y="12218"/>
                  <a:pt x="6976" y="12420"/>
                </a:cubicBezTo>
                <a:lnTo>
                  <a:pt x="7052" y="12536"/>
                </a:lnTo>
                <a:lnTo>
                  <a:pt x="7140" y="12429"/>
                </a:lnTo>
                <a:cubicBezTo>
                  <a:pt x="7197" y="12361"/>
                  <a:pt x="7206" y="12284"/>
                  <a:pt x="7213" y="12227"/>
                </a:cubicBezTo>
                <a:lnTo>
                  <a:pt x="7233" y="12103"/>
                </a:lnTo>
                <a:cubicBezTo>
                  <a:pt x="7287" y="11779"/>
                  <a:pt x="7341" y="11455"/>
                  <a:pt x="7389" y="11131"/>
                </a:cubicBezTo>
                <a:cubicBezTo>
                  <a:pt x="7478" y="10505"/>
                  <a:pt x="7666" y="9880"/>
                  <a:pt x="7950" y="9273"/>
                </a:cubicBezTo>
                <a:cubicBezTo>
                  <a:pt x="8316" y="8495"/>
                  <a:pt x="8649" y="7869"/>
                  <a:pt x="9000" y="7301"/>
                </a:cubicBezTo>
                <a:cubicBezTo>
                  <a:pt x="9214" y="6957"/>
                  <a:pt x="9423" y="6609"/>
                  <a:pt x="9631" y="6260"/>
                </a:cubicBezTo>
                <a:lnTo>
                  <a:pt x="9685" y="6173"/>
                </a:lnTo>
                <a:cubicBezTo>
                  <a:pt x="9878" y="5850"/>
                  <a:pt x="10091" y="5526"/>
                  <a:pt x="10322" y="5206"/>
                </a:cubicBezTo>
                <a:lnTo>
                  <a:pt x="10322" y="5206"/>
                </a:lnTo>
                <a:cubicBezTo>
                  <a:pt x="10299" y="5273"/>
                  <a:pt x="10275" y="5339"/>
                  <a:pt x="10248" y="5404"/>
                </a:cubicBezTo>
                <a:cubicBezTo>
                  <a:pt x="10069" y="5848"/>
                  <a:pt x="9887" y="6291"/>
                  <a:pt x="9707" y="6734"/>
                </a:cubicBezTo>
                <a:cubicBezTo>
                  <a:pt x="9546" y="7123"/>
                  <a:pt x="9387" y="7514"/>
                  <a:pt x="9228" y="7904"/>
                </a:cubicBezTo>
                <a:cubicBezTo>
                  <a:pt x="9129" y="8145"/>
                  <a:pt x="9034" y="8389"/>
                  <a:pt x="8938" y="8631"/>
                </a:cubicBezTo>
                <a:cubicBezTo>
                  <a:pt x="8794" y="8995"/>
                  <a:pt x="8649" y="9358"/>
                  <a:pt x="8498" y="9719"/>
                </a:cubicBezTo>
                <a:cubicBezTo>
                  <a:pt x="8089" y="10696"/>
                  <a:pt x="7629" y="11631"/>
                  <a:pt x="7132" y="12500"/>
                </a:cubicBezTo>
                <a:cubicBezTo>
                  <a:pt x="7117" y="12525"/>
                  <a:pt x="7105" y="12551"/>
                  <a:pt x="7091" y="12579"/>
                </a:cubicBezTo>
                <a:lnTo>
                  <a:pt x="7054" y="12650"/>
                </a:lnTo>
                <a:lnTo>
                  <a:pt x="7063" y="12687"/>
                </a:lnTo>
                <a:cubicBezTo>
                  <a:pt x="7098" y="12837"/>
                  <a:pt x="7159" y="12975"/>
                  <a:pt x="7217" y="13110"/>
                </a:cubicBezTo>
                <a:cubicBezTo>
                  <a:pt x="7239" y="13159"/>
                  <a:pt x="7259" y="13207"/>
                  <a:pt x="7279" y="13256"/>
                </a:cubicBezTo>
                <a:cubicBezTo>
                  <a:pt x="7359" y="13451"/>
                  <a:pt x="7443" y="13644"/>
                  <a:pt x="7529" y="13827"/>
                </a:cubicBezTo>
                <a:cubicBezTo>
                  <a:pt x="7551" y="13872"/>
                  <a:pt x="7571" y="13918"/>
                  <a:pt x="7591" y="13963"/>
                </a:cubicBezTo>
                <a:cubicBezTo>
                  <a:pt x="7651" y="14100"/>
                  <a:pt x="7714" y="14242"/>
                  <a:pt x="7808" y="14380"/>
                </a:cubicBezTo>
                <a:lnTo>
                  <a:pt x="7879" y="14485"/>
                </a:lnTo>
                <a:lnTo>
                  <a:pt x="7987" y="14369"/>
                </a:lnTo>
                <a:cubicBezTo>
                  <a:pt x="8006" y="14352"/>
                  <a:pt x="8024" y="14334"/>
                  <a:pt x="8040" y="14309"/>
                </a:cubicBezTo>
                <a:lnTo>
                  <a:pt x="8092" y="14224"/>
                </a:lnTo>
                <a:cubicBezTo>
                  <a:pt x="8148" y="14134"/>
                  <a:pt x="8205" y="14043"/>
                  <a:pt x="8253" y="13948"/>
                </a:cubicBezTo>
                <a:cubicBezTo>
                  <a:pt x="8435" y="13596"/>
                  <a:pt x="8653" y="13233"/>
                  <a:pt x="8958" y="12773"/>
                </a:cubicBezTo>
                <a:lnTo>
                  <a:pt x="9068" y="12610"/>
                </a:lnTo>
                <a:cubicBezTo>
                  <a:pt x="9271" y="12304"/>
                  <a:pt x="9474" y="11998"/>
                  <a:pt x="9676" y="11690"/>
                </a:cubicBezTo>
                <a:cubicBezTo>
                  <a:pt x="10333" y="10684"/>
                  <a:pt x="11094" y="9745"/>
                  <a:pt x="11684" y="9038"/>
                </a:cubicBezTo>
                <a:cubicBezTo>
                  <a:pt x="11855" y="8835"/>
                  <a:pt x="12055" y="8634"/>
                  <a:pt x="12296" y="8430"/>
                </a:cubicBezTo>
                <a:lnTo>
                  <a:pt x="12296" y="8430"/>
                </a:lnTo>
                <a:cubicBezTo>
                  <a:pt x="12282" y="8454"/>
                  <a:pt x="12268" y="8475"/>
                  <a:pt x="12255" y="8497"/>
                </a:cubicBezTo>
                <a:cubicBezTo>
                  <a:pt x="11631" y="9438"/>
                  <a:pt x="11003" y="10495"/>
                  <a:pt x="10333" y="11727"/>
                </a:cubicBezTo>
                <a:cubicBezTo>
                  <a:pt x="10146" y="12071"/>
                  <a:pt x="9952" y="12404"/>
                  <a:pt x="9753" y="12745"/>
                </a:cubicBezTo>
                <a:cubicBezTo>
                  <a:pt x="9690" y="12853"/>
                  <a:pt x="9620" y="12958"/>
                  <a:pt x="9551" y="13063"/>
                </a:cubicBezTo>
                <a:lnTo>
                  <a:pt x="9466" y="13191"/>
                </a:lnTo>
                <a:cubicBezTo>
                  <a:pt x="9140" y="13692"/>
                  <a:pt x="8713" y="14105"/>
                  <a:pt x="8159" y="14459"/>
                </a:cubicBezTo>
                <a:cubicBezTo>
                  <a:pt x="8117" y="14485"/>
                  <a:pt x="8075" y="14511"/>
                  <a:pt x="8035" y="14540"/>
                </a:cubicBezTo>
                <a:cubicBezTo>
                  <a:pt x="8012" y="14556"/>
                  <a:pt x="8000" y="14576"/>
                  <a:pt x="7989" y="14593"/>
                </a:cubicBezTo>
                <a:lnTo>
                  <a:pt x="7958" y="14631"/>
                </a:lnTo>
                <a:lnTo>
                  <a:pt x="7970" y="14679"/>
                </a:lnTo>
                <a:cubicBezTo>
                  <a:pt x="8034" y="14932"/>
                  <a:pt x="8734" y="16179"/>
                  <a:pt x="8932" y="16389"/>
                </a:cubicBezTo>
                <a:lnTo>
                  <a:pt x="8997" y="16459"/>
                </a:lnTo>
                <a:lnTo>
                  <a:pt x="9091" y="16381"/>
                </a:lnTo>
                <a:cubicBezTo>
                  <a:pt x="9112" y="16366"/>
                  <a:pt x="9137" y="16348"/>
                  <a:pt x="9159" y="16321"/>
                </a:cubicBezTo>
                <a:cubicBezTo>
                  <a:pt x="9328" y="16124"/>
                  <a:pt x="9497" y="15926"/>
                  <a:pt x="9665" y="15727"/>
                </a:cubicBezTo>
                <a:lnTo>
                  <a:pt x="10137" y="15173"/>
                </a:lnTo>
                <a:cubicBezTo>
                  <a:pt x="10542" y="14698"/>
                  <a:pt x="10946" y="14222"/>
                  <a:pt x="11350" y="13749"/>
                </a:cubicBezTo>
                <a:cubicBezTo>
                  <a:pt x="11397" y="13695"/>
                  <a:pt x="11446" y="13644"/>
                  <a:pt x="11500" y="13594"/>
                </a:cubicBezTo>
                <a:lnTo>
                  <a:pt x="11875" y="13253"/>
                </a:lnTo>
                <a:cubicBezTo>
                  <a:pt x="12304" y="12863"/>
                  <a:pt x="12733" y="12474"/>
                  <a:pt x="13165" y="12088"/>
                </a:cubicBezTo>
                <a:cubicBezTo>
                  <a:pt x="13361" y="11914"/>
                  <a:pt x="13591" y="11772"/>
                  <a:pt x="13818" y="11637"/>
                </a:cubicBezTo>
                <a:lnTo>
                  <a:pt x="13818" y="11637"/>
                </a:lnTo>
                <a:lnTo>
                  <a:pt x="13326" y="12210"/>
                </a:lnTo>
                <a:cubicBezTo>
                  <a:pt x="12915" y="12688"/>
                  <a:pt x="12505" y="13167"/>
                  <a:pt x="12097" y="13648"/>
                </a:cubicBezTo>
                <a:cubicBezTo>
                  <a:pt x="11903" y="13878"/>
                  <a:pt x="11716" y="14119"/>
                  <a:pt x="11535" y="14354"/>
                </a:cubicBezTo>
                <a:lnTo>
                  <a:pt x="11403" y="14525"/>
                </a:lnTo>
                <a:cubicBezTo>
                  <a:pt x="11088" y="14931"/>
                  <a:pt x="10793" y="15276"/>
                  <a:pt x="10501" y="15584"/>
                </a:cubicBezTo>
                <a:cubicBezTo>
                  <a:pt x="10222" y="15880"/>
                  <a:pt x="9944" y="16111"/>
                  <a:pt x="9653" y="16292"/>
                </a:cubicBezTo>
                <a:cubicBezTo>
                  <a:pt x="9549" y="16355"/>
                  <a:pt x="9440" y="16412"/>
                  <a:pt x="9324" y="16473"/>
                </a:cubicBezTo>
                <a:cubicBezTo>
                  <a:pt x="9270" y="16500"/>
                  <a:pt x="9216" y="16528"/>
                  <a:pt x="9160" y="16559"/>
                </a:cubicBezTo>
                <a:lnTo>
                  <a:pt x="9082" y="16601"/>
                </a:lnTo>
                <a:lnTo>
                  <a:pt x="9120" y="16704"/>
                </a:lnTo>
                <a:cubicBezTo>
                  <a:pt x="9128" y="16729"/>
                  <a:pt x="9137" y="16758"/>
                  <a:pt x="9156" y="16789"/>
                </a:cubicBezTo>
                <a:cubicBezTo>
                  <a:pt x="9605" y="17477"/>
                  <a:pt x="10094" y="18138"/>
                  <a:pt x="10613" y="18750"/>
                </a:cubicBezTo>
                <a:cubicBezTo>
                  <a:pt x="10633" y="18774"/>
                  <a:pt x="10654" y="18795"/>
                  <a:pt x="10680" y="18818"/>
                </a:cubicBezTo>
                <a:lnTo>
                  <a:pt x="10785" y="18920"/>
                </a:lnTo>
                <a:lnTo>
                  <a:pt x="10856" y="18849"/>
                </a:lnTo>
                <a:cubicBezTo>
                  <a:pt x="10866" y="18840"/>
                  <a:pt x="10876" y="18831"/>
                  <a:pt x="10886" y="18821"/>
                </a:cubicBezTo>
                <a:cubicBezTo>
                  <a:pt x="10910" y="18800"/>
                  <a:pt x="10938" y="18775"/>
                  <a:pt x="10960" y="18740"/>
                </a:cubicBezTo>
                <a:cubicBezTo>
                  <a:pt x="11182" y="18374"/>
                  <a:pt x="11467" y="18045"/>
                  <a:pt x="11744" y="17729"/>
                </a:cubicBezTo>
                <a:cubicBezTo>
                  <a:pt x="12159" y="17252"/>
                  <a:pt x="12602" y="16753"/>
                  <a:pt x="13097" y="16202"/>
                </a:cubicBezTo>
                <a:cubicBezTo>
                  <a:pt x="13752" y="15480"/>
                  <a:pt x="14502" y="14803"/>
                  <a:pt x="15329" y="14188"/>
                </a:cubicBezTo>
                <a:cubicBezTo>
                  <a:pt x="15332" y="14185"/>
                  <a:pt x="15337" y="14182"/>
                  <a:pt x="15341" y="14179"/>
                </a:cubicBezTo>
                <a:lnTo>
                  <a:pt x="15341" y="14179"/>
                </a:lnTo>
                <a:cubicBezTo>
                  <a:pt x="15303" y="14233"/>
                  <a:pt x="15264" y="14287"/>
                  <a:pt x="15225" y="14338"/>
                </a:cubicBezTo>
                <a:cubicBezTo>
                  <a:pt x="15051" y="14560"/>
                  <a:pt x="14875" y="14783"/>
                  <a:pt x="14701" y="15005"/>
                </a:cubicBezTo>
                <a:cubicBezTo>
                  <a:pt x="14478" y="15284"/>
                  <a:pt x="14258" y="15564"/>
                  <a:pt x="14040" y="15846"/>
                </a:cubicBezTo>
                <a:cubicBezTo>
                  <a:pt x="13787" y="16173"/>
                  <a:pt x="13539" y="16502"/>
                  <a:pt x="13290" y="16831"/>
                </a:cubicBezTo>
                <a:cubicBezTo>
                  <a:pt x="13128" y="17045"/>
                  <a:pt x="12966" y="17258"/>
                  <a:pt x="12804" y="17471"/>
                </a:cubicBezTo>
                <a:cubicBezTo>
                  <a:pt x="12535" y="17823"/>
                  <a:pt x="12313" y="18078"/>
                  <a:pt x="12083" y="18298"/>
                </a:cubicBezTo>
                <a:cubicBezTo>
                  <a:pt x="11968" y="18409"/>
                  <a:pt x="11850" y="18511"/>
                  <a:pt x="11734" y="18604"/>
                </a:cubicBezTo>
                <a:cubicBezTo>
                  <a:pt x="11551" y="18749"/>
                  <a:pt x="11349" y="18846"/>
                  <a:pt x="11131" y="18896"/>
                </a:cubicBezTo>
                <a:cubicBezTo>
                  <a:pt x="11102" y="18902"/>
                  <a:pt x="11072" y="18912"/>
                  <a:pt x="11037" y="18925"/>
                </a:cubicBezTo>
                <a:lnTo>
                  <a:pt x="10875" y="18982"/>
                </a:lnTo>
                <a:lnTo>
                  <a:pt x="10949" y="19118"/>
                </a:lnTo>
                <a:cubicBezTo>
                  <a:pt x="10961" y="19144"/>
                  <a:pt x="10975" y="19170"/>
                  <a:pt x="10997" y="19196"/>
                </a:cubicBezTo>
                <a:cubicBezTo>
                  <a:pt x="12735" y="21129"/>
                  <a:pt x="14608" y="22501"/>
                  <a:pt x="16726" y="23387"/>
                </a:cubicBezTo>
                <a:cubicBezTo>
                  <a:pt x="17669" y="23783"/>
                  <a:pt x="18664" y="24058"/>
                  <a:pt x="19679" y="24206"/>
                </a:cubicBezTo>
                <a:cubicBezTo>
                  <a:pt x="20088" y="24266"/>
                  <a:pt x="20507" y="24302"/>
                  <a:pt x="20923" y="24314"/>
                </a:cubicBezTo>
                <a:cubicBezTo>
                  <a:pt x="21038" y="24319"/>
                  <a:pt x="21152" y="24326"/>
                  <a:pt x="21266" y="24337"/>
                </a:cubicBezTo>
                <a:cubicBezTo>
                  <a:pt x="21273" y="24338"/>
                  <a:pt x="21279" y="24339"/>
                  <a:pt x="21283" y="24339"/>
                </a:cubicBezTo>
                <a:cubicBezTo>
                  <a:pt x="21287" y="24339"/>
                  <a:pt x="21289" y="24338"/>
                  <a:pt x="21288" y="24336"/>
                </a:cubicBezTo>
                <a:lnTo>
                  <a:pt x="21288" y="24336"/>
                </a:lnTo>
                <a:cubicBezTo>
                  <a:pt x="21292" y="24339"/>
                  <a:pt x="21298" y="24351"/>
                  <a:pt x="21308" y="24367"/>
                </a:cubicBezTo>
                <a:cubicBezTo>
                  <a:pt x="21297" y="24375"/>
                  <a:pt x="21281" y="24379"/>
                  <a:pt x="21252" y="24379"/>
                </a:cubicBezTo>
                <a:cubicBezTo>
                  <a:pt x="21248" y="24379"/>
                  <a:pt x="21243" y="24379"/>
                  <a:pt x="21238" y="24379"/>
                </a:cubicBezTo>
                <a:cubicBezTo>
                  <a:pt x="21166" y="24377"/>
                  <a:pt x="21095" y="24377"/>
                  <a:pt x="21022" y="24377"/>
                </a:cubicBezTo>
                <a:cubicBezTo>
                  <a:pt x="20845" y="24376"/>
                  <a:pt x="20659" y="24374"/>
                  <a:pt x="20482" y="24360"/>
                </a:cubicBezTo>
                <a:cubicBezTo>
                  <a:pt x="19629" y="24292"/>
                  <a:pt x="18766" y="24126"/>
                  <a:pt x="17920" y="23863"/>
                </a:cubicBezTo>
                <a:cubicBezTo>
                  <a:pt x="16431" y="23400"/>
                  <a:pt x="14994" y="22670"/>
                  <a:pt x="13653" y="21692"/>
                </a:cubicBezTo>
                <a:cubicBezTo>
                  <a:pt x="12796" y="21067"/>
                  <a:pt x="11989" y="20352"/>
                  <a:pt x="11187" y="19505"/>
                </a:cubicBezTo>
                <a:cubicBezTo>
                  <a:pt x="10812" y="19110"/>
                  <a:pt x="10366" y="18874"/>
                  <a:pt x="9859" y="18804"/>
                </a:cubicBezTo>
                <a:cubicBezTo>
                  <a:pt x="9697" y="18781"/>
                  <a:pt x="9537" y="18771"/>
                  <a:pt x="9373" y="18771"/>
                </a:cubicBezTo>
                <a:lnTo>
                  <a:pt x="9375" y="18772"/>
                </a:lnTo>
                <a:lnTo>
                  <a:pt x="9290" y="18772"/>
                </a:lnTo>
                <a:cubicBezTo>
                  <a:pt x="9074" y="18777"/>
                  <a:pt x="8847" y="18783"/>
                  <a:pt x="8614" y="18783"/>
                </a:cubicBezTo>
                <a:cubicBezTo>
                  <a:pt x="8241" y="18783"/>
                  <a:pt x="7853" y="18769"/>
                  <a:pt x="7472" y="18720"/>
                </a:cubicBezTo>
                <a:cubicBezTo>
                  <a:pt x="7126" y="18675"/>
                  <a:pt x="6759" y="18615"/>
                  <a:pt x="6280" y="18522"/>
                </a:cubicBezTo>
                <a:cubicBezTo>
                  <a:pt x="5438" y="18358"/>
                  <a:pt x="4671" y="18183"/>
                  <a:pt x="3938" y="17982"/>
                </a:cubicBezTo>
                <a:cubicBezTo>
                  <a:pt x="3740" y="17928"/>
                  <a:pt x="3541" y="17858"/>
                  <a:pt x="3348" y="17791"/>
                </a:cubicBezTo>
                <a:lnTo>
                  <a:pt x="3313" y="17778"/>
                </a:lnTo>
                <a:lnTo>
                  <a:pt x="3313" y="17778"/>
                </a:lnTo>
                <a:lnTo>
                  <a:pt x="3376" y="17780"/>
                </a:lnTo>
                <a:cubicBezTo>
                  <a:pt x="3689" y="17789"/>
                  <a:pt x="4003" y="17797"/>
                  <a:pt x="4316" y="17809"/>
                </a:cubicBezTo>
                <a:cubicBezTo>
                  <a:pt x="4683" y="17824"/>
                  <a:pt x="5069" y="17845"/>
                  <a:pt x="5466" y="17871"/>
                </a:cubicBezTo>
                <a:cubicBezTo>
                  <a:pt x="5892" y="17897"/>
                  <a:pt x="6314" y="17928"/>
                  <a:pt x="6739" y="17963"/>
                </a:cubicBezTo>
                <a:cubicBezTo>
                  <a:pt x="7142" y="17997"/>
                  <a:pt x="7546" y="18036"/>
                  <a:pt x="7949" y="18076"/>
                </a:cubicBezTo>
                <a:cubicBezTo>
                  <a:pt x="8247" y="18105"/>
                  <a:pt x="8598" y="18145"/>
                  <a:pt x="8953" y="18229"/>
                </a:cubicBezTo>
                <a:cubicBezTo>
                  <a:pt x="9253" y="18298"/>
                  <a:pt x="9529" y="18412"/>
                  <a:pt x="9776" y="18567"/>
                </a:cubicBezTo>
                <a:lnTo>
                  <a:pt x="9907" y="18650"/>
                </a:lnTo>
                <a:cubicBezTo>
                  <a:pt x="9980" y="18696"/>
                  <a:pt x="10052" y="18743"/>
                  <a:pt x="10126" y="18787"/>
                </a:cubicBezTo>
                <a:lnTo>
                  <a:pt x="10151" y="18804"/>
                </a:lnTo>
                <a:cubicBezTo>
                  <a:pt x="10205" y="18838"/>
                  <a:pt x="10271" y="18880"/>
                  <a:pt x="10370" y="18886"/>
                </a:cubicBezTo>
                <a:lnTo>
                  <a:pt x="10477" y="18891"/>
                </a:lnTo>
                <a:lnTo>
                  <a:pt x="10477" y="18784"/>
                </a:lnTo>
                <a:cubicBezTo>
                  <a:pt x="10477" y="18695"/>
                  <a:pt x="10429" y="18638"/>
                  <a:pt x="10398" y="18601"/>
                </a:cubicBezTo>
                <a:lnTo>
                  <a:pt x="10122" y="18243"/>
                </a:lnTo>
                <a:cubicBezTo>
                  <a:pt x="9937" y="18002"/>
                  <a:pt x="9753" y="17760"/>
                  <a:pt x="9571" y="17517"/>
                </a:cubicBezTo>
                <a:cubicBezTo>
                  <a:pt x="9423" y="17320"/>
                  <a:pt x="9310" y="17155"/>
                  <a:pt x="9214" y="16999"/>
                </a:cubicBezTo>
                <a:cubicBezTo>
                  <a:pt x="9117" y="16838"/>
                  <a:pt x="8980" y="16741"/>
                  <a:pt x="8807" y="16709"/>
                </a:cubicBezTo>
                <a:lnTo>
                  <a:pt x="8690" y="16687"/>
                </a:lnTo>
                <a:cubicBezTo>
                  <a:pt x="8486" y="16648"/>
                  <a:pt x="8274" y="16608"/>
                  <a:pt x="8063" y="16593"/>
                </a:cubicBezTo>
                <a:cubicBezTo>
                  <a:pt x="7632" y="16562"/>
                  <a:pt x="7194" y="16540"/>
                  <a:pt x="6771" y="16519"/>
                </a:cubicBezTo>
                <a:lnTo>
                  <a:pt x="6271" y="16493"/>
                </a:lnTo>
                <a:cubicBezTo>
                  <a:pt x="6035" y="16480"/>
                  <a:pt x="5799" y="16468"/>
                  <a:pt x="5563" y="16457"/>
                </a:cubicBezTo>
                <a:cubicBezTo>
                  <a:pt x="5047" y="16432"/>
                  <a:pt x="4513" y="16406"/>
                  <a:pt x="3989" y="16366"/>
                </a:cubicBezTo>
                <a:cubicBezTo>
                  <a:pt x="3248" y="16307"/>
                  <a:pt x="2376" y="16218"/>
                  <a:pt x="1521" y="16005"/>
                </a:cubicBezTo>
                <a:cubicBezTo>
                  <a:pt x="1391" y="15973"/>
                  <a:pt x="1260" y="15934"/>
                  <a:pt x="1132" y="15892"/>
                </a:cubicBezTo>
                <a:lnTo>
                  <a:pt x="1132" y="15892"/>
                </a:lnTo>
                <a:cubicBezTo>
                  <a:pt x="1164" y="15895"/>
                  <a:pt x="1195" y="15898"/>
                  <a:pt x="1228" y="15900"/>
                </a:cubicBezTo>
                <a:cubicBezTo>
                  <a:pt x="1725" y="15930"/>
                  <a:pt x="2288" y="15959"/>
                  <a:pt x="2868" y="15959"/>
                </a:cubicBezTo>
                <a:cubicBezTo>
                  <a:pt x="3099" y="15959"/>
                  <a:pt x="3332" y="15954"/>
                  <a:pt x="3566" y="15943"/>
                </a:cubicBezTo>
                <a:cubicBezTo>
                  <a:pt x="3739" y="15935"/>
                  <a:pt x="3911" y="15932"/>
                  <a:pt x="4084" y="15929"/>
                </a:cubicBezTo>
                <a:lnTo>
                  <a:pt x="4652" y="15915"/>
                </a:lnTo>
                <a:cubicBezTo>
                  <a:pt x="5037" y="15906"/>
                  <a:pt x="5422" y="15897"/>
                  <a:pt x="5808" y="15895"/>
                </a:cubicBezTo>
                <a:cubicBezTo>
                  <a:pt x="5836" y="15895"/>
                  <a:pt x="5864" y="15895"/>
                  <a:pt x="5892" y="15895"/>
                </a:cubicBezTo>
                <a:cubicBezTo>
                  <a:pt x="6398" y="15895"/>
                  <a:pt x="6857" y="15935"/>
                  <a:pt x="7288" y="16013"/>
                </a:cubicBezTo>
                <a:cubicBezTo>
                  <a:pt x="7484" y="16047"/>
                  <a:pt x="7691" y="16096"/>
                  <a:pt x="7960" y="16172"/>
                </a:cubicBezTo>
                <a:cubicBezTo>
                  <a:pt x="8148" y="16224"/>
                  <a:pt x="8328" y="16314"/>
                  <a:pt x="8515" y="16448"/>
                </a:cubicBezTo>
                <a:cubicBezTo>
                  <a:pt x="8541" y="16466"/>
                  <a:pt x="8569" y="16483"/>
                  <a:pt x="8600" y="16502"/>
                </a:cubicBezTo>
                <a:lnTo>
                  <a:pt x="8798" y="16628"/>
                </a:lnTo>
                <a:lnTo>
                  <a:pt x="8799" y="16422"/>
                </a:lnTo>
                <a:cubicBezTo>
                  <a:pt x="8799" y="16402"/>
                  <a:pt x="8802" y="16369"/>
                  <a:pt x="8784" y="16337"/>
                </a:cubicBezTo>
                <a:cubicBezTo>
                  <a:pt x="8532" y="15889"/>
                  <a:pt x="8279" y="15443"/>
                  <a:pt x="8021" y="14985"/>
                </a:cubicBezTo>
                <a:lnTo>
                  <a:pt x="7848" y="14679"/>
                </a:lnTo>
                <a:lnTo>
                  <a:pt x="7750" y="14662"/>
                </a:lnTo>
                <a:cubicBezTo>
                  <a:pt x="7699" y="14653"/>
                  <a:pt x="7642" y="14642"/>
                  <a:pt x="7585" y="14641"/>
                </a:cubicBezTo>
                <a:cubicBezTo>
                  <a:pt x="7382" y="14633"/>
                  <a:pt x="7180" y="14628"/>
                  <a:pt x="6976" y="14624"/>
                </a:cubicBezTo>
                <a:lnTo>
                  <a:pt x="6362" y="14607"/>
                </a:lnTo>
                <a:cubicBezTo>
                  <a:pt x="6021" y="14597"/>
                  <a:pt x="5680" y="14587"/>
                  <a:pt x="5339" y="14574"/>
                </a:cubicBezTo>
                <a:cubicBezTo>
                  <a:pt x="4848" y="14554"/>
                  <a:pt x="4374" y="14465"/>
                  <a:pt x="3811" y="14337"/>
                </a:cubicBezTo>
                <a:cubicBezTo>
                  <a:pt x="3132" y="14181"/>
                  <a:pt x="2476" y="13965"/>
                  <a:pt x="1749" y="13718"/>
                </a:cubicBezTo>
                <a:lnTo>
                  <a:pt x="1672" y="13692"/>
                </a:lnTo>
                <a:cubicBezTo>
                  <a:pt x="1365" y="13588"/>
                  <a:pt x="1049" y="13482"/>
                  <a:pt x="741" y="13367"/>
                </a:cubicBezTo>
                <a:cubicBezTo>
                  <a:pt x="626" y="13324"/>
                  <a:pt x="510" y="13270"/>
                  <a:pt x="399" y="13218"/>
                </a:cubicBezTo>
                <a:lnTo>
                  <a:pt x="399" y="13218"/>
                </a:lnTo>
                <a:cubicBezTo>
                  <a:pt x="620" y="13244"/>
                  <a:pt x="840" y="13272"/>
                  <a:pt x="1061" y="13306"/>
                </a:cubicBezTo>
                <a:cubicBezTo>
                  <a:pt x="1317" y="13344"/>
                  <a:pt x="1573" y="13386"/>
                  <a:pt x="1828" y="13428"/>
                </a:cubicBezTo>
                <a:cubicBezTo>
                  <a:pt x="2197" y="13486"/>
                  <a:pt x="2566" y="13545"/>
                  <a:pt x="2935" y="13599"/>
                </a:cubicBezTo>
                <a:cubicBezTo>
                  <a:pt x="3357" y="13662"/>
                  <a:pt x="3805" y="13721"/>
                  <a:pt x="4307" y="13778"/>
                </a:cubicBezTo>
                <a:cubicBezTo>
                  <a:pt x="4851" y="13841"/>
                  <a:pt x="5376" y="13942"/>
                  <a:pt x="5868" y="14076"/>
                </a:cubicBezTo>
                <a:cubicBezTo>
                  <a:pt x="6066" y="14130"/>
                  <a:pt x="6262" y="14182"/>
                  <a:pt x="6459" y="14236"/>
                </a:cubicBezTo>
                <a:cubicBezTo>
                  <a:pt x="6680" y="14295"/>
                  <a:pt x="6901" y="14354"/>
                  <a:pt x="7122" y="14415"/>
                </a:cubicBezTo>
                <a:cubicBezTo>
                  <a:pt x="7223" y="14443"/>
                  <a:pt x="7324" y="14476"/>
                  <a:pt x="7429" y="14509"/>
                </a:cubicBezTo>
                <a:lnTo>
                  <a:pt x="7722" y="14602"/>
                </a:lnTo>
                <a:lnTo>
                  <a:pt x="7714" y="14457"/>
                </a:lnTo>
                <a:cubicBezTo>
                  <a:pt x="7714" y="14446"/>
                  <a:pt x="7714" y="14437"/>
                  <a:pt x="7714" y="14428"/>
                </a:cubicBezTo>
                <a:cubicBezTo>
                  <a:pt x="7716" y="14401"/>
                  <a:pt x="7716" y="14369"/>
                  <a:pt x="7700" y="14334"/>
                </a:cubicBezTo>
                <a:cubicBezTo>
                  <a:pt x="7577" y="14056"/>
                  <a:pt x="7452" y="13776"/>
                  <a:pt x="7325" y="13494"/>
                </a:cubicBezTo>
                <a:lnTo>
                  <a:pt x="7223" y="13269"/>
                </a:lnTo>
                <a:lnTo>
                  <a:pt x="7202" y="13253"/>
                </a:lnTo>
                <a:cubicBezTo>
                  <a:pt x="7068" y="13151"/>
                  <a:pt x="6899" y="13025"/>
                  <a:pt x="6697" y="12966"/>
                </a:cubicBezTo>
                <a:cubicBezTo>
                  <a:pt x="5510" y="12616"/>
                  <a:pt x="4433" y="12000"/>
                  <a:pt x="3536" y="11443"/>
                </a:cubicBezTo>
                <a:cubicBezTo>
                  <a:pt x="2905" y="11051"/>
                  <a:pt x="2240" y="10633"/>
                  <a:pt x="1445" y="10125"/>
                </a:cubicBezTo>
                <a:cubicBezTo>
                  <a:pt x="1201" y="9968"/>
                  <a:pt x="961" y="9805"/>
                  <a:pt x="720" y="9642"/>
                </a:cubicBezTo>
                <a:lnTo>
                  <a:pt x="689" y="9620"/>
                </a:lnTo>
                <a:lnTo>
                  <a:pt x="689" y="9620"/>
                </a:lnTo>
                <a:cubicBezTo>
                  <a:pt x="763" y="9645"/>
                  <a:pt x="834" y="9668"/>
                  <a:pt x="905" y="9694"/>
                </a:cubicBezTo>
                <a:cubicBezTo>
                  <a:pt x="1621" y="9955"/>
                  <a:pt x="2384" y="10275"/>
                  <a:pt x="3234" y="10671"/>
                </a:cubicBezTo>
                <a:cubicBezTo>
                  <a:pt x="3695" y="10884"/>
                  <a:pt x="4152" y="11105"/>
                  <a:pt x="4609" y="11327"/>
                </a:cubicBezTo>
                <a:cubicBezTo>
                  <a:pt x="5087" y="11559"/>
                  <a:pt x="5563" y="11843"/>
                  <a:pt x="6061" y="12196"/>
                </a:cubicBezTo>
                <a:cubicBezTo>
                  <a:pt x="6285" y="12355"/>
                  <a:pt x="6541" y="12551"/>
                  <a:pt x="6750" y="12804"/>
                </a:cubicBezTo>
                <a:cubicBezTo>
                  <a:pt x="6765" y="12821"/>
                  <a:pt x="6782" y="12837"/>
                  <a:pt x="6807" y="12858"/>
                </a:cubicBezTo>
                <a:lnTo>
                  <a:pt x="7044" y="13065"/>
                </a:lnTo>
                <a:lnTo>
                  <a:pt x="7006" y="12752"/>
                </a:lnTo>
                <a:cubicBezTo>
                  <a:pt x="7003" y="12721"/>
                  <a:pt x="7001" y="12695"/>
                  <a:pt x="6990" y="12665"/>
                </a:cubicBezTo>
                <a:lnTo>
                  <a:pt x="6963" y="12583"/>
                </a:lnTo>
                <a:cubicBezTo>
                  <a:pt x="6814" y="12142"/>
                  <a:pt x="6666" y="11701"/>
                  <a:pt x="6515" y="11261"/>
                </a:cubicBezTo>
                <a:cubicBezTo>
                  <a:pt x="6487" y="11181"/>
                  <a:pt x="6441" y="11106"/>
                  <a:pt x="6385" y="11049"/>
                </a:cubicBezTo>
                <a:cubicBezTo>
                  <a:pt x="6305" y="10969"/>
                  <a:pt x="6199" y="10867"/>
                  <a:pt x="6078" y="10781"/>
                </a:cubicBezTo>
                <a:cubicBezTo>
                  <a:pt x="5807" y="10588"/>
                  <a:pt x="5527" y="10387"/>
                  <a:pt x="5240" y="10207"/>
                </a:cubicBezTo>
                <a:cubicBezTo>
                  <a:pt x="4575" y="9787"/>
                  <a:pt x="3933" y="9281"/>
                  <a:pt x="3334" y="8702"/>
                </a:cubicBezTo>
                <a:cubicBezTo>
                  <a:pt x="2882" y="8264"/>
                  <a:pt x="2433" y="7808"/>
                  <a:pt x="1998" y="7365"/>
                </a:cubicBezTo>
                <a:lnTo>
                  <a:pt x="1718" y="7083"/>
                </a:lnTo>
                <a:cubicBezTo>
                  <a:pt x="1510" y="6873"/>
                  <a:pt x="1306" y="6657"/>
                  <a:pt x="1103" y="6443"/>
                </a:cubicBezTo>
                <a:lnTo>
                  <a:pt x="1103" y="6443"/>
                </a:lnTo>
                <a:cubicBezTo>
                  <a:pt x="1595" y="6770"/>
                  <a:pt x="2086" y="7122"/>
                  <a:pt x="2563" y="7489"/>
                </a:cubicBezTo>
                <a:cubicBezTo>
                  <a:pt x="2989" y="7818"/>
                  <a:pt x="3427" y="8140"/>
                  <a:pt x="3851" y="8454"/>
                </a:cubicBezTo>
                <a:cubicBezTo>
                  <a:pt x="4027" y="8585"/>
                  <a:pt x="4205" y="8716"/>
                  <a:pt x="4382" y="8847"/>
                </a:cubicBezTo>
                <a:cubicBezTo>
                  <a:pt x="4459" y="8904"/>
                  <a:pt x="4536" y="8961"/>
                  <a:pt x="4615" y="9018"/>
                </a:cubicBezTo>
                <a:cubicBezTo>
                  <a:pt x="4753" y="9119"/>
                  <a:pt x="4891" y="9219"/>
                  <a:pt x="5026" y="9324"/>
                </a:cubicBezTo>
                <a:cubicBezTo>
                  <a:pt x="5430" y="9637"/>
                  <a:pt x="5736" y="9977"/>
                  <a:pt x="5958" y="10363"/>
                </a:cubicBezTo>
                <a:cubicBezTo>
                  <a:pt x="5975" y="10392"/>
                  <a:pt x="5995" y="10420"/>
                  <a:pt x="6020" y="10452"/>
                </a:cubicBezTo>
                <a:lnTo>
                  <a:pt x="6152" y="10642"/>
                </a:lnTo>
                <a:lnTo>
                  <a:pt x="6228" y="10488"/>
                </a:lnTo>
                <a:cubicBezTo>
                  <a:pt x="6273" y="10393"/>
                  <a:pt x="6251" y="10318"/>
                  <a:pt x="6239" y="10273"/>
                </a:cubicBezTo>
                <a:lnTo>
                  <a:pt x="6233" y="10251"/>
                </a:lnTo>
                <a:cubicBezTo>
                  <a:pt x="6189" y="10062"/>
                  <a:pt x="6146" y="9872"/>
                  <a:pt x="6103" y="9680"/>
                </a:cubicBezTo>
                <a:cubicBezTo>
                  <a:pt x="6060" y="9489"/>
                  <a:pt x="6015" y="9299"/>
                  <a:pt x="5970" y="9097"/>
                </a:cubicBezTo>
                <a:cubicBezTo>
                  <a:pt x="5941" y="8964"/>
                  <a:pt x="5910" y="8827"/>
                  <a:pt x="5893" y="8693"/>
                </a:cubicBezTo>
                <a:cubicBezTo>
                  <a:pt x="5890" y="8668"/>
                  <a:pt x="5887" y="8645"/>
                  <a:pt x="5884" y="8622"/>
                </a:cubicBezTo>
                <a:lnTo>
                  <a:pt x="5884" y="8622"/>
                </a:lnTo>
                <a:cubicBezTo>
                  <a:pt x="5893" y="8671"/>
                  <a:pt x="5902" y="8722"/>
                  <a:pt x="5912" y="8770"/>
                </a:cubicBezTo>
                <a:cubicBezTo>
                  <a:pt x="5969" y="9059"/>
                  <a:pt x="6034" y="9344"/>
                  <a:pt x="6098" y="9631"/>
                </a:cubicBezTo>
                <a:lnTo>
                  <a:pt x="6159" y="9900"/>
                </a:lnTo>
                <a:cubicBezTo>
                  <a:pt x="6175" y="9977"/>
                  <a:pt x="6206" y="10039"/>
                  <a:pt x="6256" y="10096"/>
                </a:cubicBezTo>
                <a:lnTo>
                  <a:pt x="6392" y="10255"/>
                </a:lnTo>
                <a:lnTo>
                  <a:pt x="6436" y="10026"/>
                </a:lnTo>
                <a:cubicBezTo>
                  <a:pt x="6442" y="10003"/>
                  <a:pt x="6449" y="9974"/>
                  <a:pt x="6449" y="9940"/>
                </a:cubicBezTo>
                <a:lnTo>
                  <a:pt x="6447" y="9821"/>
                </a:lnTo>
                <a:cubicBezTo>
                  <a:pt x="6444" y="9702"/>
                  <a:pt x="6442" y="9580"/>
                  <a:pt x="6430" y="9458"/>
                </a:cubicBezTo>
                <a:cubicBezTo>
                  <a:pt x="6370" y="8890"/>
                  <a:pt x="6438" y="8302"/>
                  <a:pt x="6635" y="7713"/>
                </a:cubicBezTo>
                <a:cubicBezTo>
                  <a:pt x="6768" y="7315"/>
                  <a:pt x="6919" y="6913"/>
                  <a:pt x="7066" y="6526"/>
                </a:cubicBezTo>
                <a:lnTo>
                  <a:pt x="7151" y="6304"/>
                </a:lnTo>
                <a:cubicBezTo>
                  <a:pt x="7304" y="5901"/>
                  <a:pt x="7461" y="5498"/>
                  <a:pt x="7622" y="5097"/>
                </a:cubicBezTo>
                <a:cubicBezTo>
                  <a:pt x="7736" y="4814"/>
                  <a:pt x="7850" y="4534"/>
                  <a:pt x="7966" y="4253"/>
                </a:cubicBezTo>
                <a:lnTo>
                  <a:pt x="8196" y="3692"/>
                </a:lnTo>
                <a:close/>
                <a:moveTo>
                  <a:pt x="5453" y="1"/>
                </a:moveTo>
                <a:lnTo>
                  <a:pt x="5407" y="255"/>
                </a:lnTo>
                <a:cubicBezTo>
                  <a:pt x="5402" y="282"/>
                  <a:pt x="5398" y="303"/>
                  <a:pt x="5393" y="322"/>
                </a:cubicBezTo>
                <a:cubicBezTo>
                  <a:pt x="5385" y="360"/>
                  <a:pt x="5379" y="391"/>
                  <a:pt x="5379" y="427"/>
                </a:cubicBezTo>
                <a:cubicBezTo>
                  <a:pt x="5387" y="868"/>
                  <a:pt x="5373" y="1330"/>
                  <a:pt x="5339" y="1799"/>
                </a:cubicBezTo>
                <a:lnTo>
                  <a:pt x="5314" y="2166"/>
                </a:lnTo>
                <a:cubicBezTo>
                  <a:pt x="5291" y="2489"/>
                  <a:pt x="5270" y="2810"/>
                  <a:pt x="5240" y="3132"/>
                </a:cubicBezTo>
                <a:lnTo>
                  <a:pt x="5228" y="3257"/>
                </a:lnTo>
                <a:cubicBezTo>
                  <a:pt x="5172" y="3838"/>
                  <a:pt x="5115" y="4438"/>
                  <a:pt x="5115" y="5032"/>
                </a:cubicBezTo>
                <a:cubicBezTo>
                  <a:pt x="5115" y="5404"/>
                  <a:pt x="5126" y="5730"/>
                  <a:pt x="5148" y="6029"/>
                </a:cubicBezTo>
                <a:cubicBezTo>
                  <a:pt x="5175" y="6384"/>
                  <a:pt x="5248" y="6734"/>
                  <a:pt x="5317" y="7072"/>
                </a:cubicBezTo>
                <a:lnTo>
                  <a:pt x="5364" y="7299"/>
                </a:lnTo>
                <a:cubicBezTo>
                  <a:pt x="5404" y="7498"/>
                  <a:pt x="5456" y="7694"/>
                  <a:pt x="5507" y="7884"/>
                </a:cubicBezTo>
                <a:cubicBezTo>
                  <a:pt x="5581" y="8156"/>
                  <a:pt x="5657" y="8435"/>
                  <a:pt x="5691" y="8716"/>
                </a:cubicBezTo>
                <a:cubicBezTo>
                  <a:pt x="5709" y="8861"/>
                  <a:pt x="5740" y="9003"/>
                  <a:pt x="5774" y="9151"/>
                </a:cubicBezTo>
                <a:cubicBezTo>
                  <a:pt x="5817" y="9342"/>
                  <a:pt x="5861" y="9534"/>
                  <a:pt x="5904" y="9725"/>
                </a:cubicBezTo>
                <a:cubicBezTo>
                  <a:pt x="5925" y="9818"/>
                  <a:pt x="5947" y="9910"/>
                  <a:pt x="5969" y="10005"/>
                </a:cubicBezTo>
                <a:cubicBezTo>
                  <a:pt x="5753" y="9699"/>
                  <a:pt x="5483" y="9423"/>
                  <a:pt x="5149" y="9163"/>
                </a:cubicBezTo>
                <a:cubicBezTo>
                  <a:pt x="5012" y="9057"/>
                  <a:pt x="4873" y="8955"/>
                  <a:pt x="4732" y="8853"/>
                </a:cubicBezTo>
                <a:cubicBezTo>
                  <a:pt x="4655" y="8798"/>
                  <a:pt x="4578" y="8741"/>
                  <a:pt x="4501" y="8683"/>
                </a:cubicBezTo>
                <a:cubicBezTo>
                  <a:pt x="4325" y="8552"/>
                  <a:pt x="4148" y="8421"/>
                  <a:pt x="3970" y="8290"/>
                </a:cubicBezTo>
                <a:cubicBezTo>
                  <a:pt x="3547" y="7977"/>
                  <a:pt x="3109" y="7654"/>
                  <a:pt x="2686" y="7328"/>
                </a:cubicBezTo>
                <a:cubicBezTo>
                  <a:pt x="2175" y="6935"/>
                  <a:pt x="1647" y="6558"/>
                  <a:pt x="1120" y="6210"/>
                </a:cubicBezTo>
                <a:cubicBezTo>
                  <a:pt x="1027" y="6148"/>
                  <a:pt x="930" y="6091"/>
                  <a:pt x="834" y="6035"/>
                </a:cubicBezTo>
                <a:cubicBezTo>
                  <a:pt x="802" y="6017"/>
                  <a:pt x="771" y="6014"/>
                  <a:pt x="746" y="6010"/>
                </a:cubicBezTo>
                <a:lnTo>
                  <a:pt x="567" y="5978"/>
                </a:lnTo>
                <a:lnTo>
                  <a:pt x="601" y="6129"/>
                </a:lnTo>
                <a:cubicBezTo>
                  <a:pt x="626" y="6234"/>
                  <a:pt x="686" y="6298"/>
                  <a:pt x="729" y="6342"/>
                </a:cubicBezTo>
                <a:lnTo>
                  <a:pt x="894" y="6517"/>
                </a:lnTo>
                <a:cubicBezTo>
                  <a:pt x="1120" y="6754"/>
                  <a:pt x="1343" y="6992"/>
                  <a:pt x="1573" y="7225"/>
                </a:cubicBezTo>
                <a:lnTo>
                  <a:pt x="1853" y="7507"/>
                </a:lnTo>
                <a:cubicBezTo>
                  <a:pt x="2288" y="7949"/>
                  <a:pt x="2739" y="8407"/>
                  <a:pt x="3192" y="8846"/>
                </a:cubicBezTo>
                <a:cubicBezTo>
                  <a:pt x="3802" y="9435"/>
                  <a:pt x="4453" y="9949"/>
                  <a:pt x="5131" y="10376"/>
                </a:cubicBezTo>
                <a:cubicBezTo>
                  <a:pt x="5413" y="10554"/>
                  <a:pt x="5691" y="10753"/>
                  <a:pt x="5959" y="10944"/>
                </a:cubicBezTo>
                <a:cubicBezTo>
                  <a:pt x="6067" y="11022"/>
                  <a:pt x="6166" y="11116"/>
                  <a:pt x="6239" y="11191"/>
                </a:cubicBezTo>
                <a:cubicBezTo>
                  <a:pt x="6274" y="11225"/>
                  <a:pt x="6304" y="11275"/>
                  <a:pt x="6322" y="11326"/>
                </a:cubicBezTo>
                <a:cubicBezTo>
                  <a:pt x="6452" y="11702"/>
                  <a:pt x="6580" y="12080"/>
                  <a:pt x="6706" y="12460"/>
                </a:cubicBezTo>
                <a:cubicBezTo>
                  <a:pt x="6532" y="12289"/>
                  <a:pt x="6345" y="12150"/>
                  <a:pt x="6177" y="12029"/>
                </a:cubicBezTo>
                <a:cubicBezTo>
                  <a:pt x="5668" y="11670"/>
                  <a:pt x="5183" y="11381"/>
                  <a:pt x="4695" y="11144"/>
                </a:cubicBezTo>
                <a:cubicBezTo>
                  <a:pt x="4239" y="10921"/>
                  <a:pt x="3779" y="10701"/>
                  <a:pt x="3317" y="10486"/>
                </a:cubicBezTo>
                <a:cubicBezTo>
                  <a:pt x="2462" y="10088"/>
                  <a:pt x="1695" y="9767"/>
                  <a:pt x="973" y="9503"/>
                </a:cubicBezTo>
                <a:cubicBezTo>
                  <a:pt x="819" y="9447"/>
                  <a:pt x="660" y="9398"/>
                  <a:pt x="490" y="9347"/>
                </a:cubicBezTo>
                <a:cubicBezTo>
                  <a:pt x="472" y="9342"/>
                  <a:pt x="441" y="9333"/>
                  <a:pt x="404" y="9333"/>
                </a:cubicBezTo>
                <a:cubicBezTo>
                  <a:pt x="355" y="9333"/>
                  <a:pt x="295" y="9350"/>
                  <a:pt x="246" y="9420"/>
                </a:cubicBezTo>
                <a:lnTo>
                  <a:pt x="197" y="9492"/>
                </a:lnTo>
                <a:lnTo>
                  <a:pt x="283" y="9574"/>
                </a:lnTo>
                <a:cubicBezTo>
                  <a:pt x="303" y="9596"/>
                  <a:pt x="326" y="9619"/>
                  <a:pt x="356" y="9639"/>
                </a:cubicBezTo>
                <a:lnTo>
                  <a:pt x="606" y="9809"/>
                </a:lnTo>
                <a:cubicBezTo>
                  <a:pt x="846" y="9972"/>
                  <a:pt x="1089" y="10136"/>
                  <a:pt x="1336" y="10293"/>
                </a:cubicBezTo>
                <a:cubicBezTo>
                  <a:pt x="2130" y="10802"/>
                  <a:pt x="2796" y="11221"/>
                  <a:pt x="3428" y="11614"/>
                </a:cubicBezTo>
                <a:cubicBezTo>
                  <a:pt x="4336" y="12178"/>
                  <a:pt x="5429" y="12803"/>
                  <a:pt x="6637" y="13159"/>
                </a:cubicBezTo>
                <a:cubicBezTo>
                  <a:pt x="6796" y="13205"/>
                  <a:pt x="6935" y="13306"/>
                  <a:pt x="7058" y="13398"/>
                </a:cubicBezTo>
                <a:lnTo>
                  <a:pt x="7139" y="13576"/>
                </a:lnTo>
                <a:cubicBezTo>
                  <a:pt x="7248" y="13820"/>
                  <a:pt x="7356" y="14060"/>
                  <a:pt x="7461" y="14307"/>
                </a:cubicBezTo>
                <a:cubicBezTo>
                  <a:pt x="7364" y="14275"/>
                  <a:pt x="7270" y="14246"/>
                  <a:pt x="7174" y="14219"/>
                </a:cubicBezTo>
                <a:cubicBezTo>
                  <a:pt x="6953" y="14158"/>
                  <a:pt x="6731" y="14099"/>
                  <a:pt x="6510" y="14039"/>
                </a:cubicBezTo>
                <a:cubicBezTo>
                  <a:pt x="6313" y="13986"/>
                  <a:pt x="6117" y="13934"/>
                  <a:pt x="5921" y="13880"/>
                </a:cubicBezTo>
                <a:cubicBezTo>
                  <a:pt x="5419" y="13742"/>
                  <a:pt x="4882" y="13641"/>
                  <a:pt x="4328" y="13577"/>
                </a:cubicBezTo>
                <a:cubicBezTo>
                  <a:pt x="3830" y="13519"/>
                  <a:pt x="3384" y="13462"/>
                  <a:pt x="2962" y="13398"/>
                </a:cubicBezTo>
                <a:cubicBezTo>
                  <a:pt x="2593" y="13344"/>
                  <a:pt x="2226" y="13286"/>
                  <a:pt x="1859" y="13227"/>
                </a:cubicBezTo>
                <a:cubicBezTo>
                  <a:pt x="1603" y="13185"/>
                  <a:pt x="1346" y="13144"/>
                  <a:pt x="1090" y="13105"/>
                </a:cubicBezTo>
                <a:cubicBezTo>
                  <a:pt x="851" y="13068"/>
                  <a:pt x="612" y="13039"/>
                  <a:pt x="371" y="13009"/>
                </a:cubicBezTo>
                <a:lnTo>
                  <a:pt x="329" y="13003"/>
                </a:lnTo>
                <a:cubicBezTo>
                  <a:pt x="297" y="12998"/>
                  <a:pt x="260" y="12993"/>
                  <a:pt x="222" y="12993"/>
                </a:cubicBezTo>
                <a:cubicBezTo>
                  <a:pt x="175" y="12993"/>
                  <a:pt x="125" y="13002"/>
                  <a:pt x="75" y="13033"/>
                </a:cubicBezTo>
                <a:lnTo>
                  <a:pt x="41" y="13053"/>
                </a:lnTo>
                <a:lnTo>
                  <a:pt x="30" y="13091"/>
                </a:lnTo>
                <a:cubicBezTo>
                  <a:pt x="1" y="13196"/>
                  <a:pt x="42" y="13275"/>
                  <a:pt x="153" y="13326"/>
                </a:cubicBezTo>
                <a:lnTo>
                  <a:pt x="283" y="13386"/>
                </a:lnTo>
                <a:cubicBezTo>
                  <a:pt x="408" y="13446"/>
                  <a:pt x="536" y="13506"/>
                  <a:pt x="669" y="13556"/>
                </a:cubicBezTo>
                <a:cubicBezTo>
                  <a:pt x="979" y="13671"/>
                  <a:pt x="1297" y="13779"/>
                  <a:pt x="1606" y="13883"/>
                </a:cubicBezTo>
                <a:lnTo>
                  <a:pt x="1683" y="13909"/>
                </a:lnTo>
                <a:cubicBezTo>
                  <a:pt x="2414" y="14158"/>
                  <a:pt x="3077" y="14375"/>
                  <a:pt x="3765" y="14533"/>
                </a:cubicBezTo>
                <a:cubicBezTo>
                  <a:pt x="4337" y="14664"/>
                  <a:pt x="4824" y="14755"/>
                  <a:pt x="5328" y="14775"/>
                </a:cubicBezTo>
                <a:cubicBezTo>
                  <a:pt x="5671" y="14789"/>
                  <a:pt x="6012" y="14798"/>
                  <a:pt x="6355" y="14807"/>
                </a:cubicBezTo>
                <a:lnTo>
                  <a:pt x="6970" y="14824"/>
                </a:lnTo>
                <a:cubicBezTo>
                  <a:pt x="7172" y="14830"/>
                  <a:pt x="7373" y="14835"/>
                  <a:pt x="7575" y="14841"/>
                </a:cubicBezTo>
                <a:cubicBezTo>
                  <a:pt x="7622" y="14843"/>
                  <a:pt x="7668" y="14852"/>
                  <a:pt x="7708" y="14861"/>
                </a:cubicBezTo>
                <a:cubicBezTo>
                  <a:pt x="7711" y="14861"/>
                  <a:pt x="7714" y="14861"/>
                  <a:pt x="7717" y="14863"/>
                </a:cubicBezTo>
                <a:lnTo>
                  <a:pt x="7842" y="15084"/>
                </a:lnTo>
                <a:cubicBezTo>
                  <a:pt x="8049" y="15449"/>
                  <a:pt x="8253" y="15809"/>
                  <a:pt x="8453" y="16167"/>
                </a:cubicBezTo>
                <a:cubicBezTo>
                  <a:pt x="8308" y="16081"/>
                  <a:pt x="8162" y="16017"/>
                  <a:pt x="8012" y="15976"/>
                </a:cubicBezTo>
                <a:cubicBezTo>
                  <a:pt x="7737" y="15898"/>
                  <a:pt x="7524" y="15847"/>
                  <a:pt x="7322" y="15812"/>
                </a:cubicBezTo>
                <a:cubicBezTo>
                  <a:pt x="6877" y="15734"/>
                  <a:pt x="6413" y="15691"/>
                  <a:pt x="5886" y="15691"/>
                </a:cubicBezTo>
                <a:cubicBezTo>
                  <a:pt x="5859" y="15691"/>
                  <a:pt x="5832" y="15691"/>
                  <a:pt x="5805" y="15692"/>
                </a:cubicBezTo>
                <a:cubicBezTo>
                  <a:pt x="5418" y="15693"/>
                  <a:pt x="5032" y="15704"/>
                  <a:pt x="4645" y="15713"/>
                </a:cubicBezTo>
                <a:lnTo>
                  <a:pt x="4078" y="15726"/>
                </a:lnTo>
                <a:cubicBezTo>
                  <a:pt x="3904" y="15730"/>
                  <a:pt x="3729" y="15733"/>
                  <a:pt x="3555" y="15741"/>
                </a:cubicBezTo>
                <a:cubicBezTo>
                  <a:pt x="3325" y="15752"/>
                  <a:pt x="3095" y="15756"/>
                  <a:pt x="2868" y="15756"/>
                </a:cubicBezTo>
                <a:cubicBezTo>
                  <a:pt x="2293" y="15756"/>
                  <a:pt x="1733" y="15728"/>
                  <a:pt x="1237" y="15698"/>
                </a:cubicBezTo>
                <a:cubicBezTo>
                  <a:pt x="1149" y="15692"/>
                  <a:pt x="1059" y="15682"/>
                  <a:pt x="970" y="15672"/>
                </a:cubicBezTo>
                <a:cubicBezTo>
                  <a:pt x="904" y="15665"/>
                  <a:pt x="836" y="15658"/>
                  <a:pt x="752" y="15650"/>
                </a:cubicBezTo>
                <a:cubicBezTo>
                  <a:pt x="741" y="15648"/>
                  <a:pt x="724" y="15646"/>
                  <a:pt x="704" y="15646"/>
                </a:cubicBezTo>
                <a:cubicBezTo>
                  <a:pt x="652" y="15646"/>
                  <a:pt x="580" y="15663"/>
                  <a:pt x="541" y="15755"/>
                </a:cubicBezTo>
                <a:lnTo>
                  <a:pt x="522" y="15798"/>
                </a:lnTo>
                <a:lnTo>
                  <a:pt x="544" y="15841"/>
                </a:lnTo>
                <a:cubicBezTo>
                  <a:pt x="593" y="15932"/>
                  <a:pt x="681" y="15960"/>
                  <a:pt x="754" y="15983"/>
                </a:cubicBezTo>
                <a:lnTo>
                  <a:pt x="882" y="16025"/>
                </a:lnTo>
                <a:cubicBezTo>
                  <a:pt x="1073" y="16087"/>
                  <a:pt x="1271" y="16152"/>
                  <a:pt x="1470" y="16201"/>
                </a:cubicBezTo>
                <a:cubicBezTo>
                  <a:pt x="2339" y="16419"/>
                  <a:pt x="3222" y="16508"/>
                  <a:pt x="3972" y="16567"/>
                </a:cubicBezTo>
                <a:cubicBezTo>
                  <a:pt x="4498" y="16608"/>
                  <a:pt x="5033" y="16635"/>
                  <a:pt x="5552" y="16659"/>
                </a:cubicBezTo>
                <a:cubicBezTo>
                  <a:pt x="5787" y="16670"/>
                  <a:pt x="6023" y="16681"/>
                  <a:pt x="6259" y="16693"/>
                </a:cubicBezTo>
                <a:lnTo>
                  <a:pt x="6759" y="16719"/>
                </a:lnTo>
                <a:cubicBezTo>
                  <a:pt x="7182" y="16741"/>
                  <a:pt x="7618" y="16764"/>
                  <a:pt x="8048" y="16795"/>
                </a:cubicBezTo>
                <a:cubicBezTo>
                  <a:pt x="8247" y="16809"/>
                  <a:pt x="8452" y="16848"/>
                  <a:pt x="8649" y="16885"/>
                </a:cubicBezTo>
                <a:lnTo>
                  <a:pt x="8768" y="16908"/>
                </a:lnTo>
                <a:cubicBezTo>
                  <a:pt x="8886" y="16929"/>
                  <a:pt x="8972" y="16991"/>
                  <a:pt x="9040" y="17102"/>
                </a:cubicBezTo>
                <a:cubicBezTo>
                  <a:pt x="9139" y="17264"/>
                  <a:pt x="9254" y="17434"/>
                  <a:pt x="9407" y="17638"/>
                </a:cubicBezTo>
                <a:cubicBezTo>
                  <a:pt x="9589" y="17882"/>
                  <a:pt x="9774" y="18124"/>
                  <a:pt x="9960" y="18365"/>
                </a:cubicBezTo>
                <a:lnTo>
                  <a:pt x="10079" y="18521"/>
                </a:lnTo>
                <a:cubicBezTo>
                  <a:pt x="10057" y="18507"/>
                  <a:pt x="10035" y="18493"/>
                  <a:pt x="10014" y="18479"/>
                </a:cubicBezTo>
                <a:lnTo>
                  <a:pt x="9881" y="18395"/>
                </a:lnTo>
                <a:cubicBezTo>
                  <a:pt x="9616" y="18227"/>
                  <a:pt x="9318" y="18105"/>
                  <a:pt x="8997" y="18031"/>
                </a:cubicBezTo>
                <a:cubicBezTo>
                  <a:pt x="8631" y="17945"/>
                  <a:pt x="8271" y="17903"/>
                  <a:pt x="7966" y="17874"/>
                </a:cubicBezTo>
                <a:cubicBezTo>
                  <a:pt x="7563" y="17834"/>
                  <a:pt x="7159" y="17795"/>
                  <a:pt x="6754" y="17761"/>
                </a:cubicBezTo>
                <a:cubicBezTo>
                  <a:pt x="6328" y="17726"/>
                  <a:pt x="5904" y="17695"/>
                  <a:pt x="5478" y="17667"/>
                </a:cubicBezTo>
                <a:cubicBezTo>
                  <a:pt x="5080" y="17642"/>
                  <a:pt x="4691" y="17621"/>
                  <a:pt x="4322" y="17607"/>
                </a:cubicBezTo>
                <a:cubicBezTo>
                  <a:pt x="4009" y="17593"/>
                  <a:pt x="3694" y="17585"/>
                  <a:pt x="3379" y="17578"/>
                </a:cubicBezTo>
                <a:lnTo>
                  <a:pt x="3121" y="17571"/>
                </a:lnTo>
                <a:cubicBezTo>
                  <a:pt x="3116" y="17571"/>
                  <a:pt x="3110" y="17571"/>
                  <a:pt x="3103" y="17571"/>
                </a:cubicBezTo>
                <a:cubicBezTo>
                  <a:pt x="3055" y="17571"/>
                  <a:pt x="2968" y="17581"/>
                  <a:pt x="2922" y="17679"/>
                </a:cubicBezTo>
                <a:lnTo>
                  <a:pt x="2907" y="17713"/>
                </a:lnTo>
                <a:lnTo>
                  <a:pt x="2918" y="17750"/>
                </a:lnTo>
                <a:cubicBezTo>
                  <a:pt x="2952" y="17869"/>
                  <a:pt x="3058" y="17905"/>
                  <a:pt x="3134" y="17931"/>
                </a:cubicBezTo>
                <a:lnTo>
                  <a:pt x="3279" y="17982"/>
                </a:lnTo>
                <a:cubicBezTo>
                  <a:pt x="3476" y="18050"/>
                  <a:pt x="3678" y="18121"/>
                  <a:pt x="3884" y="18176"/>
                </a:cubicBezTo>
                <a:cubicBezTo>
                  <a:pt x="4621" y="18379"/>
                  <a:pt x="5391" y="18556"/>
                  <a:pt x="6240" y="18720"/>
                </a:cubicBezTo>
                <a:cubicBezTo>
                  <a:pt x="6723" y="18814"/>
                  <a:pt x="7094" y="18875"/>
                  <a:pt x="7444" y="18920"/>
                </a:cubicBezTo>
                <a:cubicBezTo>
                  <a:pt x="7835" y="18971"/>
                  <a:pt x="8231" y="18984"/>
                  <a:pt x="8610" y="18984"/>
                </a:cubicBezTo>
                <a:cubicBezTo>
                  <a:pt x="8846" y="18984"/>
                  <a:pt x="9075" y="18979"/>
                  <a:pt x="9293" y="18974"/>
                </a:cubicBezTo>
                <a:cubicBezTo>
                  <a:pt x="9316" y="18974"/>
                  <a:pt x="9338" y="18974"/>
                  <a:pt x="9360" y="18974"/>
                </a:cubicBezTo>
                <a:cubicBezTo>
                  <a:pt x="9520" y="18974"/>
                  <a:pt x="9673" y="18983"/>
                  <a:pt x="9830" y="19005"/>
                </a:cubicBezTo>
                <a:cubicBezTo>
                  <a:pt x="10290" y="19068"/>
                  <a:pt x="10697" y="19284"/>
                  <a:pt x="11038" y="19644"/>
                </a:cubicBezTo>
                <a:cubicBezTo>
                  <a:pt x="11850" y="20501"/>
                  <a:pt x="12667" y="21224"/>
                  <a:pt x="13532" y="21856"/>
                </a:cubicBezTo>
                <a:cubicBezTo>
                  <a:pt x="14892" y="22848"/>
                  <a:pt x="16349" y="23587"/>
                  <a:pt x="17860" y="24056"/>
                </a:cubicBezTo>
                <a:cubicBezTo>
                  <a:pt x="18721" y="24323"/>
                  <a:pt x="19598" y="24493"/>
                  <a:pt x="20465" y="24563"/>
                </a:cubicBezTo>
                <a:cubicBezTo>
                  <a:pt x="20652" y="24576"/>
                  <a:pt x="20840" y="24578"/>
                  <a:pt x="21021" y="24580"/>
                </a:cubicBezTo>
                <a:cubicBezTo>
                  <a:pt x="21092" y="24580"/>
                  <a:pt x="21163" y="24580"/>
                  <a:pt x="21234" y="24581"/>
                </a:cubicBezTo>
                <a:lnTo>
                  <a:pt x="21251" y="24581"/>
                </a:lnTo>
                <a:cubicBezTo>
                  <a:pt x="21315" y="24581"/>
                  <a:pt x="21462" y="24570"/>
                  <a:pt x="21519" y="24393"/>
                </a:cubicBezTo>
                <a:lnTo>
                  <a:pt x="21527" y="24342"/>
                </a:lnTo>
                <a:lnTo>
                  <a:pt x="21505" y="24303"/>
                </a:lnTo>
                <a:cubicBezTo>
                  <a:pt x="21440" y="24186"/>
                  <a:pt x="21414" y="24149"/>
                  <a:pt x="21286" y="24137"/>
                </a:cubicBezTo>
                <a:cubicBezTo>
                  <a:pt x="21167" y="24124"/>
                  <a:pt x="21048" y="24115"/>
                  <a:pt x="20930" y="24112"/>
                </a:cubicBezTo>
                <a:cubicBezTo>
                  <a:pt x="20522" y="24100"/>
                  <a:pt x="20112" y="24064"/>
                  <a:pt x="19710" y="24005"/>
                </a:cubicBezTo>
                <a:cubicBezTo>
                  <a:pt x="18710" y="23860"/>
                  <a:pt x="17732" y="23589"/>
                  <a:pt x="16804" y="23200"/>
                </a:cubicBezTo>
                <a:cubicBezTo>
                  <a:pt x="14727" y="22331"/>
                  <a:pt x="12886" y="20987"/>
                  <a:pt x="11177" y="19092"/>
                </a:cubicBezTo>
                <a:cubicBezTo>
                  <a:pt x="11424" y="19036"/>
                  <a:pt x="11654" y="18925"/>
                  <a:pt x="11861" y="18761"/>
                </a:cubicBezTo>
                <a:cubicBezTo>
                  <a:pt x="11981" y="18667"/>
                  <a:pt x="12103" y="18559"/>
                  <a:pt x="12225" y="18443"/>
                </a:cubicBezTo>
                <a:cubicBezTo>
                  <a:pt x="12463" y="18216"/>
                  <a:pt x="12691" y="17954"/>
                  <a:pt x="12966" y="17593"/>
                </a:cubicBezTo>
                <a:cubicBezTo>
                  <a:pt x="13128" y="17380"/>
                  <a:pt x="13290" y="17167"/>
                  <a:pt x="13452" y="16953"/>
                </a:cubicBezTo>
                <a:cubicBezTo>
                  <a:pt x="13701" y="16624"/>
                  <a:pt x="13949" y="16295"/>
                  <a:pt x="14201" y="15969"/>
                </a:cubicBezTo>
                <a:cubicBezTo>
                  <a:pt x="14418" y="15687"/>
                  <a:pt x="14639" y="15409"/>
                  <a:pt x="14860" y="15130"/>
                </a:cubicBezTo>
                <a:cubicBezTo>
                  <a:pt x="15036" y="14908"/>
                  <a:pt x="15212" y="14685"/>
                  <a:pt x="15384" y="14462"/>
                </a:cubicBezTo>
                <a:cubicBezTo>
                  <a:pt x="15471" y="14352"/>
                  <a:pt x="15550" y="14235"/>
                  <a:pt x="15625" y="14121"/>
                </a:cubicBezTo>
                <a:lnTo>
                  <a:pt x="15684" y="14033"/>
                </a:lnTo>
                <a:cubicBezTo>
                  <a:pt x="15753" y="13929"/>
                  <a:pt x="15716" y="13852"/>
                  <a:pt x="15673" y="13806"/>
                </a:cubicBezTo>
                <a:lnTo>
                  <a:pt x="15619" y="13747"/>
                </a:lnTo>
                <a:lnTo>
                  <a:pt x="15522" y="13801"/>
                </a:lnTo>
                <a:cubicBezTo>
                  <a:pt x="15494" y="13815"/>
                  <a:pt x="15465" y="13830"/>
                  <a:pt x="15438" y="13850"/>
                </a:cubicBezTo>
                <a:cubicBezTo>
                  <a:pt x="15395" y="13881"/>
                  <a:pt x="15354" y="13914"/>
                  <a:pt x="15312" y="13946"/>
                </a:cubicBezTo>
                <a:cubicBezTo>
                  <a:pt x="15278" y="13974"/>
                  <a:pt x="15244" y="14000"/>
                  <a:pt x="15208" y="14025"/>
                </a:cubicBezTo>
                <a:cubicBezTo>
                  <a:pt x="14370" y="14647"/>
                  <a:pt x="13611" y="15334"/>
                  <a:pt x="12948" y="16067"/>
                </a:cubicBezTo>
                <a:cubicBezTo>
                  <a:pt x="12451" y="16618"/>
                  <a:pt x="12006" y="17118"/>
                  <a:pt x="11591" y="17595"/>
                </a:cubicBezTo>
                <a:cubicBezTo>
                  <a:pt x="11310" y="17919"/>
                  <a:pt x="11018" y="18254"/>
                  <a:pt x="10787" y="18635"/>
                </a:cubicBezTo>
                <a:cubicBezTo>
                  <a:pt x="10787" y="18636"/>
                  <a:pt x="10785" y="18636"/>
                  <a:pt x="10784" y="18638"/>
                </a:cubicBezTo>
                <a:cubicBezTo>
                  <a:pt x="10778" y="18633"/>
                  <a:pt x="10773" y="18627"/>
                  <a:pt x="10767" y="18619"/>
                </a:cubicBezTo>
                <a:cubicBezTo>
                  <a:pt x="10259" y="18017"/>
                  <a:pt x="9778" y="17369"/>
                  <a:pt x="9336" y="16693"/>
                </a:cubicBezTo>
                <a:cubicBezTo>
                  <a:pt x="9364" y="16679"/>
                  <a:pt x="9390" y="16665"/>
                  <a:pt x="9416" y="16652"/>
                </a:cubicBezTo>
                <a:cubicBezTo>
                  <a:pt x="9537" y="16590"/>
                  <a:pt x="9648" y="16531"/>
                  <a:pt x="9759" y="16463"/>
                </a:cubicBezTo>
                <a:cubicBezTo>
                  <a:pt x="10065" y="16273"/>
                  <a:pt x="10356" y="16031"/>
                  <a:pt x="10648" y="15722"/>
                </a:cubicBezTo>
                <a:cubicBezTo>
                  <a:pt x="10944" y="15411"/>
                  <a:pt x="11242" y="15059"/>
                  <a:pt x="11563" y="14648"/>
                </a:cubicBezTo>
                <a:lnTo>
                  <a:pt x="11696" y="14477"/>
                </a:lnTo>
                <a:cubicBezTo>
                  <a:pt x="11875" y="14246"/>
                  <a:pt x="12060" y="14005"/>
                  <a:pt x="12252" y="13779"/>
                </a:cubicBezTo>
                <a:cubicBezTo>
                  <a:pt x="12657" y="13298"/>
                  <a:pt x="13068" y="12820"/>
                  <a:pt x="13478" y="12343"/>
                </a:cubicBezTo>
                <a:lnTo>
                  <a:pt x="14020" y="11711"/>
                </a:lnTo>
                <a:cubicBezTo>
                  <a:pt x="14071" y="11653"/>
                  <a:pt x="14120" y="11593"/>
                  <a:pt x="14167" y="11531"/>
                </a:cubicBezTo>
                <a:cubicBezTo>
                  <a:pt x="14179" y="11515"/>
                  <a:pt x="14218" y="11465"/>
                  <a:pt x="14207" y="11398"/>
                </a:cubicBezTo>
                <a:cubicBezTo>
                  <a:pt x="14202" y="11370"/>
                  <a:pt x="14185" y="11330"/>
                  <a:pt x="14136" y="11299"/>
                </a:cubicBezTo>
                <a:lnTo>
                  <a:pt x="14105" y="11281"/>
                </a:lnTo>
                <a:lnTo>
                  <a:pt x="14071" y="11284"/>
                </a:lnTo>
                <a:cubicBezTo>
                  <a:pt x="14069" y="11284"/>
                  <a:pt x="14066" y="11284"/>
                  <a:pt x="14063" y="11284"/>
                </a:cubicBezTo>
                <a:cubicBezTo>
                  <a:pt x="14045" y="11284"/>
                  <a:pt x="14017" y="11285"/>
                  <a:pt x="13989" y="11301"/>
                </a:cubicBezTo>
                <a:lnTo>
                  <a:pt x="13833" y="11394"/>
                </a:lnTo>
                <a:cubicBezTo>
                  <a:pt x="13559" y="11554"/>
                  <a:pt x="13276" y="11719"/>
                  <a:pt x="13031" y="11937"/>
                </a:cubicBezTo>
                <a:cubicBezTo>
                  <a:pt x="12597" y="12323"/>
                  <a:pt x="12168" y="12713"/>
                  <a:pt x="11739" y="13104"/>
                </a:cubicBezTo>
                <a:lnTo>
                  <a:pt x="11363" y="13445"/>
                </a:lnTo>
                <a:cubicBezTo>
                  <a:pt x="11304" y="13500"/>
                  <a:pt x="11247" y="13557"/>
                  <a:pt x="11196" y="13617"/>
                </a:cubicBezTo>
                <a:cubicBezTo>
                  <a:pt x="10792" y="14091"/>
                  <a:pt x="10387" y="14567"/>
                  <a:pt x="9983" y="15042"/>
                </a:cubicBezTo>
                <a:lnTo>
                  <a:pt x="9511" y="15596"/>
                </a:lnTo>
                <a:cubicBezTo>
                  <a:pt x="9347" y="15789"/>
                  <a:pt x="9183" y="15982"/>
                  <a:pt x="9018" y="16175"/>
                </a:cubicBezTo>
                <a:cubicBezTo>
                  <a:pt x="8799" y="15872"/>
                  <a:pt x="8293" y="14969"/>
                  <a:pt x="8183" y="14684"/>
                </a:cubicBezTo>
                <a:cubicBezTo>
                  <a:pt x="8211" y="14664"/>
                  <a:pt x="8239" y="14647"/>
                  <a:pt x="8268" y="14628"/>
                </a:cubicBezTo>
                <a:cubicBezTo>
                  <a:pt x="8845" y="14261"/>
                  <a:pt x="9293" y="13826"/>
                  <a:pt x="9634" y="13303"/>
                </a:cubicBezTo>
                <a:lnTo>
                  <a:pt x="9719" y="13174"/>
                </a:lnTo>
                <a:cubicBezTo>
                  <a:pt x="9790" y="13066"/>
                  <a:pt x="9862" y="12958"/>
                  <a:pt x="9927" y="12847"/>
                </a:cubicBezTo>
                <a:cubicBezTo>
                  <a:pt x="10128" y="12506"/>
                  <a:pt x="10322" y="12170"/>
                  <a:pt x="10511" y="11824"/>
                </a:cubicBezTo>
                <a:cubicBezTo>
                  <a:pt x="11179" y="10597"/>
                  <a:pt x="11804" y="9545"/>
                  <a:pt x="12423" y="8608"/>
                </a:cubicBezTo>
                <a:cubicBezTo>
                  <a:pt x="12480" y="8520"/>
                  <a:pt x="12535" y="8427"/>
                  <a:pt x="12585" y="8333"/>
                </a:cubicBezTo>
                <a:cubicBezTo>
                  <a:pt x="12606" y="8293"/>
                  <a:pt x="12610" y="8253"/>
                  <a:pt x="12613" y="8220"/>
                </a:cubicBezTo>
                <a:cubicBezTo>
                  <a:pt x="12613" y="8210"/>
                  <a:pt x="12614" y="8200"/>
                  <a:pt x="12616" y="8190"/>
                </a:cubicBezTo>
                <a:lnTo>
                  <a:pt x="12617" y="8071"/>
                </a:lnTo>
                <a:lnTo>
                  <a:pt x="12497" y="8071"/>
                </a:lnTo>
                <a:cubicBezTo>
                  <a:pt x="12492" y="8070"/>
                  <a:pt x="12485" y="8070"/>
                  <a:pt x="12478" y="8070"/>
                </a:cubicBezTo>
                <a:cubicBezTo>
                  <a:pt x="12459" y="8070"/>
                  <a:pt x="12434" y="8073"/>
                  <a:pt x="12409" y="8088"/>
                </a:cubicBezTo>
                <a:cubicBezTo>
                  <a:pt x="12370" y="8112"/>
                  <a:pt x="12333" y="8137"/>
                  <a:pt x="12298" y="8166"/>
                </a:cubicBezTo>
                <a:cubicBezTo>
                  <a:pt x="11989" y="8416"/>
                  <a:pt x="11738" y="8659"/>
                  <a:pt x="11528" y="8909"/>
                </a:cubicBezTo>
                <a:cubicBezTo>
                  <a:pt x="10935" y="9619"/>
                  <a:pt x="10170" y="10563"/>
                  <a:pt x="9506" y="11579"/>
                </a:cubicBezTo>
                <a:cubicBezTo>
                  <a:pt x="9305" y="11886"/>
                  <a:pt x="9102" y="12191"/>
                  <a:pt x="8898" y="12497"/>
                </a:cubicBezTo>
                <a:lnTo>
                  <a:pt x="8788" y="12662"/>
                </a:lnTo>
                <a:cubicBezTo>
                  <a:pt x="8478" y="13128"/>
                  <a:pt x="8257" y="13496"/>
                  <a:pt x="8072" y="13855"/>
                </a:cubicBezTo>
                <a:cubicBezTo>
                  <a:pt x="8026" y="13945"/>
                  <a:pt x="7973" y="14031"/>
                  <a:pt x="7919" y="14117"/>
                </a:cubicBezTo>
                <a:lnTo>
                  <a:pt x="7901" y="14147"/>
                </a:lnTo>
                <a:cubicBezTo>
                  <a:pt x="7853" y="14060"/>
                  <a:pt x="7813" y="13969"/>
                  <a:pt x="7774" y="13881"/>
                </a:cubicBezTo>
                <a:cubicBezTo>
                  <a:pt x="7754" y="13835"/>
                  <a:pt x="7733" y="13787"/>
                  <a:pt x="7711" y="13741"/>
                </a:cubicBezTo>
                <a:cubicBezTo>
                  <a:pt x="7626" y="13560"/>
                  <a:pt x="7544" y="13372"/>
                  <a:pt x="7466" y="13181"/>
                </a:cubicBezTo>
                <a:cubicBezTo>
                  <a:pt x="7446" y="13130"/>
                  <a:pt x="7424" y="13079"/>
                  <a:pt x="7401" y="13028"/>
                </a:cubicBezTo>
                <a:cubicBezTo>
                  <a:pt x="7348" y="12909"/>
                  <a:pt x="7299" y="12795"/>
                  <a:pt x="7268" y="12674"/>
                </a:cubicBezTo>
                <a:lnTo>
                  <a:pt x="7271" y="12668"/>
                </a:lnTo>
                <a:cubicBezTo>
                  <a:pt x="7282" y="12644"/>
                  <a:pt x="7294" y="12622"/>
                  <a:pt x="7307" y="12599"/>
                </a:cubicBezTo>
                <a:cubicBezTo>
                  <a:pt x="7808" y="11724"/>
                  <a:pt x="8271" y="10781"/>
                  <a:pt x="8685" y="9796"/>
                </a:cubicBezTo>
                <a:cubicBezTo>
                  <a:pt x="8836" y="9435"/>
                  <a:pt x="8981" y="9071"/>
                  <a:pt x="9125" y="8705"/>
                </a:cubicBezTo>
                <a:cubicBezTo>
                  <a:pt x="9220" y="8463"/>
                  <a:pt x="9316" y="8220"/>
                  <a:pt x="9415" y="7980"/>
                </a:cubicBezTo>
                <a:cubicBezTo>
                  <a:pt x="9572" y="7589"/>
                  <a:pt x="9733" y="7200"/>
                  <a:pt x="9892" y="6810"/>
                </a:cubicBezTo>
                <a:cubicBezTo>
                  <a:pt x="10074" y="6367"/>
                  <a:pt x="10256" y="5924"/>
                  <a:pt x="10435" y="5480"/>
                </a:cubicBezTo>
                <a:cubicBezTo>
                  <a:pt x="10492" y="5338"/>
                  <a:pt x="10540" y="5191"/>
                  <a:pt x="10585" y="5049"/>
                </a:cubicBezTo>
                <a:lnTo>
                  <a:pt x="10625" y="4929"/>
                </a:lnTo>
                <a:cubicBezTo>
                  <a:pt x="10636" y="4893"/>
                  <a:pt x="10634" y="4862"/>
                  <a:pt x="10633" y="4827"/>
                </a:cubicBezTo>
                <a:cubicBezTo>
                  <a:pt x="10631" y="4810"/>
                  <a:pt x="10631" y="4791"/>
                  <a:pt x="10631" y="4767"/>
                </a:cubicBezTo>
                <a:lnTo>
                  <a:pt x="10631" y="4478"/>
                </a:lnTo>
                <a:lnTo>
                  <a:pt x="10389" y="4779"/>
                </a:lnTo>
                <a:cubicBezTo>
                  <a:pt x="10352" y="4824"/>
                  <a:pt x="10324" y="4859"/>
                  <a:pt x="10296" y="4896"/>
                </a:cubicBezTo>
                <a:cubicBezTo>
                  <a:pt x="10009" y="5284"/>
                  <a:pt x="9745" y="5677"/>
                  <a:pt x="9511" y="6068"/>
                </a:cubicBezTo>
                <a:lnTo>
                  <a:pt x="9457" y="6157"/>
                </a:lnTo>
                <a:cubicBezTo>
                  <a:pt x="9248" y="6503"/>
                  <a:pt x="9040" y="6850"/>
                  <a:pt x="8827" y="7194"/>
                </a:cubicBezTo>
                <a:cubicBezTo>
                  <a:pt x="8472" y="7768"/>
                  <a:pt x="8135" y="8401"/>
                  <a:pt x="7767" y="9187"/>
                </a:cubicBezTo>
                <a:cubicBezTo>
                  <a:pt x="7473" y="9812"/>
                  <a:pt x="7279" y="10455"/>
                  <a:pt x="7186" y="11102"/>
                </a:cubicBezTo>
                <a:cubicBezTo>
                  <a:pt x="7140" y="11423"/>
                  <a:pt x="7088" y="11742"/>
                  <a:pt x="7034" y="12062"/>
                </a:cubicBezTo>
                <a:cubicBezTo>
                  <a:pt x="6887" y="11693"/>
                  <a:pt x="6676" y="11049"/>
                  <a:pt x="6611" y="10756"/>
                </a:cubicBezTo>
                <a:lnTo>
                  <a:pt x="6643" y="10610"/>
                </a:lnTo>
                <a:cubicBezTo>
                  <a:pt x="6669" y="10485"/>
                  <a:pt x="6697" y="10356"/>
                  <a:pt x="6731" y="10228"/>
                </a:cubicBezTo>
                <a:cubicBezTo>
                  <a:pt x="6790" y="10011"/>
                  <a:pt x="6851" y="9792"/>
                  <a:pt x="6913" y="9574"/>
                </a:cubicBezTo>
                <a:cubicBezTo>
                  <a:pt x="6995" y="9282"/>
                  <a:pt x="7077" y="8991"/>
                  <a:pt x="7152" y="8699"/>
                </a:cubicBezTo>
                <a:cubicBezTo>
                  <a:pt x="7242" y="8353"/>
                  <a:pt x="7333" y="8009"/>
                  <a:pt x="7426" y="7665"/>
                </a:cubicBezTo>
                <a:cubicBezTo>
                  <a:pt x="7745" y="6455"/>
                  <a:pt x="8077" y="5205"/>
                  <a:pt x="8345" y="3959"/>
                </a:cubicBezTo>
                <a:cubicBezTo>
                  <a:pt x="8393" y="3737"/>
                  <a:pt x="8438" y="3513"/>
                  <a:pt x="8483" y="3280"/>
                </a:cubicBezTo>
                <a:cubicBezTo>
                  <a:pt x="8492" y="3236"/>
                  <a:pt x="8515" y="3120"/>
                  <a:pt x="8386" y="3047"/>
                </a:cubicBezTo>
                <a:lnTo>
                  <a:pt x="8302" y="3001"/>
                </a:lnTo>
                <a:lnTo>
                  <a:pt x="8231" y="3111"/>
                </a:lnTo>
                <a:cubicBezTo>
                  <a:pt x="8211" y="3138"/>
                  <a:pt x="8190" y="3169"/>
                  <a:pt x="8174" y="3208"/>
                </a:cubicBezTo>
                <a:cubicBezTo>
                  <a:pt x="8128" y="3317"/>
                  <a:pt x="8083" y="3427"/>
                  <a:pt x="8040" y="3538"/>
                </a:cubicBezTo>
                <a:lnTo>
                  <a:pt x="7779" y="4175"/>
                </a:lnTo>
                <a:cubicBezTo>
                  <a:pt x="7663" y="4456"/>
                  <a:pt x="7546" y="4739"/>
                  <a:pt x="7433" y="5021"/>
                </a:cubicBezTo>
                <a:cubicBezTo>
                  <a:pt x="7273" y="5422"/>
                  <a:pt x="7114" y="5827"/>
                  <a:pt x="6961" y="6233"/>
                </a:cubicBezTo>
                <a:lnTo>
                  <a:pt x="6876" y="6453"/>
                </a:lnTo>
                <a:cubicBezTo>
                  <a:pt x="6730" y="6844"/>
                  <a:pt x="6577" y="7245"/>
                  <a:pt x="6442" y="7648"/>
                </a:cubicBezTo>
                <a:cubicBezTo>
                  <a:pt x="6268" y="8170"/>
                  <a:pt x="6189" y="8690"/>
                  <a:pt x="6208" y="9199"/>
                </a:cubicBezTo>
                <a:cubicBezTo>
                  <a:pt x="6174" y="9043"/>
                  <a:pt x="6140" y="8887"/>
                  <a:pt x="6109" y="8730"/>
                </a:cubicBezTo>
                <a:cubicBezTo>
                  <a:pt x="6061" y="8486"/>
                  <a:pt x="6020" y="8247"/>
                  <a:pt x="6029" y="7998"/>
                </a:cubicBezTo>
                <a:cubicBezTo>
                  <a:pt x="6069" y="6913"/>
                  <a:pt x="6081" y="6034"/>
                  <a:pt x="6064" y="5230"/>
                </a:cubicBezTo>
                <a:lnTo>
                  <a:pt x="6063" y="5199"/>
                </a:lnTo>
                <a:cubicBezTo>
                  <a:pt x="6049" y="4509"/>
                  <a:pt x="6035" y="3819"/>
                  <a:pt x="6027" y="3129"/>
                </a:cubicBezTo>
                <a:cubicBezTo>
                  <a:pt x="6020" y="2472"/>
                  <a:pt x="5976" y="1890"/>
                  <a:pt x="5893" y="1348"/>
                </a:cubicBezTo>
                <a:cubicBezTo>
                  <a:pt x="5838" y="979"/>
                  <a:pt x="5768" y="658"/>
                  <a:pt x="5683" y="370"/>
                </a:cubicBezTo>
                <a:cubicBezTo>
                  <a:pt x="5672" y="331"/>
                  <a:pt x="5651" y="303"/>
                  <a:pt x="5628" y="271"/>
                </a:cubicBezTo>
                <a:cubicBezTo>
                  <a:pt x="5618" y="257"/>
                  <a:pt x="5606" y="240"/>
                  <a:pt x="5592" y="218"/>
                </a:cubicBezTo>
                <a:lnTo>
                  <a:pt x="545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212" name="Google Shape;6212;p207">
            <a:extLst>
              <a:ext uri="{C183D7F6-B498-43B3-948B-1728B52AA6E4}">
                <adec:decorative xmlns:adec="http://schemas.microsoft.com/office/drawing/2017/decorative" val="1"/>
              </a:ext>
            </a:extLst>
          </p:cNvPr>
          <p:cNvGrpSpPr/>
          <p:nvPr/>
        </p:nvGrpSpPr>
        <p:grpSpPr>
          <a:xfrm flipH="1">
            <a:off x="9206485" y="5826317"/>
            <a:ext cx="2883451" cy="1031683"/>
            <a:chOff x="5778550" y="3170475"/>
            <a:chExt cx="342800" cy="122650"/>
          </a:xfrm>
        </p:grpSpPr>
        <p:sp>
          <p:nvSpPr>
            <p:cNvPr id="6213" name="Google Shape;6213;p20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4" name="Google Shape;6214;p207"/>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6215" name="Google Shape;6215;p20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6" name="Google Shape;6216;p207"/>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7" name="Google Shape;6217;p20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8" name="Google Shape;6218;p20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9" name="Google Shape;6219;p20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0" name="Google Shape;6220;p20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1" name="Google Shape;6221;p20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2" name="Google Shape;6222;p20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3" name="Google Shape;6223;p20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4" name="Google Shape;6224;p20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5" name="Google Shape;6225;p207"/>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6" name="Google Shape;6226;p20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7" name="Google Shape;6227;p20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8" name="Google Shape;6228;p20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9" name="Google Shape;6229;p20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0" name="Google Shape;6230;p20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1" name="Google Shape;6231;p20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2" name="Google Shape;6232;p20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3" name="Google Shape;6233;p20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4" name="Google Shape;6234;p207"/>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5" name="Google Shape;6235;p20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6" name="Google Shape;6236;p20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7" name="Google Shape;6237;p20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8" name="Google Shape;6238;p20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9" name="Google Shape;6239;p20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0" name="Google Shape;6240;p20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1" name="Google Shape;6241;p20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2" name="Google Shape;6242;p20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3" name="Google Shape;6243;p20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4" name="Google Shape;6244;p207"/>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5" name="Google Shape;6245;p207"/>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6" name="Google Shape;6246;p20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7" name="Google Shape;6247;p20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8" name="Google Shape;6248;p20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9" name="Google Shape;6249;p20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0" name="Google Shape;6250;p20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1" name="Google Shape;6251;p20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252" name="Google Shape;6252;p207">
            <a:extLst>
              <a:ext uri="{C183D7F6-B498-43B3-948B-1728B52AA6E4}">
                <adec:decorative xmlns:adec="http://schemas.microsoft.com/office/drawing/2017/decorative" val="1"/>
              </a:ext>
            </a:extLst>
          </p:cNvPr>
          <p:cNvGrpSpPr/>
          <p:nvPr/>
        </p:nvGrpSpPr>
        <p:grpSpPr>
          <a:xfrm flipH="1">
            <a:off x="73817" y="173750"/>
            <a:ext cx="2883451" cy="1031683"/>
            <a:chOff x="5778550" y="3170475"/>
            <a:chExt cx="342800" cy="122650"/>
          </a:xfrm>
        </p:grpSpPr>
        <p:sp>
          <p:nvSpPr>
            <p:cNvPr id="6253" name="Google Shape;6253;p207"/>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4" name="Google Shape;6254;p207"/>
            <p:cNvSpPr/>
            <p:nvPr/>
          </p:nvSpPr>
          <p:spPr>
            <a:xfrm>
              <a:off x="5778550" y="3235000"/>
              <a:ext cx="13075" cy="12975"/>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5" name="Google Shape;6255;p207"/>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6" name="Google Shape;6256;p207"/>
            <p:cNvSpPr/>
            <p:nvPr/>
          </p:nvSpPr>
          <p:spPr>
            <a:xfrm>
              <a:off x="5851400" y="3170475"/>
              <a:ext cx="12450" cy="12225"/>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7" name="Google Shape;6257;p207"/>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8" name="Google Shape;6258;p207"/>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9" name="Google Shape;6259;p207"/>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0" name="Google Shape;6260;p207"/>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1" name="Google Shape;6261;p207"/>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2" name="Google Shape;6262;p207"/>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3" name="Google Shape;6263;p207"/>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4" name="Google Shape;6264;p207"/>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5" name="Google Shape;6265;p207"/>
            <p:cNvSpPr/>
            <p:nvPr/>
          </p:nvSpPr>
          <p:spPr>
            <a:xfrm>
              <a:off x="5803625" y="3184400"/>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6" name="Google Shape;6266;p207"/>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7" name="Google Shape;6267;p207"/>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8" name="Google Shape;6268;p207"/>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9" name="Google Shape;6269;p207"/>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0" name="Google Shape;6270;p207"/>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1" name="Google Shape;6271;p207"/>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2" name="Google Shape;6272;p207"/>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3" name="Google Shape;6273;p207"/>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4" name="Google Shape;6274;p207"/>
            <p:cNvSpPr/>
            <p:nvPr/>
          </p:nvSpPr>
          <p:spPr>
            <a:xfrm>
              <a:off x="5815175" y="3219475"/>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5" name="Google Shape;6275;p207"/>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6" name="Google Shape;6276;p207"/>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7" name="Google Shape;6277;p207"/>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8" name="Google Shape;6278;p207"/>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9" name="Google Shape;6279;p207"/>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0" name="Google Shape;6280;p207"/>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1" name="Google Shape;6281;p207"/>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2" name="Google Shape;6282;p207"/>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3" name="Google Shape;6283;p207"/>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4" name="Google Shape;6284;p207"/>
            <p:cNvSpPr/>
            <p:nvPr/>
          </p:nvSpPr>
          <p:spPr>
            <a:xfrm>
              <a:off x="5862850" y="3195750"/>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5" name="Google Shape;6285;p207"/>
            <p:cNvSpPr/>
            <p:nvPr/>
          </p:nvSpPr>
          <p:spPr>
            <a:xfrm>
              <a:off x="5833600" y="3192200"/>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6" name="Google Shape;6286;p207"/>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7" name="Google Shape;6287;p207"/>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8" name="Google Shape;6288;p207"/>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9" name="Google Shape;6289;p207"/>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0" name="Google Shape;6290;p207"/>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1" name="Google Shape;6291;p207"/>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292" name="Google Shape;6292;p207">
            <a:hlinkClick r:id="rId4"/>
            <a:extLst>
              <a:ext uri="{C183D7F6-B498-43B3-948B-1728B52AA6E4}">
                <adec:decorative xmlns:adec="http://schemas.microsoft.com/office/drawing/2017/decorative" val="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245333" y="3045412"/>
            <a:ext cx="5394400" cy="3030775"/>
          </a:xfrm>
          <a:prstGeom prst="rect">
            <a:avLst/>
          </a:prstGeom>
          <a:noFill/>
          <a:ln>
            <a:noFill/>
          </a:ln>
        </p:spPr>
      </p:pic>
      <p:sp>
        <p:nvSpPr>
          <p:cNvPr id="6293" name="Google Shape;6293;p207"/>
          <p:cNvSpPr txBox="1">
            <a:spLocks noGrp="1"/>
          </p:cNvSpPr>
          <p:nvPr>
            <p:ph type="body" idx="1"/>
          </p:nvPr>
        </p:nvSpPr>
        <p:spPr>
          <a:xfrm flipH="1">
            <a:off x="167" y="1205433"/>
            <a:ext cx="11536800" cy="2940400"/>
          </a:xfrm>
          <a:prstGeom prst="rect">
            <a:avLst/>
          </a:prstGeom>
        </p:spPr>
        <p:txBody>
          <a:bodyPr spcFirstLastPara="1" wrap="square" lIns="121900" tIns="121900" rIns="121900" bIns="121900" anchor="t" anchorCtr="0">
            <a:noAutofit/>
          </a:bodyPr>
          <a:lstStyle/>
          <a:p>
            <a:pPr marL="0" indent="0" algn="r">
              <a:buNone/>
            </a:pPr>
            <a:r>
              <a:rPr lang="en" sz="2000" b="1" dirty="0"/>
              <a:t>Part B - Give examples of when you have used focus and tension to create presence.</a:t>
            </a:r>
            <a:endParaRPr sz="2000" b="1" dirty="0"/>
          </a:p>
          <a:p>
            <a:pPr marL="0" indent="0" algn="r">
              <a:spcBef>
                <a:spcPts val="1333"/>
              </a:spcBef>
              <a:buNone/>
            </a:pPr>
            <a:r>
              <a:rPr lang="en" sz="2000" dirty="0"/>
              <a:t>We also created a product based on the zen garden activity in a group. We needed to practise and focus throughout the performance to perfect the series of movements. Tracking each action and interacting with others in stalled motion made it imperative to maintain a clear attention to the environment.</a:t>
            </a:r>
            <a:endParaRPr sz="2000" dirty="0"/>
          </a:p>
        </p:txBody>
      </p:sp>
      <p:pic>
        <p:nvPicPr>
          <p:cNvPr id="6294" name="Google Shape;6294;p207">
            <a:extLst>
              <a:ext uri="{C183D7F6-B498-43B3-948B-1728B52AA6E4}">
                <adec:decorative xmlns:adec="http://schemas.microsoft.com/office/drawing/2017/decorative" val="1"/>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6309600" y="3680834"/>
            <a:ext cx="5227360" cy="2940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2"/>
                                        </p:tgtEl>
                                        <p:attrNameLst>
                                          <p:attrName>style.visibility</p:attrName>
                                        </p:attrNameLst>
                                      </p:cBhvr>
                                      <p:to>
                                        <p:strVal val="visible"/>
                                      </p:to>
                                    </p:set>
                                    <p:animEffect transition="in" filter="fade">
                                      <p:cBhvr>
                                        <p:cTn id="7" dur="1000"/>
                                        <p:tgtEl>
                                          <p:spTgt spid="6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98"/>
        <p:cNvGrpSpPr/>
        <p:nvPr/>
      </p:nvGrpSpPr>
      <p:grpSpPr>
        <a:xfrm>
          <a:off x="0" y="0"/>
          <a:ext cx="0" cy="0"/>
          <a:chOff x="0" y="0"/>
          <a:chExt cx="0" cy="0"/>
        </a:xfrm>
      </p:grpSpPr>
      <p:sp>
        <p:nvSpPr>
          <p:cNvPr id="6299" name="Google Shape;6299;p208"/>
          <p:cNvSpPr txBox="1">
            <a:spLocks noGrp="1"/>
          </p:cNvSpPr>
          <p:nvPr>
            <p:ph type="title"/>
          </p:nvPr>
        </p:nvSpPr>
        <p:spPr>
          <a:xfrm>
            <a:off x="950967" y="4315767"/>
            <a:ext cx="6774800" cy="1122400"/>
          </a:xfrm>
          <a:prstGeom prst="rect">
            <a:avLst/>
          </a:prstGeom>
        </p:spPr>
        <p:txBody>
          <a:bodyPr spcFirstLastPara="1" wrap="square" lIns="121900" tIns="121900" rIns="121900" bIns="121900" anchor="ctr" anchorCtr="0">
            <a:noAutofit/>
          </a:bodyPr>
          <a:lstStyle/>
          <a:p>
            <a:r>
              <a:rPr lang="en"/>
              <a:t>Audience </a:t>
            </a:r>
            <a:r>
              <a:rPr lang="en">
                <a:solidFill>
                  <a:schemeClr val="dk1">
                    <a:alpha val="0"/>
                  </a:schemeClr>
                </a:solidFill>
              </a:rPr>
              <a:t>(1)</a:t>
            </a:r>
            <a:endParaRPr>
              <a:solidFill>
                <a:schemeClr val="dk1">
                  <a:alpha val="0"/>
                </a:schemeClr>
              </a:solidFill>
            </a:endParaRPr>
          </a:p>
        </p:txBody>
      </p:sp>
      <p:sp>
        <p:nvSpPr>
          <p:cNvPr id="6300" name="Google Shape;6300;p208"/>
          <p:cNvSpPr txBox="1">
            <a:spLocks noGrp="1"/>
          </p:cNvSpPr>
          <p:nvPr>
            <p:ph type="title" idx="2"/>
          </p:nvPr>
        </p:nvSpPr>
        <p:spPr>
          <a:xfrm>
            <a:off x="1052567" y="2630800"/>
            <a:ext cx="1741600" cy="1431200"/>
          </a:xfrm>
          <a:prstGeom prst="rect">
            <a:avLst/>
          </a:prstGeom>
        </p:spPr>
        <p:txBody>
          <a:bodyPr spcFirstLastPara="1" wrap="square" lIns="121900" tIns="121900" rIns="121900" bIns="121900" anchor="b" anchorCtr="0">
            <a:noAutofit/>
          </a:bodyPr>
          <a:lstStyle/>
          <a:p>
            <a:r>
              <a:rPr lang="en"/>
              <a:t>04</a:t>
            </a:r>
            <a:endParaRPr/>
          </a:p>
        </p:txBody>
      </p:sp>
      <p:grpSp>
        <p:nvGrpSpPr>
          <p:cNvPr id="6301" name="Google Shape;6301;p208">
            <a:extLst>
              <a:ext uri="{C183D7F6-B498-43B3-948B-1728B52AA6E4}">
                <adec:decorative xmlns:adec="http://schemas.microsoft.com/office/drawing/2017/decorative" val="1"/>
              </a:ext>
            </a:extLst>
          </p:cNvPr>
          <p:cNvGrpSpPr/>
          <p:nvPr/>
        </p:nvGrpSpPr>
        <p:grpSpPr>
          <a:xfrm>
            <a:off x="8921569" y="4494533"/>
            <a:ext cx="1454684" cy="1978835"/>
            <a:chOff x="7425169" y="1876323"/>
            <a:chExt cx="712056" cy="968624"/>
          </a:xfrm>
        </p:grpSpPr>
        <p:sp>
          <p:nvSpPr>
            <p:cNvPr id="6302" name="Google Shape;6302;p208"/>
            <p:cNvSpPr/>
            <p:nvPr/>
          </p:nvSpPr>
          <p:spPr>
            <a:xfrm>
              <a:off x="7437232" y="1876323"/>
              <a:ext cx="699994" cy="968624"/>
            </a:xfrm>
            <a:custGeom>
              <a:avLst/>
              <a:gdLst/>
              <a:ahLst/>
              <a:cxnLst/>
              <a:rect l="l" t="t" r="r" b="b"/>
              <a:pathLst>
                <a:path w="20716" h="28666" extrusionOk="0">
                  <a:moveTo>
                    <a:pt x="16675" y="349"/>
                  </a:moveTo>
                  <a:cubicBezTo>
                    <a:pt x="17956" y="3023"/>
                    <a:pt x="19236" y="5690"/>
                    <a:pt x="20512" y="8351"/>
                  </a:cubicBezTo>
                  <a:cubicBezTo>
                    <a:pt x="18438" y="10030"/>
                    <a:pt x="16371" y="11701"/>
                    <a:pt x="14310" y="13370"/>
                  </a:cubicBezTo>
                  <a:cubicBezTo>
                    <a:pt x="14297" y="13363"/>
                    <a:pt x="14294" y="13363"/>
                    <a:pt x="14291" y="13362"/>
                  </a:cubicBezTo>
                  <a:cubicBezTo>
                    <a:pt x="14290" y="13359"/>
                    <a:pt x="14286" y="13356"/>
                    <a:pt x="14286" y="13353"/>
                  </a:cubicBezTo>
                  <a:cubicBezTo>
                    <a:pt x="14286" y="13343"/>
                    <a:pt x="14285" y="13333"/>
                    <a:pt x="14286" y="13322"/>
                  </a:cubicBezTo>
                  <a:cubicBezTo>
                    <a:pt x="15081" y="9002"/>
                    <a:pt x="15878" y="4682"/>
                    <a:pt x="16675" y="349"/>
                  </a:cubicBezTo>
                  <a:close/>
                  <a:moveTo>
                    <a:pt x="16424" y="311"/>
                  </a:moveTo>
                  <a:lnTo>
                    <a:pt x="16424" y="311"/>
                  </a:lnTo>
                  <a:cubicBezTo>
                    <a:pt x="16415" y="342"/>
                    <a:pt x="16407" y="372"/>
                    <a:pt x="16396" y="401"/>
                  </a:cubicBezTo>
                  <a:cubicBezTo>
                    <a:pt x="15415" y="2989"/>
                    <a:pt x="14433" y="5578"/>
                    <a:pt x="13452" y="8166"/>
                  </a:cubicBezTo>
                  <a:cubicBezTo>
                    <a:pt x="13430" y="8223"/>
                    <a:pt x="13408" y="8281"/>
                    <a:pt x="13391" y="8340"/>
                  </a:cubicBezTo>
                  <a:cubicBezTo>
                    <a:pt x="13376" y="8386"/>
                    <a:pt x="13382" y="8433"/>
                    <a:pt x="13433" y="8453"/>
                  </a:cubicBezTo>
                  <a:cubicBezTo>
                    <a:pt x="13445" y="8457"/>
                    <a:pt x="13455" y="8459"/>
                    <a:pt x="13465" y="8459"/>
                  </a:cubicBezTo>
                  <a:cubicBezTo>
                    <a:pt x="13500" y="8459"/>
                    <a:pt x="13524" y="8434"/>
                    <a:pt x="13541" y="8399"/>
                  </a:cubicBezTo>
                  <a:cubicBezTo>
                    <a:pt x="13558" y="8365"/>
                    <a:pt x="13572" y="8329"/>
                    <a:pt x="13586" y="8294"/>
                  </a:cubicBezTo>
                  <a:cubicBezTo>
                    <a:pt x="14307" y="6386"/>
                    <a:pt x="15027" y="4479"/>
                    <a:pt x="15748" y="2570"/>
                  </a:cubicBezTo>
                  <a:cubicBezTo>
                    <a:pt x="15956" y="2020"/>
                    <a:pt x="16162" y="1471"/>
                    <a:pt x="16368" y="921"/>
                  </a:cubicBezTo>
                  <a:cubicBezTo>
                    <a:pt x="16382" y="884"/>
                    <a:pt x="16399" y="847"/>
                    <a:pt x="16430" y="815"/>
                  </a:cubicBezTo>
                  <a:lnTo>
                    <a:pt x="16430" y="815"/>
                  </a:lnTo>
                  <a:cubicBezTo>
                    <a:pt x="15649" y="5047"/>
                    <a:pt x="14868" y="9278"/>
                    <a:pt x="14084" y="13521"/>
                  </a:cubicBezTo>
                  <a:cubicBezTo>
                    <a:pt x="13306" y="13532"/>
                    <a:pt x="12538" y="13541"/>
                    <a:pt x="11755" y="13552"/>
                  </a:cubicBezTo>
                  <a:cubicBezTo>
                    <a:pt x="11774" y="13493"/>
                    <a:pt x="11786" y="13451"/>
                    <a:pt x="11800" y="13410"/>
                  </a:cubicBezTo>
                  <a:cubicBezTo>
                    <a:pt x="12212" y="12201"/>
                    <a:pt x="12624" y="10991"/>
                    <a:pt x="13035" y="9781"/>
                  </a:cubicBezTo>
                  <a:cubicBezTo>
                    <a:pt x="13083" y="9643"/>
                    <a:pt x="13123" y="9501"/>
                    <a:pt x="13161" y="9359"/>
                  </a:cubicBezTo>
                  <a:cubicBezTo>
                    <a:pt x="13175" y="9311"/>
                    <a:pt x="13174" y="9260"/>
                    <a:pt x="13180" y="9212"/>
                  </a:cubicBezTo>
                  <a:cubicBezTo>
                    <a:pt x="13164" y="9206"/>
                    <a:pt x="13151" y="9203"/>
                    <a:pt x="13140" y="9203"/>
                  </a:cubicBezTo>
                  <a:cubicBezTo>
                    <a:pt x="13101" y="9203"/>
                    <a:pt x="13087" y="9236"/>
                    <a:pt x="13075" y="9264"/>
                  </a:cubicBezTo>
                  <a:cubicBezTo>
                    <a:pt x="13036" y="9345"/>
                    <a:pt x="13001" y="9427"/>
                    <a:pt x="12970" y="9510"/>
                  </a:cubicBezTo>
                  <a:cubicBezTo>
                    <a:pt x="12757" y="10109"/>
                    <a:pt x="12544" y="10707"/>
                    <a:pt x="12336" y="11308"/>
                  </a:cubicBezTo>
                  <a:cubicBezTo>
                    <a:pt x="12098" y="11988"/>
                    <a:pt x="11867" y="12672"/>
                    <a:pt x="11632" y="13354"/>
                  </a:cubicBezTo>
                  <a:cubicBezTo>
                    <a:pt x="11621" y="13385"/>
                    <a:pt x="11609" y="13417"/>
                    <a:pt x="11598" y="13445"/>
                  </a:cubicBezTo>
                  <a:cubicBezTo>
                    <a:pt x="11590" y="13446"/>
                    <a:pt x="11587" y="13447"/>
                    <a:pt x="11584" y="13447"/>
                  </a:cubicBezTo>
                  <a:cubicBezTo>
                    <a:pt x="11583" y="13447"/>
                    <a:pt x="11582" y="13447"/>
                    <a:pt x="11581" y="13447"/>
                  </a:cubicBezTo>
                  <a:cubicBezTo>
                    <a:pt x="11578" y="13447"/>
                    <a:pt x="11573" y="13445"/>
                    <a:pt x="11572" y="13444"/>
                  </a:cubicBezTo>
                  <a:cubicBezTo>
                    <a:pt x="10501" y="11512"/>
                    <a:pt x="9430" y="9581"/>
                    <a:pt x="8359" y="7649"/>
                  </a:cubicBezTo>
                  <a:cubicBezTo>
                    <a:pt x="8351" y="7635"/>
                    <a:pt x="8345" y="7618"/>
                    <a:pt x="8335" y="7596"/>
                  </a:cubicBezTo>
                  <a:cubicBezTo>
                    <a:pt x="11031" y="5168"/>
                    <a:pt x="13724" y="2741"/>
                    <a:pt x="16424" y="311"/>
                  </a:cubicBezTo>
                  <a:close/>
                  <a:moveTo>
                    <a:pt x="3259" y="12027"/>
                  </a:moveTo>
                  <a:cubicBezTo>
                    <a:pt x="4735" y="13538"/>
                    <a:pt x="6210" y="15049"/>
                    <a:pt x="7687" y="16560"/>
                  </a:cubicBezTo>
                  <a:cubicBezTo>
                    <a:pt x="7630" y="16607"/>
                    <a:pt x="6189" y="17138"/>
                    <a:pt x="5963" y="17194"/>
                  </a:cubicBezTo>
                  <a:cubicBezTo>
                    <a:pt x="5059" y="15478"/>
                    <a:pt x="4153" y="13757"/>
                    <a:pt x="3246" y="12036"/>
                  </a:cubicBezTo>
                  <a:cubicBezTo>
                    <a:pt x="3250" y="12033"/>
                    <a:pt x="3255" y="12030"/>
                    <a:pt x="3259" y="12027"/>
                  </a:cubicBezTo>
                  <a:close/>
                  <a:moveTo>
                    <a:pt x="2903" y="11751"/>
                  </a:moveTo>
                  <a:cubicBezTo>
                    <a:pt x="2923" y="11785"/>
                    <a:pt x="2938" y="11806"/>
                    <a:pt x="2951" y="11829"/>
                  </a:cubicBezTo>
                  <a:cubicBezTo>
                    <a:pt x="3886" y="13607"/>
                    <a:pt x="4821" y="15387"/>
                    <a:pt x="5757" y="17165"/>
                  </a:cubicBezTo>
                  <a:cubicBezTo>
                    <a:pt x="5766" y="17183"/>
                    <a:pt x="5775" y="17203"/>
                    <a:pt x="5786" y="17220"/>
                  </a:cubicBezTo>
                  <a:cubicBezTo>
                    <a:pt x="5829" y="17280"/>
                    <a:pt x="5820" y="17337"/>
                    <a:pt x="5784" y="17402"/>
                  </a:cubicBezTo>
                  <a:cubicBezTo>
                    <a:pt x="5591" y="17754"/>
                    <a:pt x="5402" y="18108"/>
                    <a:pt x="5210" y="18463"/>
                  </a:cubicBezTo>
                  <a:cubicBezTo>
                    <a:pt x="5040" y="18776"/>
                    <a:pt x="4871" y="19091"/>
                    <a:pt x="4701" y="19406"/>
                  </a:cubicBezTo>
                  <a:cubicBezTo>
                    <a:pt x="4686" y="19433"/>
                    <a:pt x="4667" y="19461"/>
                    <a:pt x="4641" y="19506"/>
                  </a:cubicBezTo>
                  <a:cubicBezTo>
                    <a:pt x="3520" y="17503"/>
                    <a:pt x="2408" y="15513"/>
                    <a:pt x="1289" y="13510"/>
                  </a:cubicBezTo>
                  <a:cubicBezTo>
                    <a:pt x="1824" y="12925"/>
                    <a:pt x="2361" y="12342"/>
                    <a:pt x="2903" y="11751"/>
                  </a:cubicBezTo>
                  <a:close/>
                  <a:moveTo>
                    <a:pt x="1238" y="13793"/>
                  </a:moveTo>
                  <a:cubicBezTo>
                    <a:pt x="2333" y="15754"/>
                    <a:pt x="3429" y="17717"/>
                    <a:pt x="4528" y="19685"/>
                  </a:cubicBezTo>
                  <a:cubicBezTo>
                    <a:pt x="3895" y="20262"/>
                    <a:pt x="3269" y="20833"/>
                    <a:pt x="2630" y="21415"/>
                  </a:cubicBezTo>
                  <a:cubicBezTo>
                    <a:pt x="1818" y="21179"/>
                    <a:pt x="1009" y="20941"/>
                    <a:pt x="185" y="20702"/>
                  </a:cubicBezTo>
                  <a:cubicBezTo>
                    <a:pt x="529" y="18395"/>
                    <a:pt x="874" y="16095"/>
                    <a:pt x="1216" y="13796"/>
                  </a:cubicBezTo>
                  <a:cubicBezTo>
                    <a:pt x="1224" y="13794"/>
                    <a:pt x="1230" y="13794"/>
                    <a:pt x="1238" y="13793"/>
                  </a:cubicBezTo>
                  <a:close/>
                  <a:moveTo>
                    <a:pt x="8297" y="7871"/>
                  </a:moveTo>
                  <a:cubicBezTo>
                    <a:pt x="9363" y="9805"/>
                    <a:pt x="10428" y="11737"/>
                    <a:pt x="11493" y="13666"/>
                  </a:cubicBezTo>
                  <a:cubicBezTo>
                    <a:pt x="10658" y="17751"/>
                    <a:pt x="9823" y="21832"/>
                    <a:pt x="8988" y="25911"/>
                  </a:cubicBezTo>
                  <a:lnTo>
                    <a:pt x="8990" y="25911"/>
                  </a:lnTo>
                  <a:cubicBezTo>
                    <a:pt x="8982" y="25912"/>
                    <a:pt x="8976" y="25912"/>
                    <a:pt x="8970" y="25912"/>
                  </a:cubicBezTo>
                  <a:cubicBezTo>
                    <a:pt x="8964" y="25875"/>
                    <a:pt x="8956" y="25836"/>
                    <a:pt x="8951" y="25799"/>
                  </a:cubicBezTo>
                  <a:cubicBezTo>
                    <a:pt x="8814" y="24566"/>
                    <a:pt x="8677" y="23335"/>
                    <a:pt x="8539" y="22102"/>
                  </a:cubicBezTo>
                  <a:cubicBezTo>
                    <a:pt x="8405" y="20896"/>
                    <a:pt x="8272" y="19691"/>
                    <a:pt x="8138" y="18486"/>
                  </a:cubicBezTo>
                  <a:cubicBezTo>
                    <a:pt x="8068" y="17876"/>
                    <a:pt x="7994" y="17265"/>
                    <a:pt x="7923" y="16654"/>
                  </a:cubicBezTo>
                  <a:cubicBezTo>
                    <a:pt x="7920" y="16631"/>
                    <a:pt x="7920" y="16606"/>
                    <a:pt x="7922" y="16583"/>
                  </a:cubicBezTo>
                  <a:cubicBezTo>
                    <a:pt x="7984" y="15052"/>
                    <a:pt x="8045" y="13521"/>
                    <a:pt x="8107" y="11990"/>
                  </a:cubicBezTo>
                  <a:cubicBezTo>
                    <a:pt x="8161" y="10644"/>
                    <a:pt x="8215" y="9298"/>
                    <a:pt x="8269" y="7953"/>
                  </a:cubicBezTo>
                  <a:cubicBezTo>
                    <a:pt x="8271" y="7926"/>
                    <a:pt x="8275" y="7900"/>
                    <a:pt x="8278" y="7874"/>
                  </a:cubicBezTo>
                  <a:cubicBezTo>
                    <a:pt x="8285" y="7872"/>
                    <a:pt x="8291" y="7872"/>
                    <a:pt x="8297" y="7871"/>
                  </a:cubicBezTo>
                  <a:close/>
                  <a:moveTo>
                    <a:pt x="20359" y="8693"/>
                  </a:moveTo>
                  <a:cubicBezTo>
                    <a:pt x="20366" y="8697"/>
                    <a:pt x="20370" y="8701"/>
                    <a:pt x="20376" y="8704"/>
                  </a:cubicBezTo>
                  <a:cubicBezTo>
                    <a:pt x="17463" y="14538"/>
                    <a:pt x="14550" y="20370"/>
                    <a:pt x="11637" y="26202"/>
                  </a:cubicBezTo>
                  <a:cubicBezTo>
                    <a:pt x="11630" y="26201"/>
                    <a:pt x="11624" y="26199"/>
                    <a:pt x="11618" y="26196"/>
                  </a:cubicBezTo>
                  <a:cubicBezTo>
                    <a:pt x="11624" y="26162"/>
                    <a:pt x="11627" y="26127"/>
                    <a:pt x="11635" y="26091"/>
                  </a:cubicBezTo>
                  <a:cubicBezTo>
                    <a:pt x="12110" y="23822"/>
                    <a:pt x="12589" y="21554"/>
                    <a:pt x="13064" y="19285"/>
                  </a:cubicBezTo>
                  <a:cubicBezTo>
                    <a:pt x="13422" y="17574"/>
                    <a:pt x="13776" y="15862"/>
                    <a:pt x="14131" y="14149"/>
                  </a:cubicBezTo>
                  <a:cubicBezTo>
                    <a:pt x="14157" y="14026"/>
                    <a:pt x="14183" y="13901"/>
                    <a:pt x="14203" y="13776"/>
                  </a:cubicBezTo>
                  <a:cubicBezTo>
                    <a:pt x="14214" y="13695"/>
                    <a:pt x="14249" y="13638"/>
                    <a:pt x="14313" y="13587"/>
                  </a:cubicBezTo>
                  <a:cubicBezTo>
                    <a:pt x="14972" y="13056"/>
                    <a:pt x="15628" y="12525"/>
                    <a:pt x="16285" y="11993"/>
                  </a:cubicBezTo>
                  <a:cubicBezTo>
                    <a:pt x="17617" y="10913"/>
                    <a:pt x="18949" y="9832"/>
                    <a:pt x="20281" y="8754"/>
                  </a:cubicBezTo>
                  <a:cubicBezTo>
                    <a:pt x="20305" y="8732"/>
                    <a:pt x="20333" y="8713"/>
                    <a:pt x="20359" y="8693"/>
                  </a:cubicBezTo>
                  <a:close/>
                  <a:moveTo>
                    <a:pt x="13740" y="13712"/>
                  </a:moveTo>
                  <a:cubicBezTo>
                    <a:pt x="13910" y="13712"/>
                    <a:pt x="14027" y="13714"/>
                    <a:pt x="14049" y="13718"/>
                  </a:cubicBezTo>
                  <a:cubicBezTo>
                    <a:pt x="13143" y="18046"/>
                    <a:pt x="12237" y="22375"/>
                    <a:pt x="11328" y="26718"/>
                  </a:cubicBezTo>
                  <a:cubicBezTo>
                    <a:pt x="10572" y="26637"/>
                    <a:pt x="9819" y="26556"/>
                    <a:pt x="9052" y="26474"/>
                  </a:cubicBezTo>
                  <a:cubicBezTo>
                    <a:pt x="9920" y="22227"/>
                    <a:pt x="10786" y="17992"/>
                    <a:pt x="11652" y="13759"/>
                  </a:cubicBezTo>
                  <a:cubicBezTo>
                    <a:pt x="11706" y="13739"/>
                    <a:pt x="13102" y="13712"/>
                    <a:pt x="13740" y="13712"/>
                  </a:cubicBezTo>
                  <a:close/>
                  <a:moveTo>
                    <a:pt x="4547" y="19910"/>
                  </a:moveTo>
                  <a:cubicBezTo>
                    <a:pt x="4554" y="19911"/>
                    <a:pt x="4559" y="19911"/>
                    <a:pt x="4562" y="19911"/>
                  </a:cubicBezTo>
                  <a:cubicBezTo>
                    <a:pt x="4565" y="19911"/>
                    <a:pt x="4567" y="19911"/>
                    <a:pt x="4568" y="19912"/>
                  </a:cubicBezTo>
                  <a:cubicBezTo>
                    <a:pt x="4571" y="19913"/>
                    <a:pt x="4573" y="19916"/>
                    <a:pt x="4574" y="19919"/>
                  </a:cubicBezTo>
                  <a:cubicBezTo>
                    <a:pt x="4581" y="19943"/>
                    <a:pt x="4588" y="19966"/>
                    <a:pt x="4591" y="19989"/>
                  </a:cubicBezTo>
                  <a:cubicBezTo>
                    <a:pt x="4976" y="22682"/>
                    <a:pt x="5358" y="25375"/>
                    <a:pt x="5727" y="28073"/>
                  </a:cubicBezTo>
                  <a:cubicBezTo>
                    <a:pt x="4726" y="25907"/>
                    <a:pt x="3724" y="23742"/>
                    <a:pt x="2721" y="21571"/>
                  </a:cubicBezTo>
                  <a:cubicBezTo>
                    <a:pt x="3334" y="21014"/>
                    <a:pt x="3943" y="20460"/>
                    <a:pt x="4547" y="19910"/>
                  </a:cubicBezTo>
                  <a:close/>
                  <a:moveTo>
                    <a:pt x="256" y="20890"/>
                  </a:moveTo>
                  <a:lnTo>
                    <a:pt x="256" y="20890"/>
                  </a:lnTo>
                  <a:cubicBezTo>
                    <a:pt x="1032" y="21115"/>
                    <a:pt x="1784" y="21335"/>
                    <a:pt x="2529" y="21552"/>
                  </a:cubicBezTo>
                  <a:cubicBezTo>
                    <a:pt x="3576" y="23824"/>
                    <a:pt x="4619" y="26086"/>
                    <a:pt x="5662" y="28350"/>
                  </a:cubicBezTo>
                  <a:cubicBezTo>
                    <a:pt x="5656" y="28355"/>
                    <a:pt x="5650" y="28360"/>
                    <a:pt x="5644" y="28364"/>
                  </a:cubicBezTo>
                  <a:cubicBezTo>
                    <a:pt x="5618" y="28350"/>
                    <a:pt x="5590" y="28338"/>
                    <a:pt x="5562" y="28324"/>
                  </a:cubicBezTo>
                  <a:cubicBezTo>
                    <a:pt x="4957" y="27992"/>
                    <a:pt x="4352" y="27661"/>
                    <a:pt x="3747" y="27326"/>
                  </a:cubicBezTo>
                  <a:cubicBezTo>
                    <a:pt x="3709" y="27304"/>
                    <a:pt x="3675" y="27264"/>
                    <a:pt x="3653" y="27224"/>
                  </a:cubicBezTo>
                  <a:cubicBezTo>
                    <a:pt x="2627" y="25315"/>
                    <a:pt x="1602" y="23404"/>
                    <a:pt x="577" y="21495"/>
                  </a:cubicBezTo>
                  <a:cubicBezTo>
                    <a:pt x="491" y="21332"/>
                    <a:pt x="401" y="21168"/>
                    <a:pt x="313" y="21004"/>
                  </a:cubicBezTo>
                  <a:cubicBezTo>
                    <a:pt x="298" y="20975"/>
                    <a:pt x="284" y="20944"/>
                    <a:pt x="256" y="20890"/>
                  </a:cubicBezTo>
                  <a:close/>
                  <a:moveTo>
                    <a:pt x="7766" y="16736"/>
                  </a:moveTo>
                  <a:cubicBezTo>
                    <a:pt x="7947" y="18367"/>
                    <a:pt x="8127" y="19989"/>
                    <a:pt x="8308" y="21612"/>
                  </a:cubicBezTo>
                  <a:cubicBezTo>
                    <a:pt x="8490" y="23236"/>
                    <a:pt x="8670" y="24861"/>
                    <a:pt x="8852" y="26497"/>
                  </a:cubicBezTo>
                  <a:cubicBezTo>
                    <a:pt x="7894" y="27148"/>
                    <a:pt x="6945" y="27792"/>
                    <a:pt x="5985" y="28442"/>
                  </a:cubicBezTo>
                  <a:cubicBezTo>
                    <a:pt x="5976" y="28400"/>
                    <a:pt x="5965" y="28372"/>
                    <a:pt x="5962" y="28343"/>
                  </a:cubicBezTo>
                  <a:cubicBezTo>
                    <a:pt x="5821" y="27360"/>
                    <a:pt x="5682" y="26377"/>
                    <a:pt x="5544" y="25394"/>
                  </a:cubicBezTo>
                  <a:cubicBezTo>
                    <a:pt x="5409" y="24452"/>
                    <a:pt x="5274" y="23509"/>
                    <a:pt x="5138" y="22568"/>
                  </a:cubicBezTo>
                  <a:cubicBezTo>
                    <a:pt x="5013" y="21694"/>
                    <a:pt x="4889" y="20819"/>
                    <a:pt x="4756" y="19947"/>
                  </a:cubicBezTo>
                  <a:cubicBezTo>
                    <a:pt x="4735" y="19802"/>
                    <a:pt x="4756" y="19686"/>
                    <a:pt x="4826" y="19558"/>
                  </a:cubicBezTo>
                  <a:cubicBezTo>
                    <a:pt x="5210" y="18859"/>
                    <a:pt x="5584" y="18157"/>
                    <a:pt x="5960" y="17453"/>
                  </a:cubicBezTo>
                  <a:cubicBezTo>
                    <a:pt x="5991" y="17396"/>
                    <a:pt x="6030" y="17358"/>
                    <a:pt x="6093" y="17336"/>
                  </a:cubicBezTo>
                  <a:cubicBezTo>
                    <a:pt x="6627" y="17145"/>
                    <a:pt x="7159" y="16950"/>
                    <a:pt x="7692" y="16757"/>
                  </a:cubicBezTo>
                  <a:cubicBezTo>
                    <a:pt x="7710" y="16749"/>
                    <a:pt x="7730" y="16746"/>
                    <a:pt x="7766" y="16736"/>
                  </a:cubicBezTo>
                  <a:close/>
                  <a:moveTo>
                    <a:pt x="16620" y="0"/>
                  </a:moveTo>
                  <a:cubicBezTo>
                    <a:pt x="16570" y="0"/>
                    <a:pt x="16535" y="31"/>
                    <a:pt x="16501" y="59"/>
                  </a:cubicBezTo>
                  <a:cubicBezTo>
                    <a:pt x="16300" y="225"/>
                    <a:pt x="16095" y="387"/>
                    <a:pt x="15901" y="562"/>
                  </a:cubicBezTo>
                  <a:cubicBezTo>
                    <a:pt x="14262" y="2026"/>
                    <a:pt x="12623" y="3494"/>
                    <a:pt x="10985" y="4962"/>
                  </a:cubicBezTo>
                  <a:cubicBezTo>
                    <a:pt x="10072" y="5780"/>
                    <a:pt x="9161" y="6602"/>
                    <a:pt x="8244" y="7419"/>
                  </a:cubicBezTo>
                  <a:cubicBezTo>
                    <a:pt x="8147" y="7505"/>
                    <a:pt x="8105" y="7592"/>
                    <a:pt x="8102" y="7717"/>
                  </a:cubicBezTo>
                  <a:cubicBezTo>
                    <a:pt x="8082" y="8260"/>
                    <a:pt x="8055" y="8801"/>
                    <a:pt x="8033" y="9345"/>
                  </a:cubicBezTo>
                  <a:cubicBezTo>
                    <a:pt x="7971" y="10834"/>
                    <a:pt x="7911" y="12325"/>
                    <a:pt x="7851" y="13814"/>
                  </a:cubicBezTo>
                  <a:cubicBezTo>
                    <a:pt x="7817" y="14629"/>
                    <a:pt x="7784" y="15442"/>
                    <a:pt x="7751" y="16256"/>
                  </a:cubicBezTo>
                  <a:cubicBezTo>
                    <a:pt x="7749" y="16282"/>
                    <a:pt x="7743" y="16307"/>
                    <a:pt x="7735" y="16350"/>
                  </a:cubicBezTo>
                  <a:cubicBezTo>
                    <a:pt x="7695" y="16310"/>
                    <a:pt x="7666" y="16283"/>
                    <a:pt x="7636" y="16254"/>
                  </a:cubicBezTo>
                  <a:cubicBezTo>
                    <a:pt x="6474" y="15069"/>
                    <a:pt x="5314" y="13884"/>
                    <a:pt x="4150" y="12700"/>
                  </a:cubicBezTo>
                  <a:cubicBezTo>
                    <a:pt x="3810" y="12354"/>
                    <a:pt x="3466" y="12013"/>
                    <a:pt x="3122" y="11672"/>
                  </a:cubicBezTo>
                  <a:cubicBezTo>
                    <a:pt x="3067" y="11616"/>
                    <a:pt x="3005" y="11570"/>
                    <a:pt x="2932" y="11508"/>
                  </a:cubicBezTo>
                  <a:cubicBezTo>
                    <a:pt x="2874" y="11556"/>
                    <a:pt x="2824" y="11587"/>
                    <a:pt x="2784" y="11629"/>
                  </a:cubicBezTo>
                  <a:cubicBezTo>
                    <a:pt x="2665" y="11752"/>
                    <a:pt x="2550" y="11879"/>
                    <a:pt x="2434" y="12005"/>
                  </a:cubicBezTo>
                  <a:cubicBezTo>
                    <a:pt x="2006" y="12471"/>
                    <a:pt x="1579" y="12938"/>
                    <a:pt x="1153" y="13405"/>
                  </a:cubicBezTo>
                  <a:cubicBezTo>
                    <a:pt x="1122" y="13439"/>
                    <a:pt x="1096" y="13482"/>
                    <a:pt x="1080" y="13527"/>
                  </a:cubicBezTo>
                  <a:cubicBezTo>
                    <a:pt x="1063" y="13578"/>
                    <a:pt x="1060" y="13634"/>
                    <a:pt x="1053" y="13689"/>
                  </a:cubicBezTo>
                  <a:cubicBezTo>
                    <a:pt x="874" y="14881"/>
                    <a:pt x="696" y="16074"/>
                    <a:pt x="519" y="17266"/>
                  </a:cubicBezTo>
                  <a:cubicBezTo>
                    <a:pt x="349" y="18401"/>
                    <a:pt x="182" y="19537"/>
                    <a:pt x="11" y="20671"/>
                  </a:cubicBezTo>
                  <a:cubicBezTo>
                    <a:pt x="0" y="20750"/>
                    <a:pt x="9" y="20816"/>
                    <a:pt x="48" y="20887"/>
                  </a:cubicBezTo>
                  <a:cubicBezTo>
                    <a:pt x="1182" y="23000"/>
                    <a:pt x="2317" y="25111"/>
                    <a:pt x="3448" y="27227"/>
                  </a:cubicBezTo>
                  <a:cubicBezTo>
                    <a:pt x="3520" y="27361"/>
                    <a:pt x="3616" y="27454"/>
                    <a:pt x="3747" y="27525"/>
                  </a:cubicBezTo>
                  <a:cubicBezTo>
                    <a:pt x="4412" y="27884"/>
                    <a:pt x="5076" y="28246"/>
                    <a:pt x="5736" y="28613"/>
                  </a:cubicBezTo>
                  <a:cubicBezTo>
                    <a:pt x="5798" y="28646"/>
                    <a:pt x="5854" y="28665"/>
                    <a:pt x="5909" y="28665"/>
                  </a:cubicBezTo>
                  <a:cubicBezTo>
                    <a:pt x="5966" y="28665"/>
                    <a:pt x="6020" y="28645"/>
                    <a:pt x="6076" y="28597"/>
                  </a:cubicBezTo>
                  <a:cubicBezTo>
                    <a:pt x="6095" y="28582"/>
                    <a:pt x="6116" y="28571"/>
                    <a:pt x="6136" y="28557"/>
                  </a:cubicBezTo>
                  <a:cubicBezTo>
                    <a:pt x="6602" y="28241"/>
                    <a:pt x="7068" y="27926"/>
                    <a:pt x="7534" y="27610"/>
                  </a:cubicBezTo>
                  <a:cubicBezTo>
                    <a:pt x="7982" y="27306"/>
                    <a:pt x="8428" y="27003"/>
                    <a:pt x="8874" y="26701"/>
                  </a:cubicBezTo>
                  <a:cubicBezTo>
                    <a:pt x="8918" y="26671"/>
                    <a:pt x="8960" y="26647"/>
                    <a:pt x="9014" y="26647"/>
                  </a:cubicBezTo>
                  <a:cubicBezTo>
                    <a:pt x="9021" y="26647"/>
                    <a:pt x="9028" y="26647"/>
                    <a:pt x="9036" y="26648"/>
                  </a:cubicBezTo>
                  <a:cubicBezTo>
                    <a:pt x="9226" y="26671"/>
                    <a:pt x="9417" y="26690"/>
                    <a:pt x="9609" y="26710"/>
                  </a:cubicBezTo>
                  <a:cubicBezTo>
                    <a:pt x="10174" y="26770"/>
                    <a:pt x="10737" y="26832"/>
                    <a:pt x="11300" y="26889"/>
                  </a:cubicBezTo>
                  <a:cubicBezTo>
                    <a:pt x="11346" y="26894"/>
                    <a:pt x="11380" y="26897"/>
                    <a:pt x="11408" y="26897"/>
                  </a:cubicBezTo>
                  <a:cubicBezTo>
                    <a:pt x="11492" y="26897"/>
                    <a:pt x="11508" y="26864"/>
                    <a:pt x="11573" y="26733"/>
                  </a:cubicBezTo>
                  <a:cubicBezTo>
                    <a:pt x="14410" y="21054"/>
                    <a:pt x="17248" y="15376"/>
                    <a:pt x="20085" y="9697"/>
                  </a:cubicBezTo>
                  <a:cubicBezTo>
                    <a:pt x="20281" y="9303"/>
                    <a:pt x="20474" y="8908"/>
                    <a:pt x="20671" y="8516"/>
                  </a:cubicBezTo>
                  <a:cubicBezTo>
                    <a:pt x="20711" y="8434"/>
                    <a:pt x="20716" y="8362"/>
                    <a:pt x="20668" y="8281"/>
                  </a:cubicBezTo>
                  <a:lnTo>
                    <a:pt x="20670" y="8281"/>
                  </a:lnTo>
                  <a:cubicBezTo>
                    <a:pt x="20634" y="8223"/>
                    <a:pt x="20608" y="8159"/>
                    <a:pt x="20577" y="8098"/>
                  </a:cubicBezTo>
                  <a:cubicBezTo>
                    <a:pt x="19614" y="6087"/>
                    <a:pt x="18652" y="4076"/>
                    <a:pt x="17688" y="2066"/>
                  </a:cubicBezTo>
                  <a:cubicBezTo>
                    <a:pt x="17384" y="1432"/>
                    <a:pt x="17072" y="801"/>
                    <a:pt x="16763" y="168"/>
                  </a:cubicBezTo>
                  <a:cubicBezTo>
                    <a:pt x="16736" y="110"/>
                    <a:pt x="16700" y="56"/>
                    <a:pt x="16674" y="11"/>
                  </a:cubicBezTo>
                  <a:cubicBezTo>
                    <a:pt x="16654" y="3"/>
                    <a:pt x="16636" y="0"/>
                    <a:pt x="16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3" name="Google Shape;6303;p208"/>
            <p:cNvSpPr/>
            <p:nvPr/>
          </p:nvSpPr>
          <p:spPr>
            <a:xfrm>
              <a:off x="7425169" y="2055238"/>
              <a:ext cx="219669" cy="126814"/>
            </a:xfrm>
            <a:custGeom>
              <a:avLst/>
              <a:gdLst/>
              <a:ahLst/>
              <a:cxnLst/>
              <a:rect l="l" t="t" r="r" b="b"/>
              <a:pathLst>
                <a:path w="6501" h="3753" extrusionOk="0">
                  <a:moveTo>
                    <a:pt x="6283" y="0"/>
                  </a:moveTo>
                  <a:cubicBezTo>
                    <a:pt x="6118" y="722"/>
                    <a:pt x="5768" y="1315"/>
                    <a:pt x="5205" y="1772"/>
                  </a:cubicBezTo>
                  <a:cubicBezTo>
                    <a:pt x="4638" y="2230"/>
                    <a:pt x="3987" y="2469"/>
                    <a:pt x="3257" y="2474"/>
                  </a:cubicBezTo>
                  <a:cubicBezTo>
                    <a:pt x="3251" y="2474"/>
                    <a:pt x="3246" y="2474"/>
                    <a:pt x="3240" y="2474"/>
                  </a:cubicBezTo>
                  <a:cubicBezTo>
                    <a:pt x="2632" y="2474"/>
                    <a:pt x="2070" y="2306"/>
                    <a:pt x="1561" y="1974"/>
                  </a:cubicBezTo>
                  <a:cubicBezTo>
                    <a:pt x="876" y="1528"/>
                    <a:pt x="439" y="898"/>
                    <a:pt x="224" y="110"/>
                  </a:cubicBezTo>
                  <a:lnTo>
                    <a:pt x="224" y="110"/>
                  </a:lnTo>
                  <a:cubicBezTo>
                    <a:pt x="1" y="1218"/>
                    <a:pt x="457" y="2577"/>
                    <a:pt x="1667" y="3306"/>
                  </a:cubicBezTo>
                  <a:cubicBezTo>
                    <a:pt x="2164" y="3606"/>
                    <a:pt x="2715" y="3753"/>
                    <a:pt x="3263" y="3753"/>
                  </a:cubicBezTo>
                  <a:cubicBezTo>
                    <a:pt x="3999" y="3753"/>
                    <a:pt x="4730" y="3488"/>
                    <a:pt x="5319" y="2971"/>
                  </a:cubicBezTo>
                  <a:cubicBezTo>
                    <a:pt x="6336" y="2079"/>
                    <a:pt x="6501" y="759"/>
                    <a:pt x="628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304" name="Google Shape;6304;p208">
            <a:extLst>
              <a:ext uri="{C183D7F6-B498-43B3-948B-1728B52AA6E4}">
                <adec:decorative xmlns:adec="http://schemas.microsoft.com/office/drawing/2017/decorative" val="1"/>
              </a:ext>
            </a:extLst>
          </p:cNvPr>
          <p:cNvSpPr/>
          <p:nvPr/>
        </p:nvSpPr>
        <p:spPr>
          <a:xfrm rot="2250017" flipH="1">
            <a:off x="-81697" y="-422987"/>
            <a:ext cx="1536903" cy="2677780"/>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5" name="Google Shape;6305;p208">
            <a:extLst>
              <a:ext uri="{C183D7F6-B498-43B3-948B-1728B52AA6E4}">
                <adec:decorative xmlns:adec="http://schemas.microsoft.com/office/drawing/2017/decorative" val="1"/>
              </a:ext>
            </a:extLst>
          </p:cNvPr>
          <p:cNvSpPr/>
          <p:nvPr/>
        </p:nvSpPr>
        <p:spPr>
          <a:xfrm rot="-522981">
            <a:off x="11179342" y="3359767"/>
            <a:ext cx="1536932" cy="2677912"/>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06" name="Google Shape;6306;p208">
            <a:extLst>
              <a:ext uri="{C183D7F6-B498-43B3-948B-1728B52AA6E4}">
                <adec:decorative xmlns:adec="http://schemas.microsoft.com/office/drawing/2017/decorative" val="1"/>
              </a:ext>
            </a:extLst>
          </p:cNvPr>
          <p:cNvGrpSpPr/>
          <p:nvPr/>
        </p:nvGrpSpPr>
        <p:grpSpPr>
          <a:xfrm rot="-5400000" flipH="1">
            <a:off x="9477831" y="493834"/>
            <a:ext cx="1979128" cy="1925025"/>
            <a:chOff x="6587025" y="1915625"/>
            <a:chExt cx="890750" cy="866400"/>
          </a:xfrm>
        </p:grpSpPr>
        <p:sp>
          <p:nvSpPr>
            <p:cNvPr id="6307" name="Google Shape;6307;p208"/>
            <p:cNvSpPr/>
            <p:nvPr/>
          </p:nvSpPr>
          <p:spPr>
            <a:xfrm>
              <a:off x="7078875" y="2619750"/>
              <a:ext cx="25" cy="75"/>
            </a:xfrm>
            <a:custGeom>
              <a:avLst/>
              <a:gdLst/>
              <a:ahLst/>
              <a:cxnLst/>
              <a:rect l="l" t="t" r="r" b="b"/>
              <a:pathLst>
                <a:path w="1" h="3" extrusionOk="0">
                  <a:moveTo>
                    <a:pt x="0" y="2"/>
                  </a:move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8" name="Google Shape;6308;p208"/>
            <p:cNvSpPr/>
            <p:nvPr/>
          </p:nvSpPr>
          <p:spPr>
            <a:xfrm>
              <a:off x="7076375" y="2619750"/>
              <a:ext cx="5075" cy="75"/>
            </a:xfrm>
            <a:custGeom>
              <a:avLst/>
              <a:gdLst/>
              <a:ahLst/>
              <a:cxnLst/>
              <a:rect l="l" t="t" r="r" b="b"/>
              <a:pathLst>
                <a:path w="203" h="3" extrusionOk="0">
                  <a:moveTo>
                    <a:pt x="0" y="1"/>
                  </a:moveTo>
                  <a:lnTo>
                    <a:pt x="0" y="2"/>
                  </a:lnTo>
                  <a:lnTo>
                    <a:pt x="20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9" name="Google Shape;6309;p208"/>
            <p:cNvSpPr/>
            <p:nvPr/>
          </p:nvSpPr>
          <p:spPr>
            <a:xfrm>
              <a:off x="7072975" y="2592950"/>
              <a:ext cx="100" cy="325"/>
            </a:xfrm>
            <a:custGeom>
              <a:avLst/>
              <a:gdLst/>
              <a:ahLst/>
              <a:cxnLst/>
              <a:rect l="l" t="t" r="r" b="b"/>
              <a:pathLst>
                <a:path w="4" h="13" extrusionOk="0">
                  <a:moveTo>
                    <a:pt x="0" y="0"/>
                  </a:moveTo>
                  <a:cubicBezTo>
                    <a:pt x="0" y="0"/>
                    <a:pt x="0" y="0"/>
                    <a:pt x="0" y="2"/>
                  </a:cubicBezTo>
                  <a:cubicBezTo>
                    <a:pt x="2" y="5"/>
                    <a:pt x="2" y="8"/>
                    <a:pt x="3" y="12"/>
                  </a:cubicBezTo>
                  <a:lnTo>
                    <a:pt x="3" y="12"/>
                  </a:lnTo>
                  <a:cubicBezTo>
                    <a:pt x="2" y="8"/>
                    <a:pt x="2" y="5"/>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0" name="Google Shape;6310;p208"/>
            <p:cNvSpPr/>
            <p:nvPr/>
          </p:nvSpPr>
          <p:spPr>
            <a:xfrm>
              <a:off x="7070200" y="2587850"/>
              <a:ext cx="5250" cy="6125"/>
            </a:xfrm>
            <a:custGeom>
              <a:avLst/>
              <a:gdLst/>
              <a:ahLst/>
              <a:cxnLst/>
              <a:rect l="l" t="t" r="r" b="b"/>
              <a:pathLst>
                <a:path w="210" h="245" extrusionOk="0">
                  <a:moveTo>
                    <a:pt x="173" y="0"/>
                  </a:moveTo>
                  <a:lnTo>
                    <a:pt x="40" y="133"/>
                  </a:lnTo>
                  <a:lnTo>
                    <a:pt x="0" y="187"/>
                  </a:lnTo>
                  <a:lnTo>
                    <a:pt x="17" y="244"/>
                  </a:lnTo>
                  <a:lnTo>
                    <a:pt x="120" y="213"/>
                  </a:lnTo>
                  <a:lnTo>
                    <a:pt x="210" y="187"/>
                  </a:lnTo>
                  <a:lnTo>
                    <a:pt x="190" y="190"/>
                  </a:lnTo>
                  <a:lnTo>
                    <a:pt x="210" y="184"/>
                  </a:lnTo>
                  <a:lnTo>
                    <a:pt x="17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1" name="Google Shape;6311;p208"/>
            <p:cNvSpPr/>
            <p:nvPr/>
          </p:nvSpPr>
          <p:spPr>
            <a:xfrm>
              <a:off x="7153875" y="2090200"/>
              <a:ext cx="100" cy="800"/>
            </a:xfrm>
            <a:custGeom>
              <a:avLst/>
              <a:gdLst/>
              <a:ahLst/>
              <a:cxnLst/>
              <a:rect l="l" t="t" r="r" b="b"/>
              <a:pathLst>
                <a:path w="4" h="32" extrusionOk="0">
                  <a:moveTo>
                    <a:pt x="4" y="1"/>
                  </a:moveTo>
                  <a:cubicBezTo>
                    <a:pt x="1" y="9"/>
                    <a:pt x="2" y="17"/>
                    <a:pt x="1" y="25"/>
                  </a:cubicBezTo>
                  <a:lnTo>
                    <a:pt x="1" y="25"/>
                  </a:lnTo>
                  <a:lnTo>
                    <a:pt x="4" y="1"/>
                  </a:lnTo>
                  <a:close/>
                  <a:moveTo>
                    <a:pt x="1" y="25"/>
                  </a:moveTo>
                  <a:lnTo>
                    <a:pt x="1" y="32"/>
                  </a:lnTo>
                  <a:cubicBezTo>
                    <a:pt x="1" y="30"/>
                    <a:pt x="1" y="27"/>
                    <a:pt x="1" y="2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2" name="Google Shape;6312;p208"/>
            <p:cNvSpPr/>
            <p:nvPr/>
          </p:nvSpPr>
          <p:spPr>
            <a:xfrm>
              <a:off x="7151375" y="2089550"/>
              <a:ext cx="5100" cy="1775"/>
            </a:xfrm>
            <a:custGeom>
              <a:avLst/>
              <a:gdLst/>
              <a:ahLst/>
              <a:cxnLst/>
              <a:rect l="l" t="t" r="r" b="b"/>
              <a:pathLst>
                <a:path w="204" h="71" extrusionOk="0">
                  <a:moveTo>
                    <a:pt x="6" y="1"/>
                  </a:moveTo>
                  <a:cubicBezTo>
                    <a:pt x="2" y="18"/>
                    <a:pt x="0" y="33"/>
                    <a:pt x="0" y="44"/>
                  </a:cubicBezTo>
                  <a:lnTo>
                    <a:pt x="101" y="58"/>
                  </a:lnTo>
                  <a:lnTo>
                    <a:pt x="0" y="48"/>
                  </a:lnTo>
                  <a:lnTo>
                    <a:pt x="0" y="48"/>
                  </a:lnTo>
                  <a:lnTo>
                    <a:pt x="201" y="69"/>
                  </a:lnTo>
                  <a:lnTo>
                    <a:pt x="201" y="70"/>
                  </a:lnTo>
                  <a:lnTo>
                    <a:pt x="204" y="41"/>
                  </a:lnTo>
                  <a:lnTo>
                    <a:pt x="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3" name="Google Shape;6313;p208"/>
            <p:cNvSpPr/>
            <p:nvPr/>
          </p:nvSpPr>
          <p:spPr>
            <a:xfrm>
              <a:off x="7007875" y="2357700"/>
              <a:ext cx="250" cy="300"/>
            </a:xfrm>
            <a:custGeom>
              <a:avLst/>
              <a:gdLst/>
              <a:ahLst/>
              <a:cxnLst/>
              <a:rect l="l" t="t" r="r" b="b"/>
              <a:pathLst>
                <a:path w="10" h="12" extrusionOk="0">
                  <a:moveTo>
                    <a:pt x="1" y="1"/>
                  </a:moveTo>
                  <a:cubicBezTo>
                    <a:pt x="1" y="1"/>
                    <a:pt x="1" y="2"/>
                    <a:pt x="1" y="2"/>
                  </a:cubicBezTo>
                  <a:cubicBezTo>
                    <a:pt x="4" y="5"/>
                    <a:pt x="7" y="8"/>
                    <a:pt x="10" y="11"/>
                  </a:cubicBezTo>
                  <a:cubicBezTo>
                    <a:pt x="7" y="8"/>
                    <a:pt x="4" y="5"/>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4" name="Google Shape;6314;p208"/>
            <p:cNvSpPr/>
            <p:nvPr/>
          </p:nvSpPr>
          <p:spPr>
            <a:xfrm>
              <a:off x="7005325" y="2353775"/>
              <a:ext cx="5075" cy="6000"/>
            </a:xfrm>
            <a:custGeom>
              <a:avLst/>
              <a:gdLst/>
              <a:ahLst/>
              <a:cxnLst/>
              <a:rect l="l" t="t" r="r" b="b"/>
              <a:pathLst>
                <a:path w="203" h="240" extrusionOk="0">
                  <a:moveTo>
                    <a:pt x="92" y="0"/>
                  </a:moveTo>
                  <a:lnTo>
                    <a:pt x="1" y="125"/>
                  </a:lnTo>
                  <a:lnTo>
                    <a:pt x="12" y="210"/>
                  </a:lnTo>
                  <a:lnTo>
                    <a:pt x="39" y="239"/>
                  </a:lnTo>
                  <a:lnTo>
                    <a:pt x="109" y="162"/>
                  </a:lnTo>
                  <a:lnTo>
                    <a:pt x="203" y="159"/>
                  </a:lnTo>
                  <a:lnTo>
                    <a:pt x="113" y="158"/>
                  </a:lnTo>
                  <a:lnTo>
                    <a:pt x="177" y="90"/>
                  </a:lnTo>
                  <a:lnTo>
                    <a:pt x="175" y="90"/>
                  </a:lnTo>
                  <a:lnTo>
                    <a:pt x="177" y="88"/>
                  </a:lnTo>
                  <a:lnTo>
                    <a:pt x="9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5" name="Google Shape;6315;p208"/>
            <p:cNvSpPr/>
            <p:nvPr/>
          </p:nvSpPr>
          <p:spPr>
            <a:xfrm>
              <a:off x="6797600" y="2514275"/>
              <a:ext cx="100" cy="450"/>
            </a:xfrm>
            <a:custGeom>
              <a:avLst/>
              <a:gdLst/>
              <a:ahLst/>
              <a:cxnLst/>
              <a:rect l="l" t="t" r="r" b="b"/>
              <a:pathLst>
                <a:path w="4" h="18" extrusionOk="0">
                  <a:moveTo>
                    <a:pt x="1" y="0"/>
                  </a:moveTo>
                  <a:cubicBezTo>
                    <a:pt x="2" y="7"/>
                    <a:pt x="2" y="11"/>
                    <a:pt x="4" y="17"/>
                  </a:cubicBezTo>
                  <a:cubicBezTo>
                    <a:pt x="4" y="11"/>
                    <a:pt x="2" y="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6" name="Google Shape;6316;p208"/>
            <p:cNvSpPr/>
            <p:nvPr/>
          </p:nvSpPr>
          <p:spPr>
            <a:xfrm>
              <a:off x="6794600" y="2511100"/>
              <a:ext cx="5525" cy="5625"/>
            </a:xfrm>
            <a:custGeom>
              <a:avLst/>
              <a:gdLst/>
              <a:ahLst/>
              <a:cxnLst/>
              <a:rect l="l" t="t" r="r" b="b"/>
              <a:pathLst>
                <a:path w="221" h="225" extrusionOk="0">
                  <a:moveTo>
                    <a:pt x="213" y="1"/>
                  </a:moveTo>
                  <a:lnTo>
                    <a:pt x="108" y="27"/>
                  </a:lnTo>
                  <a:lnTo>
                    <a:pt x="0" y="72"/>
                  </a:lnTo>
                  <a:lnTo>
                    <a:pt x="26" y="171"/>
                  </a:lnTo>
                  <a:lnTo>
                    <a:pt x="124" y="144"/>
                  </a:lnTo>
                  <a:lnTo>
                    <a:pt x="145" y="225"/>
                  </a:lnTo>
                  <a:lnTo>
                    <a:pt x="125" y="144"/>
                  </a:lnTo>
                  <a:lnTo>
                    <a:pt x="221" y="110"/>
                  </a:ln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7" name="Google Shape;6317;p208"/>
            <p:cNvSpPr/>
            <p:nvPr/>
          </p:nvSpPr>
          <p:spPr>
            <a:xfrm>
              <a:off x="6662525" y="2706525"/>
              <a:ext cx="575" cy="325"/>
            </a:xfrm>
            <a:custGeom>
              <a:avLst/>
              <a:gdLst/>
              <a:ahLst/>
              <a:cxnLst/>
              <a:rect l="l" t="t" r="r" b="b"/>
              <a:pathLst>
                <a:path w="23" h="13" extrusionOk="0">
                  <a:moveTo>
                    <a:pt x="0" y="1"/>
                  </a:moveTo>
                  <a:lnTo>
                    <a:pt x="0" y="1"/>
                  </a:lnTo>
                  <a:cubicBezTo>
                    <a:pt x="7" y="5"/>
                    <a:pt x="14" y="8"/>
                    <a:pt x="22" y="13"/>
                  </a:cubicBezTo>
                  <a:cubicBezTo>
                    <a:pt x="22" y="13"/>
                    <a:pt x="22" y="11"/>
                    <a:pt x="22" y="11"/>
                  </a:cubicBezTo>
                  <a:cubicBezTo>
                    <a:pt x="14" y="8"/>
                    <a:pt x="8" y="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8" name="Google Shape;6318;p208"/>
            <p:cNvSpPr/>
            <p:nvPr/>
          </p:nvSpPr>
          <p:spPr>
            <a:xfrm>
              <a:off x="6661225" y="2704250"/>
              <a:ext cx="4875" cy="6625"/>
            </a:xfrm>
            <a:custGeom>
              <a:avLst/>
              <a:gdLst/>
              <a:ahLst/>
              <a:cxnLst/>
              <a:rect l="l" t="t" r="r" b="b"/>
              <a:pathLst>
                <a:path w="195" h="265" extrusionOk="0">
                  <a:moveTo>
                    <a:pt x="97" y="1"/>
                  </a:moveTo>
                  <a:lnTo>
                    <a:pt x="45" y="98"/>
                  </a:lnTo>
                  <a:lnTo>
                    <a:pt x="0" y="178"/>
                  </a:lnTo>
                  <a:lnTo>
                    <a:pt x="145" y="264"/>
                  </a:lnTo>
                  <a:lnTo>
                    <a:pt x="194" y="50"/>
                  </a:lnTo>
                  <a:lnTo>
                    <a:pt x="120" y="13"/>
                  </a:lnTo>
                  <a:lnTo>
                    <a:pt x="105" y="5"/>
                  </a:lnTo>
                  <a:lnTo>
                    <a:pt x="85" y="36"/>
                  </a:lnTo>
                  <a:lnTo>
                    <a:pt x="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9" name="Google Shape;6319;p208"/>
            <p:cNvSpPr/>
            <p:nvPr/>
          </p:nvSpPr>
          <p:spPr>
            <a:xfrm>
              <a:off x="7331675" y="1993675"/>
              <a:ext cx="32125" cy="24950"/>
            </a:xfrm>
            <a:custGeom>
              <a:avLst/>
              <a:gdLst/>
              <a:ahLst/>
              <a:cxnLst/>
              <a:rect l="l" t="t" r="r" b="b"/>
              <a:pathLst>
                <a:path w="1285" h="998" extrusionOk="0">
                  <a:moveTo>
                    <a:pt x="796" y="206"/>
                  </a:moveTo>
                  <a:cubicBezTo>
                    <a:pt x="815" y="210"/>
                    <a:pt x="835" y="215"/>
                    <a:pt x="855" y="220"/>
                  </a:cubicBezTo>
                  <a:cubicBezTo>
                    <a:pt x="906" y="232"/>
                    <a:pt x="955" y="243"/>
                    <a:pt x="996" y="261"/>
                  </a:cubicBezTo>
                  <a:cubicBezTo>
                    <a:pt x="1020" y="274"/>
                    <a:pt x="1053" y="295"/>
                    <a:pt x="1063" y="332"/>
                  </a:cubicBezTo>
                  <a:cubicBezTo>
                    <a:pt x="1073" y="365"/>
                    <a:pt x="1063" y="403"/>
                    <a:pt x="1037" y="440"/>
                  </a:cubicBezTo>
                  <a:cubicBezTo>
                    <a:pt x="1023" y="462"/>
                    <a:pt x="1008" y="484"/>
                    <a:pt x="994" y="494"/>
                  </a:cubicBezTo>
                  <a:lnTo>
                    <a:pt x="931" y="544"/>
                  </a:lnTo>
                  <a:cubicBezTo>
                    <a:pt x="838" y="615"/>
                    <a:pt x="742" y="689"/>
                    <a:pt x="645" y="752"/>
                  </a:cubicBezTo>
                  <a:cubicBezTo>
                    <a:pt x="611" y="774"/>
                    <a:pt x="559" y="789"/>
                    <a:pt x="497" y="794"/>
                  </a:cubicBezTo>
                  <a:cubicBezTo>
                    <a:pt x="489" y="794"/>
                    <a:pt x="482" y="795"/>
                    <a:pt x="474" y="795"/>
                  </a:cubicBezTo>
                  <a:cubicBezTo>
                    <a:pt x="383" y="795"/>
                    <a:pt x="304" y="744"/>
                    <a:pt x="264" y="658"/>
                  </a:cubicBezTo>
                  <a:cubicBezTo>
                    <a:pt x="221" y="564"/>
                    <a:pt x="239" y="453"/>
                    <a:pt x="312" y="383"/>
                  </a:cubicBezTo>
                  <a:lnTo>
                    <a:pt x="312" y="382"/>
                  </a:lnTo>
                  <a:cubicBezTo>
                    <a:pt x="346" y="348"/>
                    <a:pt x="394" y="317"/>
                    <a:pt x="454" y="288"/>
                  </a:cubicBezTo>
                  <a:cubicBezTo>
                    <a:pt x="529" y="252"/>
                    <a:pt x="650" y="223"/>
                    <a:pt x="796" y="206"/>
                  </a:cubicBezTo>
                  <a:close/>
                  <a:moveTo>
                    <a:pt x="812" y="1"/>
                  </a:moveTo>
                  <a:lnTo>
                    <a:pt x="793" y="4"/>
                  </a:lnTo>
                  <a:cubicBezTo>
                    <a:pt x="668" y="16"/>
                    <a:pt x="492" y="45"/>
                    <a:pt x="366" y="105"/>
                  </a:cubicBezTo>
                  <a:cubicBezTo>
                    <a:pt x="286" y="144"/>
                    <a:pt x="221" y="189"/>
                    <a:pt x="170" y="238"/>
                  </a:cubicBezTo>
                  <a:cubicBezTo>
                    <a:pt x="37" y="369"/>
                    <a:pt x="0" y="572"/>
                    <a:pt x="80" y="743"/>
                  </a:cubicBezTo>
                  <a:cubicBezTo>
                    <a:pt x="154" y="900"/>
                    <a:pt x="307" y="997"/>
                    <a:pt x="477" y="997"/>
                  </a:cubicBezTo>
                  <a:cubicBezTo>
                    <a:pt x="489" y="997"/>
                    <a:pt x="502" y="996"/>
                    <a:pt x="516" y="994"/>
                  </a:cubicBezTo>
                  <a:cubicBezTo>
                    <a:pt x="582" y="990"/>
                    <a:pt x="676" y="971"/>
                    <a:pt x="755" y="922"/>
                  </a:cubicBezTo>
                  <a:cubicBezTo>
                    <a:pt x="860" y="854"/>
                    <a:pt x="958" y="777"/>
                    <a:pt x="1054" y="703"/>
                  </a:cubicBezTo>
                  <a:lnTo>
                    <a:pt x="1117" y="655"/>
                  </a:lnTo>
                  <a:cubicBezTo>
                    <a:pt x="1154" y="626"/>
                    <a:pt x="1182" y="589"/>
                    <a:pt x="1205" y="553"/>
                  </a:cubicBezTo>
                  <a:cubicBezTo>
                    <a:pt x="1264" y="467"/>
                    <a:pt x="1284" y="368"/>
                    <a:pt x="1258" y="278"/>
                  </a:cubicBezTo>
                  <a:cubicBezTo>
                    <a:pt x="1235" y="192"/>
                    <a:pt x="1171" y="121"/>
                    <a:pt x="1080" y="78"/>
                  </a:cubicBezTo>
                  <a:cubicBezTo>
                    <a:pt x="1020" y="50"/>
                    <a:pt x="958" y="36"/>
                    <a:pt x="900" y="24"/>
                  </a:cubicBezTo>
                  <a:cubicBezTo>
                    <a:pt x="877" y="17"/>
                    <a:pt x="852" y="13"/>
                    <a:pt x="830" y="7"/>
                  </a:cubicBezTo>
                  <a:lnTo>
                    <a:pt x="81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0" name="Google Shape;6320;p208"/>
            <p:cNvSpPr/>
            <p:nvPr/>
          </p:nvSpPr>
          <p:spPr>
            <a:xfrm>
              <a:off x="6587025" y="1915625"/>
              <a:ext cx="890750" cy="866400"/>
            </a:xfrm>
            <a:custGeom>
              <a:avLst/>
              <a:gdLst/>
              <a:ahLst/>
              <a:cxnLst/>
              <a:rect l="l" t="t" r="r" b="b"/>
              <a:pathLst>
                <a:path w="35630" h="34656" extrusionOk="0">
                  <a:moveTo>
                    <a:pt x="30306" y="842"/>
                  </a:moveTo>
                  <a:cubicBezTo>
                    <a:pt x="30323" y="842"/>
                    <a:pt x="30342" y="843"/>
                    <a:pt x="30362" y="849"/>
                  </a:cubicBezTo>
                  <a:cubicBezTo>
                    <a:pt x="30419" y="862"/>
                    <a:pt x="30467" y="882"/>
                    <a:pt x="30498" y="906"/>
                  </a:cubicBezTo>
                  <a:cubicBezTo>
                    <a:pt x="30635" y="1021"/>
                    <a:pt x="30734" y="1112"/>
                    <a:pt x="30820" y="1203"/>
                  </a:cubicBezTo>
                  <a:cubicBezTo>
                    <a:pt x="30849" y="1235"/>
                    <a:pt x="30866" y="1267"/>
                    <a:pt x="30860" y="1288"/>
                  </a:cubicBezTo>
                  <a:cubicBezTo>
                    <a:pt x="30856" y="1305"/>
                    <a:pt x="30831" y="1329"/>
                    <a:pt x="30772" y="1348"/>
                  </a:cubicBezTo>
                  <a:cubicBezTo>
                    <a:pt x="30752" y="1354"/>
                    <a:pt x="30732" y="1360"/>
                    <a:pt x="30712" y="1362"/>
                  </a:cubicBezTo>
                  <a:cubicBezTo>
                    <a:pt x="30674" y="1366"/>
                    <a:pt x="30635" y="1368"/>
                    <a:pt x="30590" y="1369"/>
                  </a:cubicBezTo>
                  <a:lnTo>
                    <a:pt x="30538" y="1374"/>
                  </a:lnTo>
                  <a:lnTo>
                    <a:pt x="30479" y="1366"/>
                  </a:lnTo>
                  <a:cubicBezTo>
                    <a:pt x="30423" y="1360"/>
                    <a:pt x="30365" y="1352"/>
                    <a:pt x="30306" y="1337"/>
                  </a:cubicBezTo>
                  <a:cubicBezTo>
                    <a:pt x="30238" y="1323"/>
                    <a:pt x="30180" y="1289"/>
                    <a:pt x="30133" y="1237"/>
                  </a:cubicBezTo>
                  <a:cubicBezTo>
                    <a:pt x="30065" y="1158"/>
                    <a:pt x="30053" y="1047"/>
                    <a:pt x="30101" y="959"/>
                  </a:cubicBezTo>
                  <a:cubicBezTo>
                    <a:pt x="30141" y="886"/>
                    <a:pt x="30221" y="842"/>
                    <a:pt x="30306" y="842"/>
                  </a:cubicBezTo>
                  <a:close/>
                  <a:moveTo>
                    <a:pt x="28627" y="201"/>
                  </a:moveTo>
                  <a:cubicBezTo>
                    <a:pt x="28720" y="201"/>
                    <a:pt x="28815" y="206"/>
                    <a:pt x="28911" y="215"/>
                  </a:cubicBezTo>
                  <a:cubicBezTo>
                    <a:pt x="29226" y="244"/>
                    <a:pt x="29547" y="325"/>
                    <a:pt x="29923" y="465"/>
                  </a:cubicBezTo>
                  <a:cubicBezTo>
                    <a:pt x="30075" y="522"/>
                    <a:pt x="30223" y="581"/>
                    <a:pt x="30363" y="644"/>
                  </a:cubicBezTo>
                  <a:cubicBezTo>
                    <a:pt x="30343" y="641"/>
                    <a:pt x="30323" y="640"/>
                    <a:pt x="30302" y="640"/>
                  </a:cubicBezTo>
                  <a:cubicBezTo>
                    <a:pt x="30147" y="640"/>
                    <a:pt x="30001" y="722"/>
                    <a:pt x="29925" y="860"/>
                  </a:cubicBezTo>
                  <a:cubicBezTo>
                    <a:pt x="29834" y="1022"/>
                    <a:pt x="29856" y="1226"/>
                    <a:pt x="29982" y="1369"/>
                  </a:cubicBezTo>
                  <a:cubicBezTo>
                    <a:pt x="30056" y="1454"/>
                    <a:pt x="30153" y="1513"/>
                    <a:pt x="30263" y="1536"/>
                  </a:cubicBezTo>
                  <a:cubicBezTo>
                    <a:pt x="30328" y="1550"/>
                    <a:pt x="30393" y="1558"/>
                    <a:pt x="30451" y="1565"/>
                  </a:cubicBezTo>
                  <a:lnTo>
                    <a:pt x="30530" y="1578"/>
                  </a:lnTo>
                  <a:lnTo>
                    <a:pt x="30603" y="1571"/>
                  </a:lnTo>
                  <a:cubicBezTo>
                    <a:pt x="30652" y="1570"/>
                    <a:pt x="30692" y="1567"/>
                    <a:pt x="30734" y="1562"/>
                  </a:cubicBezTo>
                  <a:cubicBezTo>
                    <a:pt x="30766" y="1561"/>
                    <a:pt x="30802" y="1550"/>
                    <a:pt x="30834" y="1541"/>
                  </a:cubicBezTo>
                  <a:cubicBezTo>
                    <a:pt x="30953" y="1504"/>
                    <a:pt x="31032" y="1431"/>
                    <a:pt x="31056" y="1340"/>
                  </a:cubicBezTo>
                  <a:cubicBezTo>
                    <a:pt x="31081" y="1249"/>
                    <a:pt x="31050" y="1152"/>
                    <a:pt x="30970" y="1065"/>
                  </a:cubicBezTo>
                  <a:cubicBezTo>
                    <a:pt x="30886" y="976"/>
                    <a:pt x="30794" y="889"/>
                    <a:pt x="30667" y="786"/>
                  </a:cubicBezTo>
                  <a:lnTo>
                    <a:pt x="30667" y="786"/>
                  </a:lnTo>
                  <a:cubicBezTo>
                    <a:pt x="31030" y="963"/>
                    <a:pt x="31362" y="1164"/>
                    <a:pt x="31669" y="1388"/>
                  </a:cubicBezTo>
                  <a:cubicBezTo>
                    <a:pt x="31805" y="1485"/>
                    <a:pt x="31928" y="1593"/>
                    <a:pt x="32041" y="1704"/>
                  </a:cubicBezTo>
                  <a:cubicBezTo>
                    <a:pt x="32249" y="1911"/>
                    <a:pt x="32326" y="2161"/>
                    <a:pt x="32269" y="2453"/>
                  </a:cubicBezTo>
                  <a:cubicBezTo>
                    <a:pt x="32201" y="2817"/>
                    <a:pt x="32039" y="3092"/>
                    <a:pt x="31779" y="3295"/>
                  </a:cubicBezTo>
                  <a:cubicBezTo>
                    <a:pt x="31644" y="3399"/>
                    <a:pt x="31513" y="3484"/>
                    <a:pt x="31388" y="3547"/>
                  </a:cubicBezTo>
                  <a:cubicBezTo>
                    <a:pt x="31070" y="3704"/>
                    <a:pt x="30757" y="3907"/>
                    <a:pt x="30427" y="4161"/>
                  </a:cubicBezTo>
                  <a:cubicBezTo>
                    <a:pt x="30132" y="4388"/>
                    <a:pt x="29802" y="4561"/>
                    <a:pt x="29450" y="4672"/>
                  </a:cubicBezTo>
                  <a:cubicBezTo>
                    <a:pt x="29312" y="4717"/>
                    <a:pt x="29164" y="4740"/>
                    <a:pt x="29001" y="4745"/>
                  </a:cubicBezTo>
                  <a:cubicBezTo>
                    <a:pt x="28968" y="4746"/>
                    <a:pt x="28935" y="4746"/>
                    <a:pt x="28902" y="4746"/>
                  </a:cubicBezTo>
                  <a:cubicBezTo>
                    <a:pt x="28615" y="4746"/>
                    <a:pt x="28327" y="4704"/>
                    <a:pt x="28025" y="4616"/>
                  </a:cubicBezTo>
                  <a:cubicBezTo>
                    <a:pt x="27684" y="4521"/>
                    <a:pt x="27331" y="4471"/>
                    <a:pt x="26973" y="4471"/>
                  </a:cubicBezTo>
                  <a:cubicBezTo>
                    <a:pt x="26764" y="4471"/>
                    <a:pt x="26554" y="4488"/>
                    <a:pt x="26341" y="4521"/>
                  </a:cubicBezTo>
                  <a:lnTo>
                    <a:pt x="26329" y="4476"/>
                  </a:lnTo>
                  <a:cubicBezTo>
                    <a:pt x="26281" y="4282"/>
                    <a:pt x="26281" y="4099"/>
                    <a:pt x="26329" y="3916"/>
                  </a:cubicBezTo>
                  <a:cubicBezTo>
                    <a:pt x="26386" y="3701"/>
                    <a:pt x="26503" y="3499"/>
                    <a:pt x="26690" y="3295"/>
                  </a:cubicBezTo>
                  <a:lnTo>
                    <a:pt x="26720" y="3266"/>
                  </a:lnTo>
                  <a:cubicBezTo>
                    <a:pt x="26743" y="3241"/>
                    <a:pt x="26764" y="3217"/>
                    <a:pt x="26784" y="3190"/>
                  </a:cubicBezTo>
                  <a:cubicBezTo>
                    <a:pt x="26846" y="3116"/>
                    <a:pt x="26868" y="3031"/>
                    <a:pt x="26846" y="2956"/>
                  </a:cubicBezTo>
                  <a:cubicBezTo>
                    <a:pt x="26823" y="2883"/>
                    <a:pt x="26758" y="2825"/>
                    <a:pt x="26667" y="2794"/>
                  </a:cubicBezTo>
                  <a:cubicBezTo>
                    <a:pt x="26618" y="2777"/>
                    <a:pt x="26565" y="2764"/>
                    <a:pt x="26511" y="2752"/>
                  </a:cubicBezTo>
                  <a:cubicBezTo>
                    <a:pt x="26482" y="2746"/>
                    <a:pt x="26451" y="2738"/>
                    <a:pt x="26423" y="2729"/>
                  </a:cubicBezTo>
                  <a:cubicBezTo>
                    <a:pt x="26247" y="2681"/>
                    <a:pt x="26124" y="2624"/>
                    <a:pt x="26027" y="2544"/>
                  </a:cubicBezTo>
                  <a:cubicBezTo>
                    <a:pt x="25848" y="2400"/>
                    <a:pt x="25780" y="2220"/>
                    <a:pt x="25815" y="1997"/>
                  </a:cubicBezTo>
                  <a:cubicBezTo>
                    <a:pt x="25824" y="1945"/>
                    <a:pt x="25841" y="1889"/>
                    <a:pt x="25860" y="1831"/>
                  </a:cubicBezTo>
                  <a:cubicBezTo>
                    <a:pt x="25869" y="1805"/>
                    <a:pt x="25877" y="1778"/>
                    <a:pt x="25885" y="1752"/>
                  </a:cubicBezTo>
                  <a:cubicBezTo>
                    <a:pt x="25891" y="1732"/>
                    <a:pt x="25899" y="1712"/>
                    <a:pt x="25905" y="1690"/>
                  </a:cubicBezTo>
                  <a:lnTo>
                    <a:pt x="25917" y="1653"/>
                  </a:lnTo>
                  <a:cubicBezTo>
                    <a:pt x="26013" y="1588"/>
                    <a:pt x="26099" y="1513"/>
                    <a:pt x="26189" y="1437"/>
                  </a:cubicBezTo>
                  <a:cubicBezTo>
                    <a:pt x="26274" y="1363"/>
                    <a:pt x="26357" y="1289"/>
                    <a:pt x="26439" y="1213"/>
                  </a:cubicBezTo>
                  <a:cubicBezTo>
                    <a:pt x="26520" y="1144"/>
                    <a:pt x="26601" y="1070"/>
                    <a:pt x="26683" y="999"/>
                  </a:cubicBezTo>
                  <a:cubicBezTo>
                    <a:pt x="26912" y="801"/>
                    <a:pt x="27179" y="624"/>
                    <a:pt x="27476" y="474"/>
                  </a:cubicBezTo>
                  <a:cubicBezTo>
                    <a:pt x="27835" y="291"/>
                    <a:pt x="28214" y="201"/>
                    <a:pt x="28627" y="201"/>
                  </a:cubicBezTo>
                  <a:close/>
                  <a:moveTo>
                    <a:pt x="25440" y="1996"/>
                  </a:moveTo>
                  <a:cubicBezTo>
                    <a:pt x="25399" y="2321"/>
                    <a:pt x="25507" y="2598"/>
                    <a:pt x="25761" y="2820"/>
                  </a:cubicBezTo>
                  <a:cubicBezTo>
                    <a:pt x="25909" y="2950"/>
                    <a:pt x="26090" y="3039"/>
                    <a:pt x="26345" y="3106"/>
                  </a:cubicBezTo>
                  <a:lnTo>
                    <a:pt x="26346" y="3109"/>
                  </a:lnTo>
                  <a:cubicBezTo>
                    <a:pt x="26326" y="3133"/>
                    <a:pt x="26306" y="3163"/>
                    <a:pt x="26286" y="3190"/>
                  </a:cubicBezTo>
                  <a:cubicBezTo>
                    <a:pt x="26221" y="3278"/>
                    <a:pt x="26152" y="3369"/>
                    <a:pt x="26095" y="3470"/>
                  </a:cubicBezTo>
                  <a:cubicBezTo>
                    <a:pt x="25903" y="3812"/>
                    <a:pt x="25857" y="4186"/>
                    <a:pt x="25959" y="4581"/>
                  </a:cubicBezTo>
                  <a:cubicBezTo>
                    <a:pt x="25968" y="4613"/>
                    <a:pt x="25980" y="4646"/>
                    <a:pt x="25994" y="4680"/>
                  </a:cubicBezTo>
                  <a:cubicBezTo>
                    <a:pt x="25983" y="4692"/>
                    <a:pt x="25974" y="4706"/>
                    <a:pt x="25963" y="4720"/>
                  </a:cubicBezTo>
                  <a:cubicBezTo>
                    <a:pt x="25874" y="4848"/>
                    <a:pt x="25792" y="4979"/>
                    <a:pt x="25715" y="5113"/>
                  </a:cubicBezTo>
                  <a:cubicBezTo>
                    <a:pt x="25503" y="4961"/>
                    <a:pt x="25375" y="4765"/>
                    <a:pt x="25321" y="4515"/>
                  </a:cubicBezTo>
                  <a:cubicBezTo>
                    <a:pt x="25278" y="4303"/>
                    <a:pt x="25289" y="4081"/>
                    <a:pt x="25358" y="3817"/>
                  </a:cubicBezTo>
                  <a:cubicBezTo>
                    <a:pt x="25363" y="3800"/>
                    <a:pt x="25366" y="3782"/>
                    <a:pt x="25372" y="3763"/>
                  </a:cubicBezTo>
                  <a:cubicBezTo>
                    <a:pt x="25383" y="3735"/>
                    <a:pt x="25391" y="3704"/>
                    <a:pt x="25397" y="3672"/>
                  </a:cubicBezTo>
                  <a:cubicBezTo>
                    <a:pt x="25428" y="3539"/>
                    <a:pt x="25371" y="3430"/>
                    <a:pt x="25246" y="3377"/>
                  </a:cubicBezTo>
                  <a:cubicBezTo>
                    <a:pt x="25210" y="3362"/>
                    <a:pt x="25172" y="3352"/>
                    <a:pt x="25128" y="3343"/>
                  </a:cubicBezTo>
                  <a:lnTo>
                    <a:pt x="25006" y="3317"/>
                  </a:lnTo>
                  <a:cubicBezTo>
                    <a:pt x="24929" y="3300"/>
                    <a:pt x="24855" y="3285"/>
                    <a:pt x="24781" y="3265"/>
                  </a:cubicBezTo>
                  <a:cubicBezTo>
                    <a:pt x="24604" y="3215"/>
                    <a:pt x="24480" y="3144"/>
                    <a:pt x="24391" y="3041"/>
                  </a:cubicBezTo>
                  <a:cubicBezTo>
                    <a:pt x="24701" y="2653"/>
                    <a:pt x="25051" y="2303"/>
                    <a:pt x="25440" y="1996"/>
                  </a:cubicBezTo>
                  <a:close/>
                  <a:moveTo>
                    <a:pt x="24165" y="3345"/>
                  </a:moveTo>
                  <a:cubicBezTo>
                    <a:pt x="24172" y="3351"/>
                    <a:pt x="24178" y="3357"/>
                    <a:pt x="24184" y="3365"/>
                  </a:cubicBezTo>
                  <a:cubicBezTo>
                    <a:pt x="24283" y="3464"/>
                    <a:pt x="24398" y="3535"/>
                    <a:pt x="24527" y="3578"/>
                  </a:cubicBezTo>
                  <a:cubicBezTo>
                    <a:pt x="24633" y="3612"/>
                    <a:pt x="24739" y="3640"/>
                    <a:pt x="24846" y="3669"/>
                  </a:cubicBezTo>
                  <a:lnTo>
                    <a:pt x="24986" y="3704"/>
                  </a:lnTo>
                  <a:cubicBezTo>
                    <a:pt x="24922" y="3937"/>
                    <a:pt x="24900" y="4183"/>
                    <a:pt x="24922" y="4431"/>
                  </a:cubicBezTo>
                  <a:cubicBezTo>
                    <a:pt x="24956" y="4829"/>
                    <a:pt x="25141" y="5160"/>
                    <a:pt x="25476" y="5416"/>
                  </a:cubicBezTo>
                  <a:cubicBezTo>
                    <a:pt x="25490" y="5428"/>
                    <a:pt x="25510" y="5442"/>
                    <a:pt x="25534" y="5458"/>
                  </a:cubicBezTo>
                  <a:cubicBezTo>
                    <a:pt x="25372" y="5794"/>
                    <a:pt x="25249" y="6154"/>
                    <a:pt x="25162" y="6522"/>
                  </a:cubicBezTo>
                  <a:cubicBezTo>
                    <a:pt x="24226" y="6507"/>
                    <a:pt x="23556" y="6221"/>
                    <a:pt x="23060" y="5627"/>
                  </a:cubicBezTo>
                  <a:cubicBezTo>
                    <a:pt x="23278" y="4899"/>
                    <a:pt x="23602" y="4203"/>
                    <a:pt x="24026" y="3548"/>
                  </a:cubicBezTo>
                  <a:lnTo>
                    <a:pt x="24028" y="3548"/>
                  </a:lnTo>
                  <a:cubicBezTo>
                    <a:pt x="24073" y="3481"/>
                    <a:pt x="24119" y="3411"/>
                    <a:pt x="24165" y="3345"/>
                  </a:cubicBezTo>
                  <a:close/>
                  <a:moveTo>
                    <a:pt x="22945" y="6058"/>
                  </a:moveTo>
                  <a:cubicBezTo>
                    <a:pt x="22996" y="6115"/>
                    <a:pt x="23045" y="6161"/>
                    <a:pt x="23094" y="6203"/>
                  </a:cubicBezTo>
                  <a:cubicBezTo>
                    <a:pt x="23641" y="6667"/>
                    <a:pt x="24292" y="6896"/>
                    <a:pt x="25090" y="6902"/>
                  </a:cubicBezTo>
                  <a:cubicBezTo>
                    <a:pt x="25082" y="6956"/>
                    <a:pt x="25073" y="7009"/>
                    <a:pt x="25068" y="7063"/>
                  </a:cubicBezTo>
                  <a:cubicBezTo>
                    <a:pt x="25045" y="7223"/>
                    <a:pt x="25033" y="7385"/>
                    <a:pt x="25025" y="7547"/>
                  </a:cubicBezTo>
                  <a:cubicBezTo>
                    <a:pt x="24908" y="7559"/>
                    <a:pt x="24794" y="7565"/>
                    <a:pt x="24682" y="7565"/>
                  </a:cubicBezTo>
                  <a:cubicBezTo>
                    <a:pt x="23974" y="7565"/>
                    <a:pt x="23353" y="7329"/>
                    <a:pt x="22798" y="6850"/>
                  </a:cubicBezTo>
                  <a:cubicBezTo>
                    <a:pt x="22833" y="6583"/>
                    <a:pt x="22883" y="6317"/>
                    <a:pt x="22945" y="6058"/>
                  </a:cubicBezTo>
                  <a:close/>
                  <a:moveTo>
                    <a:pt x="22749" y="7296"/>
                  </a:moveTo>
                  <a:cubicBezTo>
                    <a:pt x="23319" y="7730"/>
                    <a:pt x="23960" y="7948"/>
                    <a:pt x="24664" y="7948"/>
                  </a:cubicBezTo>
                  <a:cubicBezTo>
                    <a:pt x="24775" y="7948"/>
                    <a:pt x="24889" y="7942"/>
                    <a:pt x="25003" y="7931"/>
                  </a:cubicBezTo>
                  <a:cubicBezTo>
                    <a:pt x="25008" y="7931"/>
                    <a:pt x="25013" y="7931"/>
                    <a:pt x="25019" y="7930"/>
                  </a:cubicBezTo>
                  <a:cubicBezTo>
                    <a:pt x="25030" y="8577"/>
                    <a:pt x="25141" y="9245"/>
                    <a:pt x="25355" y="9947"/>
                  </a:cubicBezTo>
                  <a:cubicBezTo>
                    <a:pt x="25383" y="10040"/>
                    <a:pt x="25414" y="10134"/>
                    <a:pt x="25446" y="10229"/>
                  </a:cubicBezTo>
                  <a:cubicBezTo>
                    <a:pt x="25432" y="10236"/>
                    <a:pt x="25422" y="10243"/>
                    <a:pt x="25409" y="10249"/>
                  </a:cubicBezTo>
                  <a:cubicBezTo>
                    <a:pt x="25261" y="10349"/>
                    <a:pt x="25101" y="10396"/>
                    <a:pt x="24928" y="10396"/>
                  </a:cubicBezTo>
                  <a:cubicBezTo>
                    <a:pt x="24877" y="10396"/>
                    <a:pt x="24825" y="10392"/>
                    <a:pt x="24772" y="10384"/>
                  </a:cubicBezTo>
                  <a:cubicBezTo>
                    <a:pt x="24668" y="10367"/>
                    <a:pt x="24570" y="10342"/>
                    <a:pt x="24448" y="10313"/>
                  </a:cubicBezTo>
                  <a:cubicBezTo>
                    <a:pt x="24416" y="10305"/>
                    <a:pt x="24385" y="10301"/>
                    <a:pt x="24355" y="10301"/>
                  </a:cubicBezTo>
                  <a:cubicBezTo>
                    <a:pt x="24259" y="10301"/>
                    <a:pt x="24174" y="10341"/>
                    <a:pt x="24107" y="10422"/>
                  </a:cubicBezTo>
                  <a:cubicBezTo>
                    <a:pt x="24076" y="10459"/>
                    <a:pt x="24045" y="10496"/>
                    <a:pt x="24016" y="10535"/>
                  </a:cubicBezTo>
                  <a:lnTo>
                    <a:pt x="23989" y="10569"/>
                  </a:lnTo>
                  <a:cubicBezTo>
                    <a:pt x="23875" y="10716"/>
                    <a:pt x="23749" y="10804"/>
                    <a:pt x="23602" y="10842"/>
                  </a:cubicBezTo>
                  <a:cubicBezTo>
                    <a:pt x="23516" y="10865"/>
                    <a:pt x="23426" y="10876"/>
                    <a:pt x="23329" y="10892"/>
                  </a:cubicBezTo>
                  <a:lnTo>
                    <a:pt x="23218" y="10907"/>
                  </a:lnTo>
                  <a:cubicBezTo>
                    <a:pt x="23204" y="10908"/>
                    <a:pt x="23188" y="10912"/>
                    <a:pt x="23173" y="10913"/>
                  </a:cubicBezTo>
                  <a:cubicBezTo>
                    <a:pt x="23107" y="10689"/>
                    <a:pt x="23046" y="10464"/>
                    <a:pt x="22991" y="10242"/>
                  </a:cubicBezTo>
                  <a:cubicBezTo>
                    <a:pt x="22804" y="9458"/>
                    <a:pt x="22710" y="8674"/>
                    <a:pt x="22716" y="7907"/>
                  </a:cubicBezTo>
                  <a:cubicBezTo>
                    <a:pt x="22718" y="7715"/>
                    <a:pt x="22729" y="7512"/>
                    <a:pt x="22749" y="7296"/>
                  </a:cubicBezTo>
                  <a:close/>
                  <a:moveTo>
                    <a:pt x="25577" y="10595"/>
                  </a:moveTo>
                  <a:cubicBezTo>
                    <a:pt x="25669" y="10833"/>
                    <a:pt x="25772" y="11074"/>
                    <a:pt x="25885" y="11321"/>
                  </a:cubicBezTo>
                  <a:cubicBezTo>
                    <a:pt x="25871" y="11328"/>
                    <a:pt x="25857" y="11334"/>
                    <a:pt x="25844" y="11341"/>
                  </a:cubicBezTo>
                  <a:cubicBezTo>
                    <a:pt x="25725" y="11404"/>
                    <a:pt x="25613" y="11436"/>
                    <a:pt x="25502" y="11436"/>
                  </a:cubicBezTo>
                  <a:cubicBezTo>
                    <a:pt x="25472" y="11436"/>
                    <a:pt x="25441" y="11434"/>
                    <a:pt x="25411" y="11429"/>
                  </a:cubicBezTo>
                  <a:cubicBezTo>
                    <a:pt x="25272" y="11409"/>
                    <a:pt x="25125" y="11381"/>
                    <a:pt x="24965" y="11344"/>
                  </a:cubicBezTo>
                  <a:cubicBezTo>
                    <a:pt x="24934" y="11337"/>
                    <a:pt x="24904" y="11333"/>
                    <a:pt x="24875" y="11333"/>
                  </a:cubicBezTo>
                  <a:cubicBezTo>
                    <a:pt x="24783" y="11333"/>
                    <a:pt x="24705" y="11370"/>
                    <a:pt x="24642" y="11446"/>
                  </a:cubicBezTo>
                  <a:lnTo>
                    <a:pt x="24622" y="11467"/>
                  </a:lnTo>
                  <a:cubicBezTo>
                    <a:pt x="24602" y="11492"/>
                    <a:pt x="24582" y="11518"/>
                    <a:pt x="24562" y="11543"/>
                  </a:cubicBezTo>
                  <a:cubicBezTo>
                    <a:pt x="24304" y="11868"/>
                    <a:pt x="24000" y="12072"/>
                    <a:pt x="23633" y="12168"/>
                  </a:cubicBezTo>
                  <a:cubicBezTo>
                    <a:pt x="23628" y="12169"/>
                    <a:pt x="23625" y="12171"/>
                    <a:pt x="23619" y="12171"/>
                  </a:cubicBezTo>
                  <a:cubicBezTo>
                    <a:pt x="23497" y="11875"/>
                    <a:pt x="23386" y="11575"/>
                    <a:pt x="23287" y="11276"/>
                  </a:cubicBezTo>
                  <a:lnTo>
                    <a:pt x="23307" y="11276"/>
                  </a:lnTo>
                  <a:cubicBezTo>
                    <a:pt x="23744" y="11256"/>
                    <a:pt x="24084" y="11084"/>
                    <a:pt x="24318" y="10770"/>
                  </a:cubicBezTo>
                  <a:cubicBezTo>
                    <a:pt x="24340" y="10743"/>
                    <a:pt x="24361" y="10717"/>
                    <a:pt x="24381" y="10692"/>
                  </a:cubicBezTo>
                  <a:lnTo>
                    <a:pt x="24533" y="10723"/>
                  </a:lnTo>
                  <a:cubicBezTo>
                    <a:pt x="24622" y="10740"/>
                    <a:pt x="24712" y="10759"/>
                    <a:pt x="24800" y="10770"/>
                  </a:cubicBezTo>
                  <a:cubicBezTo>
                    <a:pt x="24849" y="10775"/>
                    <a:pt x="24897" y="10778"/>
                    <a:pt x="24946" y="10778"/>
                  </a:cubicBezTo>
                  <a:cubicBezTo>
                    <a:pt x="25163" y="10778"/>
                    <a:pt x="25372" y="10719"/>
                    <a:pt x="25565" y="10601"/>
                  </a:cubicBezTo>
                  <a:cubicBezTo>
                    <a:pt x="25570" y="10600"/>
                    <a:pt x="25573" y="10597"/>
                    <a:pt x="25577" y="10595"/>
                  </a:cubicBezTo>
                  <a:close/>
                  <a:moveTo>
                    <a:pt x="26051" y="11663"/>
                  </a:moveTo>
                  <a:cubicBezTo>
                    <a:pt x="26165" y="11896"/>
                    <a:pt x="26292" y="12132"/>
                    <a:pt x="26429" y="12379"/>
                  </a:cubicBezTo>
                  <a:cubicBezTo>
                    <a:pt x="26419" y="12384"/>
                    <a:pt x="26409" y="12392"/>
                    <a:pt x="26400" y="12398"/>
                  </a:cubicBezTo>
                  <a:cubicBezTo>
                    <a:pt x="26165" y="12560"/>
                    <a:pt x="25923" y="12639"/>
                    <a:pt x="25667" y="12639"/>
                  </a:cubicBezTo>
                  <a:cubicBezTo>
                    <a:pt x="25589" y="12639"/>
                    <a:pt x="25510" y="12631"/>
                    <a:pt x="25429" y="12617"/>
                  </a:cubicBezTo>
                  <a:cubicBezTo>
                    <a:pt x="25396" y="12611"/>
                    <a:pt x="25364" y="12608"/>
                    <a:pt x="25333" y="12608"/>
                  </a:cubicBezTo>
                  <a:cubicBezTo>
                    <a:pt x="25200" y="12608"/>
                    <a:pt x="25087" y="12663"/>
                    <a:pt x="24994" y="12776"/>
                  </a:cubicBezTo>
                  <a:cubicBezTo>
                    <a:pt x="24943" y="12838"/>
                    <a:pt x="24891" y="12898"/>
                    <a:pt x="24837" y="12958"/>
                  </a:cubicBezTo>
                  <a:cubicBezTo>
                    <a:pt x="24648" y="13165"/>
                    <a:pt x="24435" y="13268"/>
                    <a:pt x="24187" y="13273"/>
                  </a:cubicBezTo>
                  <a:cubicBezTo>
                    <a:pt x="24167" y="13274"/>
                    <a:pt x="24147" y="13276"/>
                    <a:pt x="24124" y="13277"/>
                  </a:cubicBezTo>
                  <a:lnTo>
                    <a:pt x="24124" y="13277"/>
                  </a:lnTo>
                  <a:cubicBezTo>
                    <a:pt x="23997" y="13025"/>
                    <a:pt x="23875" y="12768"/>
                    <a:pt x="23763" y="12512"/>
                  </a:cubicBezTo>
                  <a:cubicBezTo>
                    <a:pt x="23776" y="12509"/>
                    <a:pt x="23789" y="12506"/>
                    <a:pt x="23801" y="12501"/>
                  </a:cubicBezTo>
                  <a:cubicBezTo>
                    <a:pt x="23892" y="12473"/>
                    <a:pt x="23983" y="12443"/>
                    <a:pt x="24070" y="12407"/>
                  </a:cubicBezTo>
                  <a:cubicBezTo>
                    <a:pt x="24340" y="12294"/>
                    <a:pt x="24574" y="12115"/>
                    <a:pt x="24812" y="11836"/>
                  </a:cubicBezTo>
                  <a:lnTo>
                    <a:pt x="24902" y="11733"/>
                  </a:lnTo>
                  <a:lnTo>
                    <a:pt x="24973" y="11747"/>
                  </a:lnTo>
                  <a:cubicBezTo>
                    <a:pt x="25065" y="11767"/>
                    <a:pt x="25155" y="11787"/>
                    <a:pt x="25243" y="11801"/>
                  </a:cubicBezTo>
                  <a:cubicBezTo>
                    <a:pt x="25325" y="11814"/>
                    <a:pt x="25404" y="11820"/>
                    <a:pt x="25479" y="11820"/>
                  </a:cubicBezTo>
                  <a:cubicBezTo>
                    <a:pt x="25678" y="11820"/>
                    <a:pt x="25856" y="11775"/>
                    <a:pt x="26019" y="11683"/>
                  </a:cubicBezTo>
                  <a:cubicBezTo>
                    <a:pt x="26030" y="11679"/>
                    <a:pt x="26040" y="11672"/>
                    <a:pt x="26051" y="11663"/>
                  </a:cubicBezTo>
                  <a:close/>
                  <a:moveTo>
                    <a:pt x="13800" y="14019"/>
                  </a:moveTo>
                  <a:cubicBezTo>
                    <a:pt x="13916" y="14019"/>
                    <a:pt x="14034" y="14023"/>
                    <a:pt x="14152" y="14031"/>
                  </a:cubicBezTo>
                  <a:cubicBezTo>
                    <a:pt x="14643" y="14063"/>
                    <a:pt x="15125" y="14153"/>
                    <a:pt x="15592" y="14294"/>
                  </a:cubicBezTo>
                  <a:cubicBezTo>
                    <a:pt x="15413" y="14438"/>
                    <a:pt x="15251" y="14611"/>
                    <a:pt x="15095" y="14825"/>
                  </a:cubicBezTo>
                  <a:cubicBezTo>
                    <a:pt x="14797" y="15241"/>
                    <a:pt x="14626" y="15685"/>
                    <a:pt x="14588" y="16151"/>
                  </a:cubicBezTo>
                  <a:cubicBezTo>
                    <a:pt x="14285" y="16065"/>
                    <a:pt x="13976" y="16014"/>
                    <a:pt x="13663" y="16000"/>
                  </a:cubicBezTo>
                  <a:cubicBezTo>
                    <a:pt x="13614" y="15997"/>
                    <a:pt x="13567" y="15995"/>
                    <a:pt x="13521" y="15995"/>
                  </a:cubicBezTo>
                  <a:cubicBezTo>
                    <a:pt x="13384" y="15995"/>
                    <a:pt x="13248" y="16006"/>
                    <a:pt x="13114" y="16026"/>
                  </a:cubicBezTo>
                  <a:cubicBezTo>
                    <a:pt x="13104" y="16003"/>
                    <a:pt x="13092" y="15981"/>
                    <a:pt x="13080" y="15961"/>
                  </a:cubicBezTo>
                  <a:cubicBezTo>
                    <a:pt x="12925" y="15685"/>
                    <a:pt x="12824" y="15418"/>
                    <a:pt x="12760" y="15145"/>
                  </a:cubicBezTo>
                  <a:cubicBezTo>
                    <a:pt x="12674" y="14765"/>
                    <a:pt x="12689" y="14453"/>
                    <a:pt x="12811" y="14166"/>
                  </a:cubicBezTo>
                  <a:cubicBezTo>
                    <a:pt x="12817" y="14149"/>
                    <a:pt x="12820" y="14134"/>
                    <a:pt x="12825" y="14115"/>
                  </a:cubicBezTo>
                  <a:cubicBezTo>
                    <a:pt x="13140" y="14051"/>
                    <a:pt x="13465" y="14019"/>
                    <a:pt x="13800" y="14019"/>
                  </a:cubicBezTo>
                  <a:close/>
                  <a:moveTo>
                    <a:pt x="26619" y="12711"/>
                  </a:moveTo>
                  <a:cubicBezTo>
                    <a:pt x="27088" y="13507"/>
                    <a:pt x="27625" y="14256"/>
                    <a:pt x="28183" y="15004"/>
                  </a:cubicBezTo>
                  <a:cubicBezTo>
                    <a:pt x="28178" y="15011"/>
                    <a:pt x="28173" y="15017"/>
                    <a:pt x="28167" y="15021"/>
                  </a:cubicBezTo>
                  <a:cubicBezTo>
                    <a:pt x="27862" y="15409"/>
                    <a:pt x="27457" y="15741"/>
                    <a:pt x="26933" y="16035"/>
                  </a:cubicBezTo>
                  <a:cubicBezTo>
                    <a:pt x="26662" y="16190"/>
                    <a:pt x="26377" y="16284"/>
                    <a:pt x="26087" y="16319"/>
                  </a:cubicBezTo>
                  <a:cubicBezTo>
                    <a:pt x="26065" y="16321"/>
                    <a:pt x="26042" y="16327"/>
                    <a:pt x="26016" y="16333"/>
                  </a:cubicBezTo>
                  <a:cubicBezTo>
                    <a:pt x="25951" y="16238"/>
                    <a:pt x="25885" y="16143"/>
                    <a:pt x="25821" y="16048"/>
                  </a:cubicBezTo>
                  <a:cubicBezTo>
                    <a:pt x="25306" y="15287"/>
                    <a:pt x="24767" y="14480"/>
                    <a:pt x="24310" y="13632"/>
                  </a:cubicBezTo>
                  <a:cubicBezTo>
                    <a:pt x="24565" y="13615"/>
                    <a:pt x="24803" y="13510"/>
                    <a:pt x="25014" y="13314"/>
                  </a:cubicBezTo>
                  <a:cubicBezTo>
                    <a:pt x="25096" y="13240"/>
                    <a:pt x="25176" y="13152"/>
                    <a:pt x="25255" y="13055"/>
                  </a:cubicBezTo>
                  <a:cubicBezTo>
                    <a:pt x="25290" y="13013"/>
                    <a:pt x="25317" y="12995"/>
                    <a:pt x="25360" y="12995"/>
                  </a:cubicBezTo>
                  <a:cubicBezTo>
                    <a:pt x="25373" y="12995"/>
                    <a:pt x="25386" y="12997"/>
                    <a:pt x="25402" y="13000"/>
                  </a:cubicBezTo>
                  <a:cubicBezTo>
                    <a:pt x="25495" y="13016"/>
                    <a:pt x="25587" y="13024"/>
                    <a:pt x="25679" y="13024"/>
                  </a:cubicBezTo>
                  <a:cubicBezTo>
                    <a:pt x="25998" y="13024"/>
                    <a:pt x="26304" y="12926"/>
                    <a:pt x="26591" y="12733"/>
                  </a:cubicBezTo>
                  <a:cubicBezTo>
                    <a:pt x="26601" y="12726"/>
                    <a:pt x="26612" y="12720"/>
                    <a:pt x="26619" y="12711"/>
                  </a:cubicBezTo>
                  <a:close/>
                  <a:moveTo>
                    <a:pt x="16000" y="14432"/>
                  </a:moveTo>
                  <a:cubicBezTo>
                    <a:pt x="16129" y="14481"/>
                    <a:pt x="16256" y="14535"/>
                    <a:pt x="16384" y="14591"/>
                  </a:cubicBezTo>
                  <a:cubicBezTo>
                    <a:pt x="16279" y="14659"/>
                    <a:pt x="16168" y="14725"/>
                    <a:pt x="16071" y="14808"/>
                  </a:cubicBezTo>
                  <a:cubicBezTo>
                    <a:pt x="15623" y="15187"/>
                    <a:pt x="15324" y="15694"/>
                    <a:pt x="15157" y="16361"/>
                  </a:cubicBezTo>
                  <a:cubicBezTo>
                    <a:pt x="15091" y="16332"/>
                    <a:pt x="15023" y="16302"/>
                    <a:pt x="14955" y="16276"/>
                  </a:cubicBezTo>
                  <a:cubicBezTo>
                    <a:pt x="15020" y="15526"/>
                    <a:pt x="15362" y="14923"/>
                    <a:pt x="16000" y="14432"/>
                  </a:cubicBezTo>
                  <a:close/>
                  <a:moveTo>
                    <a:pt x="12405" y="14224"/>
                  </a:moveTo>
                  <a:lnTo>
                    <a:pt x="12405" y="14224"/>
                  </a:lnTo>
                  <a:cubicBezTo>
                    <a:pt x="12364" y="14355"/>
                    <a:pt x="12341" y="14492"/>
                    <a:pt x="12337" y="14632"/>
                  </a:cubicBezTo>
                  <a:cubicBezTo>
                    <a:pt x="12324" y="15114"/>
                    <a:pt x="12449" y="15585"/>
                    <a:pt x="12731" y="16109"/>
                  </a:cubicBezTo>
                  <a:cubicBezTo>
                    <a:pt x="12327" y="16228"/>
                    <a:pt x="11949" y="16446"/>
                    <a:pt x="11598" y="16756"/>
                  </a:cubicBezTo>
                  <a:cubicBezTo>
                    <a:pt x="11519" y="16617"/>
                    <a:pt x="11478" y="16488"/>
                    <a:pt x="11470" y="16359"/>
                  </a:cubicBezTo>
                  <a:cubicBezTo>
                    <a:pt x="11461" y="16281"/>
                    <a:pt x="11467" y="16202"/>
                    <a:pt x="11472" y="16117"/>
                  </a:cubicBezTo>
                  <a:lnTo>
                    <a:pt x="11473" y="16074"/>
                  </a:lnTo>
                  <a:cubicBezTo>
                    <a:pt x="11481" y="15889"/>
                    <a:pt x="11428" y="15807"/>
                    <a:pt x="11257" y="15745"/>
                  </a:cubicBezTo>
                  <a:lnTo>
                    <a:pt x="11217" y="15728"/>
                  </a:lnTo>
                  <a:cubicBezTo>
                    <a:pt x="11140" y="15700"/>
                    <a:pt x="11061" y="15671"/>
                    <a:pt x="10986" y="15637"/>
                  </a:cubicBezTo>
                  <a:cubicBezTo>
                    <a:pt x="10808" y="15554"/>
                    <a:pt x="10680" y="15435"/>
                    <a:pt x="10595" y="15278"/>
                  </a:cubicBezTo>
                  <a:lnTo>
                    <a:pt x="10595" y="15273"/>
                  </a:lnTo>
                  <a:cubicBezTo>
                    <a:pt x="10874" y="15018"/>
                    <a:pt x="11180" y="14798"/>
                    <a:pt x="11510" y="14611"/>
                  </a:cubicBezTo>
                  <a:cubicBezTo>
                    <a:pt x="11797" y="14447"/>
                    <a:pt x="12094" y="14318"/>
                    <a:pt x="12405" y="14224"/>
                  </a:cubicBezTo>
                  <a:close/>
                  <a:moveTo>
                    <a:pt x="28416" y="15318"/>
                  </a:moveTo>
                  <a:cubicBezTo>
                    <a:pt x="28420" y="15322"/>
                    <a:pt x="28422" y="15325"/>
                    <a:pt x="28426" y="15330"/>
                  </a:cubicBezTo>
                  <a:cubicBezTo>
                    <a:pt x="28553" y="15500"/>
                    <a:pt x="28683" y="15668"/>
                    <a:pt x="28817" y="15833"/>
                  </a:cubicBezTo>
                  <a:cubicBezTo>
                    <a:pt x="28261" y="16611"/>
                    <a:pt x="27471" y="17035"/>
                    <a:pt x="26758" y="17344"/>
                  </a:cubicBezTo>
                  <a:cubicBezTo>
                    <a:pt x="26585" y="17116"/>
                    <a:pt x="26414" y="16889"/>
                    <a:pt x="26249" y="16660"/>
                  </a:cubicBezTo>
                  <a:cubicBezTo>
                    <a:pt x="26527" y="16620"/>
                    <a:pt x="26795" y="16529"/>
                    <a:pt x="27056" y="16393"/>
                  </a:cubicBezTo>
                  <a:cubicBezTo>
                    <a:pt x="27581" y="16117"/>
                    <a:pt x="28027" y="15768"/>
                    <a:pt x="28385" y="15358"/>
                  </a:cubicBezTo>
                  <a:cubicBezTo>
                    <a:pt x="28396" y="15345"/>
                    <a:pt x="28406" y="15332"/>
                    <a:pt x="28416" y="15318"/>
                  </a:cubicBezTo>
                  <a:close/>
                  <a:moveTo>
                    <a:pt x="10331" y="15531"/>
                  </a:moveTo>
                  <a:cubicBezTo>
                    <a:pt x="10336" y="15545"/>
                    <a:pt x="10345" y="15557"/>
                    <a:pt x="10353" y="15566"/>
                  </a:cubicBezTo>
                  <a:cubicBezTo>
                    <a:pt x="10485" y="15771"/>
                    <a:pt x="10680" y="15918"/>
                    <a:pt x="10965" y="16032"/>
                  </a:cubicBezTo>
                  <a:lnTo>
                    <a:pt x="11094" y="16083"/>
                  </a:lnTo>
                  <a:cubicBezTo>
                    <a:pt x="11094" y="16088"/>
                    <a:pt x="11094" y="16094"/>
                    <a:pt x="11092" y="16100"/>
                  </a:cubicBezTo>
                  <a:cubicBezTo>
                    <a:pt x="11056" y="16403"/>
                    <a:pt x="11124" y="16699"/>
                    <a:pt x="11291" y="16981"/>
                  </a:cubicBezTo>
                  <a:cubicBezTo>
                    <a:pt x="11302" y="16997"/>
                    <a:pt x="11314" y="17014"/>
                    <a:pt x="11325" y="17029"/>
                  </a:cubicBezTo>
                  <a:cubicBezTo>
                    <a:pt x="11208" y="17159"/>
                    <a:pt x="11100" y="17301"/>
                    <a:pt x="10995" y="17454"/>
                  </a:cubicBezTo>
                  <a:lnTo>
                    <a:pt x="10993" y="17454"/>
                  </a:lnTo>
                  <a:cubicBezTo>
                    <a:pt x="10879" y="17296"/>
                    <a:pt x="10816" y="17131"/>
                    <a:pt x="10806" y="16946"/>
                  </a:cubicBezTo>
                  <a:cubicBezTo>
                    <a:pt x="10791" y="16665"/>
                    <a:pt x="10748" y="16613"/>
                    <a:pt x="10472" y="16543"/>
                  </a:cubicBezTo>
                  <a:cubicBezTo>
                    <a:pt x="10191" y="16474"/>
                    <a:pt x="9967" y="16359"/>
                    <a:pt x="9786" y="16200"/>
                  </a:cubicBezTo>
                  <a:cubicBezTo>
                    <a:pt x="9794" y="16190"/>
                    <a:pt x="9800" y="16179"/>
                    <a:pt x="9808" y="16170"/>
                  </a:cubicBezTo>
                  <a:cubicBezTo>
                    <a:pt x="9968" y="15941"/>
                    <a:pt x="10143" y="15727"/>
                    <a:pt x="10331" y="15531"/>
                  </a:cubicBezTo>
                  <a:close/>
                  <a:moveTo>
                    <a:pt x="16761" y="14776"/>
                  </a:moveTo>
                  <a:cubicBezTo>
                    <a:pt x="17197" y="15004"/>
                    <a:pt x="17620" y="15285"/>
                    <a:pt x="18029" y="15617"/>
                  </a:cubicBezTo>
                  <a:cubicBezTo>
                    <a:pt x="18148" y="15714"/>
                    <a:pt x="18265" y="15815"/>
                    <a:pt x="18378" y="15921"/>
                  </a:cubicBezTo>
                  <a:cubicBezTo>
                    <a:pt x="18358" y="15930"/>
                    <a:pt x="18338" y="15938"/>
                    <a:pt x="18318" y="15950"/>
                  </a:cubicBezTo>
                  <a:cubicBezTo>
                    <a:pt x="17955" y="16139"/>
                    <a:pt x="17744" y="16440"/>
                    <a:pt x="17685" y="16852"/>
                  </a:cubicBezTo>
                  <a:lnTo>
                    <a:pt x="17666" y="16977"/>
                  </a:lnTo>
                  <a:cubicBezTo>
                    <a:pt x="17463" y="16991"/>
                    <a:pt x="17291" y="17048"/>
                    <a:pt x="17145" y="17148"/>
                  </a:cubicBezTo>
                  <a:cubicBezTo>
                    <a:pt x="16997" y="17251"/>
                    <a:pt x="16885" y="17370"/>
                    <a:pt x="16804" y="17508"/>
                  </a:cubicBezTo>
                  <a:lnTo>
                    <a:pt x="16804" y="17508"/>
                  </a:lnTo>
                  <a:cubicBezTo>
                    <a:pt x="16425" y="17127"/>
                    <a:pt x="15988" y="16802"/>
                    <a:pt x="15504" y="16535"/>
                  </a:cubicBezTo>
                  <a:cubicBezTo>
                    <a:pt x="15727" y="15650"/>
                    <a:pt x="16117" y="15103"/>
                    <a:pt x="16761" y="14776"/>
                  </a:cubicBezTo>
                  <a:close/>
                  <a:moveTo>
                    <a:pt x="29058" y="16133"/>
                  </a:moveTo>
                  <a:cubicBezTo>
                    <a:pt x="29102" y="16190"/>
                    <a:pt x="29146" y="16244"/>
                    <a:pt x="29193" y="16299"/>
                  </a:cubicBezTo>
                  <a:cubicBezTo>
                    <a:pt x="28647" y="16983"/>
                    <a:pt x="27980" y="17495"/>
                    <a:pt x="27159" y="17861"/>
                  </a:cubicBezTo>
                  <a:cubicBezTo>
                    <a:pt x="27101" y="17785"/>
                    <a:pt x="27044" y="17713"/>
                    <a:pt x="26988" y="17640"/>
                  </a:cubicBezTo>
                  <a:cubicBezTo>
                    <a:pt x="27011" y="17633"/>
                    <a:pt x="27034" y="17623"/>
                    <a:pt x="27056" y="17614"/>
                  </a:cubicBezTo>
                  <a:cubicBezTo>
                    <a:pt x="27669" y="17356"/>
                    <a:pt x="28224" y="16998"/>
                    <a:pt x="28706" y="16548"/>
                  </a:cubicBezTo>
                  <a:cubicBezTo>
                    <a:pt x="28826" y="16435"/>
                    <a:pt x="28930" y="16301"/>
                    <a:pt x="29028" y="16171"/>
                  </a:cubicBezTo>
                  <a:lnTo>
                    <a:pt x="29058" y="16133"/>
                  </a:lnTo>
                  <a:close/>
                  <a:moveTo>
                    <a:pt x="9587" y="16501"/>
                  </a:moveTo>
                  <a:cubicBezTo>
                    <a:pt x="9598" y="16509"/>
                    <a:pt x="9606" y="16517"/>
                    <a:pt x="9617" y="16526"/>
                  </a:cubicBezTo>
                  <a:cubicBezTo>
                    <a:pt x="9820" y="16697"/>
                    <a:pt x="10067" y="16821"/>
                    <a:pt x="10368" y="16900"/>
                  </a:cubicBezTo>
                  <a:cubicBezTo>
                    <a:pt x="10387" y="16906"/>
                    <a:pt x="10407" y="16912"/>
                    <a:pt x="10427" y="16918"/>
                  </a:cubicBezTo>
                  <a:cubicBezTo>
                    <a:pt x="10433" y="17055"/>
                    <a:pt x="10453" y="17219"/>
                    <a:pt x="10523" y="17381"/>
                  </a:cubicBezTo>
                  <a:cubicBezTo>
                    <a:pt x="10594" y="17549"/>
                    <a:pt x="10678" y="17681"/>
                    <a:pt x="10790" y="17792"/>
                  </a:cubicBezTo>
                  <a:cubicBezTo>
                    <a:pt x="10702" y="17947"/>
                    <a:pt x="10620" y="18116"/>
                    <a:pt x="10538" y="18298"/>
                  </a:cubicBezTo>
                  <a:cubicBezTo>
                    <a:pt x="10453" y="18492"/>
                    <a:pt x="10379" y="18690"/>
                    <a:pt x="10313" y="18895"/>
                  </a:cubicBezTo>
                  <a:cubicBezTo>
                    <a:pt x="9995" y="18889"/>
                    <a:pt x="9722" y="18844"/>
                    <a:pt x="9475" y="18758"/>
                  </a:cubicBezTo>
                  <a:cubicBezTo>
                    <a:pt x="9172" y="18650"/>
                    <a:pt x="8938" y="18502"/>
                    <a:pt x="8760" y="18309"/>
                  </a:cubicBezTo>
                  <a:cubicBezTo>
                    <a:pt x="8973" y="17647"/>
                    <a:pt x="9246" y="17049"/>
                    <a:pt x="9587" y="16501"/>
                  </a:cubicBezTo>
                  <a:close/>
                  <a:moveTo>
                    <a:pt x="18662" y="16196"/>
                  </a:moveTo>
                  <a:cubicBezTo>
                    <a:pt x="19196" y="16739"/>
                    <a:pt x="19667" y="17380"/>
                    <a:pt x="20089" y="18134"/>
                  </a:cubicBezTo>
                  <a:cubicBezTo>
                    <a:pt x="20142" y="18231"/>
                    <a:pt x="20198" y="18329"/>
                    <a:pt x="20248" y="18427"/>
                  </a:cubicBezTo>
                  <a:cubicBezTo>
                    <a:pt x="20244" y="18429"/>
                    <a:pt x="20238" y="18429"/>
                    <a:pt x="20233" y="18431"/>
                  </a:cubicBezTo>
                  <a:cubicBezTo>
                    <a:pt x="20057" y="18474"/>
                    <a:pt x="19904" y="18569"/>
                    <a:pt x="19762" y="18727"/>
                  </a:cubicBezTo>
                  <a:cubicBezTo>
                    <a:pt x="19645" y="18853"/>
                    <a:pt x="19549" y="19006"/>
                    <a:pt x="19449" y="19218"/>
                  </a:cubicBezTo>
                  <a:cubicBezTo>
                    <a:pt x="19438" y="19238"/>
                    <a:pt x="19429" y="19259"/>
                    <a:pt x="19417" y="19279"/>
                  </a:cubicBezTo>
                  <a:cubicBezTo>
                    <a:pt x="19398" y="19276"/>
                    <a:pt x="19380" y="19273"/>
                    <a:pt x="19364" y="19269"/>
                  </a:cubicBezTo>
                  <a:cubicBezTo>
                    <a:pt x="19249" y="19244"/>
                    <a:pt x="19136" y="19232"/>
                    <a:pt x="19025" y="19232"/>
                  </a:cubicBezTo>
                  <a:cubicBezTo>
                    <a:pt x="18706" y="19232"/>
                    <a:pt x="18404" y="19333"/>
                    <a:pt x="18122" y="19536"/>
                  </a:cubicBezTo>
                  <a:cubicBezTo>
                    <a:pt x="18122" y="19537"/>
                    <a:pt x="18119" y="19537"/>
                    <a:pt x="18117" y="19540"/>
                  </a:cubicBezTo>
                  <a:cubicBezTo>
                    <a:pt x="18085" y="19460"/>
                    <a:pt x="18051" y="19380"/>
                    <a:pt x="18017" y="19301"/>
                  </a:cubicBezTo>
                  <a:cubicBezTo>
                    <a:pt x="17765" y="18739"/>
                    <a:pt x="17450" y="18235"/>
                    <a:pt x="17072" y="17798"/>
                  </a:cubicBezTo>
                  <a:lnTo>
                    <a:pt x="17112" y="17731"/>
                  </a:lnTo>
                  <a:cubicBezTo>
                    <a:pt x="17258" y="17483"/>
                    <a:pt x="17454" y="17361"/>
                    <a:pt x="17711" y="17355"/>
                  </a:cubicBezTo>
                  <a:cubicBezTo>
                    <a:pt x="17745" y="17353"/>
                    <a:pt x="17782" y="17349"/>
                    <a:pt x="17824" y="17343"/>
                  </a:cubicBezTo>
                  <a:cubicBezTo>
                    <a:pt x="17940" y="17324"/>
                    <a:pt x="18014" y="17250"/>
                    <a:pt x="18029" y="17133"/>
                  </a:cubicBezTo>
                  <a:cubicBezTo>
                    <a:pt x="18034" y="17088"/>
                    <a:pt x="18040" y="17043"/>
                    <a:pt x="18045" y="16998"/>
                  </a:cubicBezTo>
                  <a:lnTo>
                    <a:pt x="18051" y="16946"/>
                  </a:lnTo>
                  <a:cubicBezTo>
                    <a:pt x="18096" y="16572"/>
                    <a:pt x="18285" y="16332"/>
                    <a:pt x="18633" y="16208"/>
                  </a:cubicBezTo>
                  <a:cubicBezTo>
                    <a:pt x="18642" y="16205"/>
                    <a:pt x="18651" y="16199"/>
                    <a:pt x="18662" y="16196"/>
                  </a:cubicBezTo>
                  <a:close/>
                  <a:moveTo>
                    <a:pt x="8644" y="18699"/>
                  </a:moveTo>
                  <a:cubicBezTo>
                    <a:pt x="8754" y="18801"/>
                    <a:pt x="8885" y="18892"/>
                    <a:pt x="9044" y="18975"/>
                  </a:cubicBezTo>
                  <a:cubicBezTo>
                    <a:pt x="9384" y="19156"/>
                    <a:pt x="9762" y="19253"/>
                    <a:pt x="10198" y="19273"/>
                  </a:cubicBezTo>
                  <a:cubicBezTo>
                    <a:pt x="10158" y="19432"/>
                    <a:pt x="10120" y="19594"/>
                    <a:pt x="10087" y="19761"/>
                  </a:cubicBezTo>
                  <a:lnTo>
                    <a:pt x="10016" y="19761"/>
                  </a:lnTo>
                  <a:cubicBezTo>
                    <a:pt x="9967" y="19763"/>
                    <a:pt x="9919" y="19764"/>
                    <a:pt x="9874" y="19764"/>
                  </a:cubicBezTo>
                  <a:cubicBezTo>
                    <a:pt x="9730" y="19764"/>
                    <a:pt x="9606" y="19753"/>
                    <a:pt x="9490" y="19727"/>
                  </a:cubicBezTo>
                  <a:cubicBezTo>
                    <a:pt x="9172" y="19657"/>
                    <a:pt x="8877" y="19503"/>
                    <a:pt x="8586" y="19255"/>
                  </a:cubicBezTo>
                  <a:cubicBezTo>
                    <a:pt x="8566" y="19236"/>
                    <a:pt x="8541" y="19221"/>
                    <a:pt x="8519" y="19202"/>
                  </a:cubicBezTo>
                  <a:cubicBezTo>
                    <a:pt x="8556" y="19034"/>
                    <a:pt x="8598" y="18866"/>
                    <a:pt x="8644" y="18699"/>
                  </a:cubicBezTo>
                  <a:close/>
                  <a:moveTo>
                    <a:pt x="29436" y="16592"/>
                  </a:moveTo>
                  <a:cubicBezTo>
                    <a:pt x="29556" y="16738"/>
                    <a:pt x="29680" y="16886"/>
                    <a:pt x="29802" y="17029"/>
                  </a:cubicBezTo>
                  <a:lnTo>
                    <a:pt x="30246" y="17560"/>
                  </a:lnTo>
                  <a:cubicBezTo>
                    <a:pt x="30575" y="17951"/>
                    <a:pt x="30908" y="18347"/>
                    <a:pt x="31240" y="18745"/>
                  </a:cubicBezTo>
                  <a:cubicBezTo>
                    <a:pt x="31235" y="18750"/>
                    <a:pt x="31232" y="18752"/>
                    <a:pt x="31228" y="18755"/>
                  </a:cubicBezTo>
                  <a:cubicBezTo>
                    <a:pt x="31076" y="18875"/>
                    <a:pt x="30903" y="18952"/>
                    <a:pt x="30714" y="18985"/>
                  </a:cubicBezTo>
                  <a:cubicBezTo>
                    <a:pt x="30590" y="19006"/>
                    <a:pt x="30465" y="19019"/>
                    <a:pt x="30334" y="19031"/>
                  </a:cubicBezTo>
                  <a:cubicBezTo>
                    <a:pt x="30166" y="19045"/>
                    <a:pt x="30050" y="19139"/>
                    <a:pt x="30002" y="19301"/>
                  </a:cubicBezTo>
                  <a:lnTo>
                    <a:pt x="29984" y="19364"/>
                  </a:lnTo>
                  <a:cubicBezTo>
                    <a:pt x="29964" y="19431"/>
                    <a:pt x="29944" y="19495"/>
                    <a:pt x="29925" y="19560"/>
                  </a:cubicBezTo>
                  <a:cubicBezTo>
                    <a:pt x="29843" y="19852"/>
                    <a:pt x="29663" y="20059"/>
                    <a:pt x="29368" y="20190"/>
                  </a:cubicBezTo>
                  <a:cubicBezTo>
                    <a:pt x="29335" y="20204"/>
                    <a:pt x="29302" y="20218"/>
                    <a:pt x="29269" y="20230"/>
                  </a:cubicBezTo>
                  <a:lnTo>
                    <a:pt x="29201" y="20258"/>
                  </a:lnTo>
                  <a:cubicBezTo>
                    <a:pt x="29184" y="20264"/>
                    <a:pt x="29166" y="20272"/>
                    <a:pt x="29150" y="20278"/>
                  </a:cubicBezTo>
                  <a:cubicBezTo>
                    <a:pt x="28764" y="19823"/>
                    <a:pt x="28376" y="19363"/>
                    <a:pt x="27997" y="18901"/>
                  </a:cubicBezTo>
                  <a:cubicBezTo>
                    <a:pt x="27784" y="18642"/>
                    <a:pt x="27582" y="18390"/>
                    <a:pt x="27386" y="18148"/>
                  </a:cubicBezTo>
                  <a:cubicBezTo>
                    <a:pt x="27513" y="18096"/>
                    <a:pt x="27647" y="18039"/>
                    <a:pt x="27772" y="17971"/>
                  </a:cubicBezTo>
                  <a:cubicBezTo>
                    <a:pt x="28213" y="17731"/>
                    <a:pt x="28622" y="17430"/>
                    <a:pt x="29025" y="17048"/>
                  </a:cubicBezTo>
                  <a:cubicBezTo>
                    <a:pt x="29136" y="16943"/>
                    <a:pt x="29235" y="16827"/>
                    <a:pt x="29331" y="16714"/>
                  </a:cubicBezTo>
                  <a:lnTo>
                    <a:pt x="29417" y="16613"/>
                  </a:lnTo>
                  <a:cubicBezTo>
                    <a:pt x="29423" y="16606"/>
                    <a:pt x="29430" y="16599"/>
                    <a:pt x="29436" y="16592"/>
                  </a:cubicBezTo>
                  <a:close/>
                  <a:moveTo>
                    <a:pt x="8439" y="19611"/>
                  </a:moveTo>
                  <a:cubicBezTo>
                    <a:pt x="8872" y="19969"/>
                    <a:pt x="9358" y="20149"/>
                    <a:pt x="9885" y="20149"/>
                  </a:cubicBezTo>
                  <a:cubicBezTo>
                    <a:pt x="9930" y="20149"/>
                    <a:pt x="9976" y="20148"/>
                    <a:pt x="10022" y="20145"/>
                  </a:cubicBezTo>
                  <a:lnTo>
                    <a:pt x="10022" y="20145"/>
                  </a:lnTo>
                  <a:cubicBezTo>
                    <a:pt x="10002" y="20284"/>
                    <a:pt x="9987" y="20426"/>
                    <a:pt x="9973" y="20570"/>
                  </a:cubicBezTo>
                  <a:cubicBezTo>
                    <a:pt x="9968" y="20616"/>
                    <a:pt x="9964" y="20665"/>
                    <a:pt x="9961" y="20712"/>
                  </a:cubicBezTo>
                  <a:cubicBezTo>
                    <a:pt x="9925" y="20713"/>
                    <a:pt x="9889" y="20713"/>
                    <a:pt x="9854" y="20713"/>
                  </a:cubicBezTo>
                  <a:cubicBezTo>
                    <a:pt x="9299" y="20713"/>
                    <a:pt x="8807" y="20554"/>
                    <a:pt x="8350" y="20228"/>
                  </a:cubicBezTo>
                  <a:cubicBezTo>
                    <a:pt x="8373" y="20022"/>
                    <a:pt x="8402" y="19815"/>
                    <a:pt x="8439" y="19611"/>
                  </a:cubicBezTo>
                  <a:close/>
                  <a:moveTo>
                    <a:pt x="31481" y="19036"/>
                  </a:moveTo>
                  <a:cubicBezTo>
                    <a:pt x="31686" y="19286"/>
                    <a:pt x="31890" y="19531"/>
                    <a:pt x="32090" y="19781"/>
                  </a:cubicBezTo>
                  <a:cubicBezTo>
                    <a:pt x="32152" y="19858"/>
                    <a:pt x="32214" y="19932"/>
                    <a:pt x="32272" y="20009"/>
                  </a:cubicBezTo>
                  <a:cubicBezTo>
                    <a:pt x="32260" y="20019"/>
                    <a:pt x="32249" y="20029"/>
                    <a:pt x="32240" y="20039"/>
                  </a:cubicBezTo>
                  <a:cubicBezTo>
                    <a:pt x="32090" y="20181"/>
                    <a:pt x="31922" y="20258"/>
                    <a:pt x="31721" y="20276"/>
                  </a:cubicBezTo>
                  <a:cubicBezTo>
                    <a:pt x="31684" y="20280"/>
                    <a:pt x="31645" y="20281"/>
                    <a:pt x="31606" y="20281"/>
                  </a:cubicBezTo>
                  <a:cubicBezTo>
                    <a:pt x="31501" y="20281"/>
                    <a:pt x="31390" y="20270"/>
                    <a:pt x="31269" y="20247"/>
                  </a:cubicBezTo>
                  <a:cubicBezTo>
                    <a:pt x="31229" y="20239"/>
                    <a:pt x="31193" y="20235"/>
                    <a:pt x="31160" y="20235"/>
                  </a:cubicBezTo>
                  <a:cubicBezTo>
                    <a:pt x="31015" y="20235"/>
                    <a:pt x="30933" y="20311"/>
                    <a:pt x="30880" y="20485"/>
                  </a:cubicBezTo>
                  <a:lnTo>
                    <a:pt x="30846" y="20597"/>
                  </a:lnTo>
                  <a:cubicBezTo>
                    <a:pt x="30815" y="20696"/>
                    <a:pt x="30785" y="20796"/>
                    <a:pt x="30752" y="20895"/>
                  </a:cubicBezTo>
                  <a:cubicBezTo>
                    <a:pt x="30666" y="21167"/>
                    <a:pt x="30504" y="21371"/>
                    <a:pt x="30258" y="21520"/>
                  </a:cubicBezTo>
                  <a:cubicBezTo>
                    <a:pt x="30246" y="21530"/>
                    <a:pt x="30237" y="21534"/>
                    <a:pt x="30224" y="21545"/>
                  </a:cubicBezTo>
                  <a:cubicBezTo>
                    <a:pt x="30055" y="21343"/>
                    <a:pt x="29883" y="21142"/>
                    <a:pt x="29710" y="20940"/>
                  </a:cubicBezTo>
                  <a:cubicBezTo>
                    <a:pt x="29610" y="20821"/>
                    <a:pt x="29504" y="20698"/>
                    <a:pt x="29400" y="20576"/>
                  </a:cubicBezTo>
                  <a:cubicBezTo>
                    <a:pt x="29832" y="20421"/>
                    <a:pt x="30109" y="20165"/>
                    <a:pt x="30246" y="19793"/>
                  </a:cubicBezTo>
                  <a:cubicBezTo>
                    <a:pt x="30271" y="19725"/>
                    <a:pt x="30291" y="19659"/>
                    <a:pt x="30314" y="19591"/>
                  </a:cubicBezTo>
                  <a:cubicBezTo>
                    <a:pt x="30326" y="19549"/>
                    <a:pt x="30337" y="19508"/>
                    <a:pt x="30352" y="19468"/>
                  </a:cubicBezTo>
                  <a:cubicBezTo>
                    <a:pt x="30357" y="19449"/>
                    <a:pt x="30363" y="19431"/>
                    <a:pt x="30373" y="19412"/>
                  </a:cubicBezTo>
                  <a:cubicBezTo>
                    <a:pt x="30396" y="19409"/>
                    <a:pt x="30419" y="19406"/>
                    <a:pt x="30440" y="19403"/>
                  </a:cubicBezTo>
                  <a:cubicBezTo>
                    <a:pt x="30471" y="19400"/>
                    <a:pt x="30504" y="19397"/>
                    <a:pt x="30536" y="19394"/>
                  </a:cubicBezTo>
                  <a:cubicBezTo>
                    <a:pt x="30587" y="19390"/>
                    <a:pt x="30640" y="19384"/>
                    <a:pt x="30690" y="19378"/>
                  </a:cubicBezTo>
                  <a:cubicBezTo>
                    <a:pt x="30981" y="19338"/>
                    <a:pt x="31234" y="19235"/>
                    <a:pt x="31445" y="19068"/>
                  </a:cubicBezTo>
                  <a:cubicBezTo>
                    <a:pt x="31456" y="19059"/>
                    <a:pt x="31468" y="19048"/>
                    <a:pt x="31481" y="19036"/>
                  </a:cubicBezTo>
                  <a:close/>
                  <a:moveTo>
                    <a:pt x="20412" y="18759"/>
                  </a:moveTo>
                  <a:cubicBezTo>
                    <a:pt x="20671" y="19307"/>
                    <a:pt x="20895" y="19900"/>
                    <a:pt x="21090" y="20556"/>
                  </a:cubicBezTo>
                  <a:cubicBezTo>
                    <a:pt x="21181" y="20863"/>
                    <a:pt x="21265" y="21188"/>
                    <a:pt x="21360" y="21570"/>
                  </a:cubicBezTo>
                  <a:cubicBezTo>
                    <a:pt x="21312" y="21571"/>
                    <a:pt x="21269" y="21576"/>
                    <a:pt x="21221" y="21588"/>
                  </a:cubicBezTo>
                  <a:cubicBezTo>
                    <a:pt x="20819" y="21693"/>
                    <a:pt x="20522" y="21894"/>
                    <a:pt x="20309" y="22198"/>
                  </a:cubicBezTo>
                  <a:cubicBezTo>
                    <a:pt x="20301" y="22213"/>
                    <a:pt x="20290" y="22227"/>
                    <a:pt x="20281" y="22239"/>
                  </a:cubicBezTo>
                  <a:cubicBezTo>
                    <a:pt x="20099" y="22119"/>
                    <a:pt x="19883" y="22053"/>
                    <a:pt x="19617" y="22034"/>
                  </a:cubicBezTo>
                  <a:cubicBezTo>
                    <a:pt x="19559" y="22028"/>
                    <a:pt x="19501" y="22026"/>
                    <a:pt x="19444" y="22026"/>
                  </a:cubicBezTo>
                  <a:cubicBezTo>
                    <a:pt x="19208" y="22026"/>
                    <a:pt x="19008" y="22067"/>
                    <a:pt x="18826" y="22148"/>
                  </a:cubicBezTo>
                  <a:cubicBezTo>
                    <a:pt x="18809" y="22037"/>
                    <a:pt x="18790" y="21928"/>
                    <a:pt x="18770" y="21818"/>
                  </a:cubicBezTo>
                  <a:lnTo>
                    <a:pt x="18768" y="21818"/>
                  </a:lnTo>
                  <a:cubicBezTo>
                    <a:pt x="18650" y="21145"/>
                    <a:pt x="18480" y="20503"/>
                    <a:pt x="18261" y="19909"/>
                  </a:cubicBezTo>
                  <a:cubicBezTo>
                    <a:pt x="18276" y="19900"/>
                    <a:pt x="18287" y="19891"/>
                    <a:pt x="18299" y="19883"/>
                  </a:cubicBezTo>
                  <a:cubicBezTo>
                    <a:pt x="18532" y="19702"/>
                    <a:pt x="18774" y="19614"/>
                    <a:pt x="19031" y="19614"/>
                  </a:cubicBezTo>
                  <a:cubicBezTo>
                    <a:pt x="19131" y="19614"/>
                    <a:pt x="19232" y="19627"/>
                    <a:pt x="19336" y="19653"/>
                  </a:cubicBezTo>
                  <a:cubicBezTo>
                    <a:pt x="19382" y="19664"/>
                    <a:pt x="19423" y="19670"/>
                    <a:pt x="19461" y="19670"/>
                  </a:cubicBezTo>
                  <a:cubicBezTo>
                    <a:pt x="19593" y="19670"/>
                    <a:pt x="19685" y="19600"/>
                    <a:pt x="19759" y="19451"/>
                  </a:cubicBezTo>
                  <a:cubicBezTo>
                    <a:pt x="19768" y="19429"/>
                    <a:pt x="19779" y="19409"/>
                    <a:pt x="19787" y="19389"/>
                  </a:cubicBezTo>
                  <a:cubicBezTo>
                    <a:pt x="19801" y="19358"/>
                    <a:pt x="19813" y="19327"/>
                    <a:pt x="19832" y="19299"/>
                  </a:cubicBezTo>
                  <a:lnTo>
                    <a:pt x="19858" y="19255"/>
                  </a:lnTo>
                  <a:cubicBezTo>
                    <a:pt x="19915" y="19162"/>
                    <a:pt x="19969" y="19073"/>
                    <a:pt x="20032" y="18989"/>
                  </a:cubicBezTo>
                  <a:cubicBezTo>
                    <a:pt x="20119" y="18872"/>
                    <a:pt x="20236" y="18798"/>
                    <a:pt x="20380" y="18767"/>
                  </a:cubicBezTo>
                  <a:cubicBezTo>
                    <a:pt x="20390" y="18765"/>
                    <a:pt x="20401" y="18764"/>
                    <a:pt x="20412" y="18759"/>
                  </a:cubicBezTo>
                  <a:close/>
                  <a:moveTo>
                    <a:pt x="32512" y="20313"/>
                  </a:moveTo>
                  <a:cubicBezTo>
                    <a:pt x="32831" y="20725"/>
                    <a:pt x="33118" y="21121"/>
                    <a:pt x="33379" y="21505"/>
                  </a:cubicBezTo>
                  <a:cubicBezTo>
                    <a:pt x="33373" y="21509"/>
                    <a:pt x="33367" y="21513"/>
                    <a:pt x="33359" y="21517"/>
                  </a:cubicBezTo>
                  <a:cubicBezTo>
                    <a:pt x="33212" y="21611"/>
                    <a:pt x="33075" y="21673"/>
                    <a:pt x="32936" y="21699"/>
                  </a:cubicBezTo>
                  <a:cubicBezTo>
                    <a:pt x="32760" y="21732"/>
                    <a:pt x="32575" y="21756"/>
                    <a:pt x="32373" y="21776"/>
                  </a:cubicBezTo>
                  <a:cubicBezTo>
                    <a:pt x="32124" y="21798"/>
                    <a:pt x="32024" y="21881"/>
                    <a:pt x="31961" y="22116"/>
                  </a:cubicBezTo>
                  <a:lnTo>
                    <a:pt x="31941" y="22185"/>
                  </a:lnTo>
                  <a:cubicBezTo>
                    <a:pt x="31922" y="22255"/>
                    <a:pt x="31902" y="22329"/>
                    <a:pt x="31879" y="22400"/>
                  </a:cubicBezTo>
                  <a:cubicBezTo>
                    <a:pt x="31792" y="22667"/>
                    <a:pt x="31635" y="22857"/>
                    <a:pt x="31396" y="22976"/>
                  </a:cubicBezTo>
                  <a:cubicBezTo>
                    <a:pt x="31388" y="22980"/>
                    <a:pt x="31377" y="22986"/>
                    <a:pt x="31370" y="22989"/>
                  </a:cubicBezTo>
                  <a:cubicBezTo>
                    <a:pt x="31087" y="22594"/>
                    <a:pt x="30785" y="22209"/>
                    <a:pt x="30467" y="21830"/>
                  </a:cubicBezTo>
                  <a:cubicBezTo>
                    <a:pt x="30752" y="21655"/>
                    <a:pt x="30945" y="21440"/>
                    <a:pt x="31052" y="21171"/>
                  </a:cubicBezTo>
                  <a:cubicBezTo>
                    <a:pt x="31096" y="21057"/>
                    <a:pt x="31135" y="20940"/>
                    <a:pt x="31174" y="20823"/>
                  </a:cubicBezTo>
                  <a:cubicBezTo>
                    <a:pt x="31189" y="20772"/>
                    <a:pt x="31206" y="20722"/>
                    <a:pt x="31224" y="20671"/>
                  </a:cubicBezTo>
                  <a:lnTo>
                    <a:pt x="31237" y="20633"/>
                  </a:lnTo>
                  <a:cubicBezTo>
                    <a:pt x="31241" y="20633"/>
                    <a:pt x="31246" y="20634"/>
                    <a:pt x="31252" y="20634"/>
                  </a:cubicBezTo>
                  <a:cubicBezTo>
                    <a:pt x="31302" y="20636"/>
                    <a:pt x="31348" y="20641"/>
                    <a:pt x="31396" y="20645"/>
                  </a:cubicBezTo>
                  <a:cubicBezTo>
                    <a:pt x="31494" y="20652"/>
                    <a:pt x="31594" y="20658"/>
                    <a:pt x="31697" y="20658"/>
                  </a:cubicBezTo>
                  <a:cubicBezTo>
                    <a:pt x="31716" y="20658"/>
                    <a:pt x="31735" y="20658"/>
                    <a:pt x="31754" y="20658"/>
                  </a:cubicBezTo>
                  <a:cubicBezTo>
                    <a:pt x="32021" y="20647"/>
                    <a:pt x="32269" y="20537"/>
                    <a:pt x="32490" y="20332"/>
                  </a:cubicBezTo>
                  <a:cubicBezTo>
                    <a:pt x="32499" y="20326"/>
                    <a:pt x="32505" y="20320"/>
                    <a:pt x="32512" y="20313"/>
                  </a:cubicBezTo>
                  <a:close/>
                  <a:moveTo>
                    <a:pt x="8309" y="20641"/>
                  </a:moveTo>
                  <a:lnTo>
                    <a:pt x="8309" y="20641"/>
                  </a:lnTo>
                  <a:cubicBezTo>
                    <a:pt x="8778" y="20941"/>
                    <a:pt x="9289" y="21096"/>
                    <a:pt x="9840" y="21096"/>
                  </a:cubicBezTo>
                  <a:cubicBezTo>
                    <a:pt x="9872" y="21096"/>
                    <a:pt x="9903" y="21095"/>
                    <a:pt x="9935" y="21094"/>
                  </a:cubicBezTo>
                  <a:lnTo>
                    <a:pt x="9936" y="21094"/>
                  </a:lnTo>
                  <a:cubicBezTo>
                    <a:pt x="9931" y="21153"/>
                    <a:pt x="9930" y="21208"/>
                    <a:pt x="9925" y="21267"/>
                  </a:cubicBezTo>
                  <a:cubicBezTo>
                    <a:pt x="9922" y="21374"/>
                    <a:pt x="9916" y="21475"/>
                    <a:pt x="9910" y="21590"/>
                  </a:cubicBezTo>
                  <a:cubicBezTo>
                    <a:pt x="9914" y="21968"/>
                    <a:pt x="9938" y="22357"/>
                    <a:pt x="9979" y="22756"/>
                  </a:cubicBezTo>
                  <a:cubicBezTo>
                    <a:pt x="9930" y="22764"/>
                    <a:pt x="9882" y="22768"/>
                    <a:pt x="9835" y="22768"/>
                  </a:cubicBezTo>
                  <a:cubicBezTo>
                    <a:pt x="9691" y="22768"/>
                    <a:pt x="9561" y="22732"/>
                    <a:pt x="9442" y="22659"/>
                  </a:cubicBezTo>
                  <a:cubicBezTo>
                    <a:pt x="9417" y="22644"/>
                    <a:pt x="9394" y="22631"/>
                    <a:pt x="9368" y="22619"/>
                  </a:cubicBezTo>
                  <a:cubicBezTo>
                    <a:pt x="9318" y="22597"/>
                    <a:pt x="9273" y="22585"/>
                    <a:pt x="9232" y="22585"/>
                  </a:cubicBezTo>
                  <a:cubicBezTo>
                    <a:pt x="9164" y="22585"/>
                    <a:pt x="9105" y="22616"/>
                    <a:pt x="9042" y="22679"/>
                  </a:cubicBezTo>
                  <a:cubicBezTo>
                    <a:pt x="9022" y="22698"/>
                    <a:pt x="9005" y="22718"/>
                    <a:pt x="8987" y="22738"/>
                  </a:cubicBezTo>
                  <a:cubicBezTo>
                    <a:pt x="8967" y="22760"/>
                    <a:pt x="8948" y="22780"/>
                    <a:pt x="8928" y="22797"/>
                  </a:cubicBezTo>
                  <a:cubicBezTo>
                    <a:pt x="8762" y="22965"/>
                    <a:pt x="8592" y="23042"/>
                    <a:pt x="8403" y="23042"/>
                  </a:cubicBezTo>
                  <a:cubicBezTo>
                    <a:pt x="8398" y="23042"/>
                    <a:pt x="8392" y="23042"/>
                    <a:pt x="8387" y="23042"/>
                  </a:cubicBezTo>
                  <a:cubicBezTo>
                    <a:pt x="8380" y="23005"/>
                    <a:pt x="8376" y="22969"/>
                    <a:pt x="8373" y="22935"/>
                  </a:cubicBezTo>
                  <a:cubicBezTo>
                    <a:pt x="8277" y="22136"/>
                    <a:pt x="8255" y="21375"/>
                    <a:pt x="8309" y="20641"/>
                  </a:cubicBezTo>
                  <a:close/>
                  <a:moveTo>
                    <a:pt x="21440" y="21920"/>
                  </a:moveTo>
                  <a:cubicBezTo>
                    <a:pt x="21511" y="22227"/>
                    <a:pt x="21577" y="22540"/>
                    <a:pt x="21637" y="22863"/>
                  </a:cubicBezTo>
                  <a:cubicBezTo>
                    <a:pt x="21576" y="22857"/>
                    <a:pt x="21511" y="22852"/>
                    <a:pt x="21445" y="22852"/>
                  </a:cubicBezTo>
                  <a:cubicBezTo>
                    <a:pt x="21391" y="22852"/>
                    <a:pt x="21337" y="22855"/>
                    <a:pt x="21284" y="22864"/>
                  </a:cubicBezTo>
                  <a:cubicBezTo>
                    <a:pt x="20912" y="22925"/>
                    <a:pt x="20608" y="23139"/>
                    <a:pt x="20386" y="23502"/>
                  </a:cubicBezTo>
                  <a:lnTo>
                    <a:pt x="20373" y="23520"/>
                  </a:lnTo>
                  <a:cubicBezTo>
                    <a:pt x="20144" y="23374"/>
                    <a:pt x="19924" y="23295"/>
                    <a:pt x="19694" y="23273"/>
                  </a:cubicBezTo>
                  <a:cubicBezTo>
                    <a:pt x="19643" y="23269"/>
                    <a:pt x="19594" y="23267"/>
                    <a:pt x="19546" y="23267"/>
                  </a:cubicBezTo>
                  <a:cubicBezTo>
                    <a:pt x="19356" y="23267"/>
                    <a:pt x="19182" y="23303"/>
                    <a:pt x="19014" y="23375"/>
                  </a:cubicBezTo>
                  <a:cubicBezTo>
                    <a:pt x="18975" y="23101"/>
                    <a:pt x="18935" y="22820"/>
                    <a:pt x="18890" y="22539"/>
                  </a:cubicBezTo>
                  <a:cubicBezTo>
                    <a:pt x="18901" y="22534"/>
                    <a:pt x="18910" y="22528"/>
                    <a:pt x="18921" y="22525"/>
                  </a:cubicBezTo>
                  <a:cubicBezTo>
                    <a:pt x="19071" y="22447"/>
                    <a:pt x="19238" y="22409"/>
                    <a:pt x="19443" y="22409"/>
                  </a:cubicBezTo>
                  <a:cubicBezTo>
                    <a:pt x="19519" y="22409"/>
                    <a:pt x="19601" y="22414"/>
                    <a:pt x="19688" y="22425"/>
                  </a:cubicBezTo>
                  <a:cubicBezTo>
                    <a:pt x="19832" y="22442"/>
                    <a:pt x="19957" y="22483"/>
                    <a:pt x="20068" y="22557"/>
                  </a:cubicBezTo>
                  <a:cubicBezTo>
                    <a:pt x="20102" y="22580"/>
                    <a:pt x="20140" y="22601"/>
                    <a:pt x="20179" y="22619"/>
                  </a:cubicBezTo>
                  <a:cubicBezTo>
                    <a:pt x="20229" y="22642"/>
                    <a:pt x="20276" y="22653"/>
                    <a:pt x="20320" y="22653"/>
                  </a:cubicBezTo>
                  <a:cubicBezTo>
                    <a:pt x="20402" y="22653"/>
                    <a:pt x="20474" y="22614"/>
                    <a:pt x="20537" y="22534"/>
                  </a:cubicBezTo>
                  <a:cubicBezTo>
                    <a:pt x="20557" y="22510"/>
                    <a:pt x="20576" y="22482"/>
                    <a:pt x="20594" y="22455"/>
                  </a:cubicBezTo>
                  <a:cubicBezTo>
                    <a:pt x="20606" y="22440"/>
                    <a:pt x="20616" y="22422"/>
                    <a:pt x="20628" y="22405"/>
                  </a:cubicBezTo>
                  <a:cubicBezTo>
                    <a:pt x="20833" y="22128"/>
                    <a:pt x="21097" y="21968"/>
                    <a:pt x="21440" y="21920"/>
                  </a:cubicBezTo>
                  <a:close/>
                  <a:moveTo>
                    <a:pt x="9262" y="22989"/>
                  </a:moveTo>
                  <a:cubicBezTo>
                    <a:pt x="9452" y="23095"/>
                    <a:pt x="9641" y="23146"/>
                    <a:pt x="9833" y="23146"/>
                  </a:cubicBezTo>
                  <a:cubicBezTo>
                    <a:pt x="9896" y="23146"/>
                    <a:pt x="9959" y="23141"/>
                    <a:pt x="10022" y="23130"/>
                  </a:cubicBezTo>
                  <a:cubicBezTo>
                    <a:pt x="10046" y="23297"/>
                    <a:pt x="10069" y="23468"/>
                    <a:pt x="10098" y="23639"/>
                  </a:cubicBezTo>
                  <a:cubicBezTo>
                    <a:pt x="10070" y="23641"/>
                    <a:pt x="10043" y="23642"/>
                    <a:pt x="10015" y="23642"/>
                  </a:cubicBezTo>
                  <a:cubicBezTo>
                    <a:pt x="9857" y="23642"/>
                    <a:pt x="9701" y="23608"/>
                    <a:pt x="9541" y="23536"/>
                  </a:cubicBezTo>
                  <a:cubicBezTo>
                    <a:pt x="9477" y="23507"/>
                    <a:pt x="9416" y="23492"/>
                    <a:pt x="9359" y="23492"/>
                  </a:cubicBezTo>
                  <a:cubicBezTo>
                    <a:pt x="9263" y="23492"/>
                    <a:pt x="9175" y="23533"/>
                    <a:pt x="9095" y="23615"/>
                  </a:cubicBezTo>
                  <a:cubicBezTo>
                    <a:pt x="8947" y="23761"/>
                    <a:pt x="8759" y="23834"/>
                    <a:pt x="8519" y="23835"/>
                  </a:cubicBezTo>
                  <a:lnTo>
                    <a:pt x="8507" y="23835"/>
                  </a:lnTo>
                  <a:cubicBezTo>
                    <a:pt x="8481" y="23681"/>
                    <a:pt x="8458" y="23537"/>
                    <a:pt x="8437" y="23403"/>
                  </a:cubicBezTo>
                  <a:cubicBezTo>
                    <a:pt x="8485" y="23403"/>
                    <a:pt x="8532" y="23397"/>
                    <a:pt x="8572" y="23391"/>
                  </a:cubicBezTo>
                  <a:cubicBezTo>
                    <a:pt x="8803" y="23354"/>
                    <a:pt x="9012" y="23241"/>
                    <a:pt x="9206" y="23047"/>
                  </a:cubicBezTo>
                  <a:lnTo>
                    <a:pt x="9262" y="22989"/>
                  </a:lnTo>
                  <a:close/>
                  <a:moveTo>
                    <a:pt x="9367" y="23878"/>
                  </a:moveTo>
                  <a:cubicBezTo>
                    <a:pt x="9399" y="23889"/>
                    <a:pt x="9430" y="23902"/>
                    <a:pt x="9461" y="23914"/>
                  </a:cubicBezTo>
                  <a:cubicBezTo>
                    <a:pt x="9641" y="23985"/>
                    <a:pt x="9827" y="24023"/>
                    <a:pt x="10014" y="24023"/>
                  </a:cubicBezTo>
                  <a:cubicBezTo>
                    <a:pt x="10049" y="24023"/>
                    <a:pt x="10084" y="24022"/>
                    <a:pt x="10120" y="24019"/>
                  </a:cubicBezTo>
                  <a:cubicBezTo>
                    <a:pt x="10134" y="24019"/>
                    <a:pt x="10147" y="24017"/>
                    <a:pt x="10163" y="24013"/>
                  </a:cubicBezTo>
                  <a:cubicBezTo>
                    <a:pt x="10243" y="24459"/>
                    <a:pt x="10333" y="24906"/>
                    <a:pt x="10419" y="25343"/>
                  </a:cubicBezTo>
                  <a:cubicBezTo>
                    <a:pt x="10079" y="25555"/>
                    <a:pt x="9744" y="25660"/>
                    <a:pt x="9408" y="25660"/>
                  </a:cubicBezTo>
                  <a:cubicBezTo>
                    <a:pt x="9228" y="25660"/>
                    <a:pt x="9047" y="25630"/>
                    <a:pt x="8865" y="25570"/>
                  </a:cubicBezTo>
                  <a:cubicBezTo>
                    <a:pt x="8859" y="25541"/>
                    <a:pt x="8853" y="25514"/>
                    <a:pt x="8845" y="25487"/>
                  </a:cubicBezTo>
                  <a:cubicBezTo>
                    <a:pt x="8738" y="25019"/>
                    <a:pt x="8649" y="24595"/>
                    <a:pt x="8572" y="24195"/>
                  </a:cubicBezTo>
                  <a:lnTo>
                    <a:pt x="8596" y="24195"/>
                  </a:lnTo>
                  <a:cubicBezTo>
                    <a:pt x="8868" y="24186"/>
                    <a:pt x="9103" y="24099"/>
                    <a:pt x="9292" y="23939"/>
                  </a:cubicBezTo>
                  <a:cubicBezTo>
                    <a:pt x="9317" y="23919"/>
                    <a:pt x="9343" y="23898"/>
                    <a:pt x="9367" y="23878"/>
                  </a:cubicBezTo>
                  <a:close/>
                  <a:moveTo>
                    <a:pt x="33590" y="21823"/>
                  </a:moveTo>
                  <a:cubicBezTo>
                    <a:pt x="33685" y="21966"/>
                    <a:pt x="33777" y="22110"/>
                    <a:pt x="33867" y="22255"/>
                  </a:cubicBezTo>
                  <a:cubicBezTo>
                    <a:pt x="34277" y="22928"/>
                    <a:pt x="34598" y="23568"/>
                    <a:pt x="34851" y="24218"/>
                  </a:cubicBezTo>
                  <a:cubicBezTo>
                    <a:pt x="34987" y="24568"/>
                    <a:pt x="35098" y="24925"/>
                    <a:pt x="35183" y="25286"/>
                  </a:cubicBezTo>
                  <a:cubicBezTo>
                    <a:pt x="34959" y="25485"/>
                    <a:pt x="34722" y="25647"/>
                    <a:pt x="34479" y="25767"/>
                  </a:cubicBezTo>
                  <a:cubicBezTo>
                    <a:pt x="34208" y="25903"/>
                    <a:pt x="33927" y="25999"/>
                    <a:pt x="33641" y="26048"/>
                  </a:cubicBezTo>
                  <a:cubicBezTo>
                    <a:pt x="33491" y="26075"/>
                    <a:pt x="33336" y="26088"/>
                    <a:pt x="33170" y="26088"/>
                  </a:cubicBezTo>
                  <a:cubicBezTo>
                    <a:pt x="33060" y="26088"/>
                    <a:pt x="32945" y="26083"/>
                    <a:pt x="32823" y="26071"/>
                  </a:cubicBezTo>
                  <a:cubicBezTo>
                    <a:pt x="32809" y="25993"/>
                    <a:pt x="32796" y="25914"/>
                    <a:pt x="32777" y="25837"/>
                  </a:cubicBezTo>
                  <a:cubicBezTo>
                    <a:pt x="32615" y="25118"/>
                    <a:pt x="32325" y="24437"/>
                    <a:pt x="31883" y="23749"/>
                  </a:cubicBezTo>
                  <a:cubicBezTo>
                    <a:pt x="31786" y="23596"/>
                    <a:pt x="31687" y="23446"/>
                    <a:pt x="31586" y="23297"/>
                  </a:cubicBezTo>
                  <a:cubicBezTo>
                    <a:pt x="31596" y="23290"/>
                    <a:pt x="31609" y="23284"/>
                    <a:pt x="31621" y="23280"/>
                  </a:cubicBezTo>
                  <a:cubicBezTo>
                    <a:pt x="31921" y="23119"/>
                    <a:pt x="32130" y="22863"/>
                    <a:pt x="32246" y="22514"/>
                  </a:cubicBezTo>
                  <a:cubicBezTo>
                    <a:pt x="32266" y="22448"/>
                    <a:pt x="32285" y="22381"/>
                    <a:pt x="32302" y="22314"/>
                  </a:cubicBezTo>
                  <a:lnTo>
                    <a:pt x="32331" y="22213"/>
                  </a:lnTo>
                  <a:cubicBezTo>
                    <a:pt x="32339" y="22184"/>
                    <a:pt x="32345" y="22170"/>
                    <a:pt x="32340" y="22168"/>
                  </a:cubicBezTo>
                  <a:cubicBezTo>
                    <a:pt x="32350" y="22167"/>
                    <a:pt x="32367" y="22164"/>
                    <a:pt x="32391" y="22162"/>
                  </a:cubicBezTo>
                  <a:lnTo>
                    <a:pt x="32487" y="22155"/>
                  </a:lnTo>
                  <a:cubicBezTo>
                    <a:pt x="32593" y="22144"/>
                    <a:pt x="32701" y="22134"/>
                    <a:pt x="32806" y="22121"/>
                  </a:cubicBezTo>
                  <a:cubicBezTo>
                    <a:pt x="33095" y="22077"/>
                    <a:pt x="33339" y="21991"/>
                    <a:pt x="33550" y="21854"/>
                  </a:cubicBezTo>
                  <a:cubicBezTo>
                    <a:pt x="33564" y="21843"/>
                    <a:pt x="33576" y="21832"/>
                    <a:pt x="33590" y="21823"/>
                  </a:cubicBezTo>
                  <a:close/>
                  <a:moveTo>
                    <a:pt x="21528" y="23207"/>
                  </a:moveTo>
                  <a:cubicBezTo>
                    <a:pt x="21563" y="23207"/>
                    <a:pt x="21600" y="23208"/>
                    <a:pt x="21637" y="23212"/>
                  </a:cubicBezTo>
                  <a:cubicBezTo>
                    <a:pt x="21661" y="23215"/>
                    <a:pt x="21682" y="23215"/>
                    <a:pt x="21705" y="23215"/>
                  </a:cubicBezTo>
                  <a:cubicBezTo>
                    <a:pt x="21733" y="23372"/>
                    <a:pt x="21761" y="23533"/>
                    <a:pt x="21787" y="23692"/>
                  </a:cubicBezTo>
                  <a:cubicBezTo>
                    <a:pt x="21914" y="24432"/>
                    <a:pt x="22059" y="25287"/>
                    <a:pt x="22222" y="26176"/>
                  </a:cubicBezTo>
                  <a:cubicBezTo>
                    <a:pt x="22210" y="26175"/>
                    <a:pt x="22196" y="26172"/>
                    <a:pt x="22184" y="26172"/>
                  </a:cubicBezTo>
                  <a:cubicBezTo>
                    <a:pt x="22132" y="26169"/>
                    <a:pt x="22081" y="26167"/>
                    <a:pt x="22029" y="26167"/>
                  </a:cubicBezTo>
                  <a:cubicBezTo>
                    <a:pt x="21841" y="26167"/>
                    <a:pt x="21648" y="26186"/>
                    <a:pt x="21441" y="26223"/>
                  </a:cubicBezTo>
                  <a:cubicBezTo>
                    <a:pt x="20835" y="26331"/>
                    <a:pt x="20219" y="26553"/>
                    <a:pt x="19508" y="26920"/>
                  </a:cubicBezTo>
                  <a:cubicBezTo>
                    <a:pt x="19398" y="26340"/>
                    <a:pt x="19312" y="25769"/>
                    <a:pt x="19247" y="25223"/>
                  </a:cubicBezTo>
                  <a:cubicBezTo>
                    <a:pt x="19194" y="24767"/>
                    <a:pt x="19136" y="24277"/>
                    <a:pt x="19068" y="23764"/>
                  </a:cubicBezTo>
                  <a:cubicBezTo>
                    <a:pt x="19085" y="23758"/>
                    <a:pt x="19099" y="23752"/>
                    <a:pt x="19113" y="23746"/>
                  </a:cubicBezTo>
                  <a:cubicBezTo>
                    <a:pt x="19266" y="23679"/>
                    <a:pt x="19417" y="23646"/>
                    <a:pt x="19565" y="23646"/>
                  </a:cubicBezTo>
                  <a:cubicBezTo>
                    <a:pt x="19771" y="23646"/>
                    <a:pt x="19973" y="23710"/>
                    <a:pt x="20176" y="23841"/>
                  </a:cubicBezTo>
                  <a:lnTo>
                    <a:pt x="20204" y="23861"/>
                  </a:lnTo>
                  <a:cubicBezTo>
                    <a:pt x="20231" y="23880"/>
                    <a:pt x="20261" y="23900"/>
                    <a:pt x="20290" y="23914"/>
                  </a:cubicBezTo>
                  <a:cubicBezTo>
                    <a:pt x="20335" y="23937"/>
                    <a:pt x="20380" y="23948"/>
                    <a:pt x="20422" y="23948"/>
                  </a:cubicBezTo>
                  <a:cubicBezTo>
                    <a:pt x="20504" y="23948"/>
                    <a:pt x="20577" y="23906"/>
                    <a:pt x="20633" y="23826"/>
                  </a:cubicBezTo>
                  <a:cubicBezTo>
                    <a:pt x="20648" y="23801"/>
                    <a:pt x="20662" y="23777"/>
                    <a:pt x="20677" y="23752"/>
                  </a:cubicBezTo>
                  <a:lnTo>
                    <a:pt x="20699" y="23715"/>
                  </a:lnTo>
                  <a:cubicBezTo>
                    <a:pt x="20905" y="23373"/>
                    <a:pt x="21175" y="23207"/>
                    <a:pt x="21528" y="23207"/>
                  </a:cubicBezTo>
                  <a:close/>
                  <a:moveTo>
                    <a:pt x="35273" y="25715"/>
                  </a:moveTo>
                  <a:cubicBezTo>
                    <a:pt x="35314" y="25956"/>
                    <a:pt x="35347" y="26200"/>
                    <a:pt x="35367" y="26443"/>
                  </a:cubicBezTo>
                  <a:cubicBezTo>
                    <a:pt x="34766" y="26873"/>
                    <a:pt x="34145" y="27085"/>
                    <a:pt x="33484" y="27085"/>
                  </a:cubicBezTo>
                  <a:cubicBezTo>
                    <a:pt x="33288" y="27085"/>
                    <a:pt x="33088" y="27067"/>
                    <a:pt x="32885" y="27030"/>
                  </a:cubicBezTo>
                  <a:cubicBezTo>
                    <a:pt x="32894" y="26835"/>
                    <a:pt x="32891" y="26641"/>
                    <a:pt x="32873" y="26443"/>
                  </a:cubicBezTo>
                  <a:lnTo>
                    <a:pt x="32873" y="26443"/>
                  </a:lnTo>
                  <a:cubicBezTo>
                    <a:pt x="32894" y="26448"/>
                    <a:pt x="32917" y="26451"/>
                    <a:pt x="32939" y="26454"/>
                  </a:cubicBezTo>
                  <a:cubicBezTo>
                    <a:pt x="33034" y="26464"/>
                    <a:pt x="33130" y="26469"/>
                    <a:pt x="33225" y="26469"/>
                  </a:cubicBezTo>
                  <a:cubicBezTo>
                    <a:pt x="33625" y="26469"/>
                    <a:pt x="34030" y="26381"/>
                    <a:pt x="34455" y="26203"/>
                  </a:cubicBezTo>
                  <a:cubicBezTo>
                    <a:pt x="34751" y="26079"/>
                    <a:pt x="35026" y="25916"/>
                    <a:pt x="35273" y="25715"/>
                  </a:cubicBezTo>
                  <a:close/>
                  <a:moveTo>
                    <a:pt x="22105" y="26534"/>
                  </a:moveTo>
                  <a:cubicBezTo>
                    <a:pt x="22154" y="26534"/>
                    <a:pt x="22203" y="26535"/>
                    <a:pt x="22252" y="26538"/>
                  </a:cubicBezTo>
                  <a:cubicBezTo>
                    <a:pt x="22256" y="26539"/>
                    <a:pt x="22261" y="26539"/>
                    <a:pt x="22265" y="26539"/>
                  </a:cubicBezTo>
                  <a:cubicBezTo>
                    <a:pt x="22274" y="26539"/>
                    <a:pt x="22283" y="26538"/>
                    <a:pt x="22292" y="26538"/>
                  </a:cubicBezTo>
                  <a:cubicBezTo>
                    <a:pt x="22301" y="26595"/>
                    <a:pt x="22312" y="26652"/>
                    <a:pt x="22324" y="26709"/>
                  </a:cubicBezTo>
                  <a:cubicBezTo>
                    <a:pt x="22343" y="26803"/>
                    <a:pt x="22363" y="26900"/>
                    <a:pt x="22383" y="26996"/>
                  </a:cubicBezTo>
                  <a:cubicBezTo>
                    <a:pt x="22363" y="26997"/>
                    <a:pt x="22340" y="26997"/>
                    <a:pt x="22320" y="26999"/>
                  </a:cubicBezTo>
                  <a:cubicBezTo>
                    <a:pt x="21864" y="27042"/>
                    <a:pt x="21415" y="27139"/>
                    <a:pt x="20980" y="27291"/>
                  </a:cubicBezTo>
                  <a:cubicBezTo>
                    <a:pt x="20542" y="27445"/>
                    <a:pt x="20117" y="27655"/>
                    <a:pt x="19721" y="27919"/>
                  </a:cubicBezTo>
                  <a:cubicBezTo>
                    <a:pt x="19671" y="27718"/>
                    <a:pt x="19626" y="27513"/>
                    <a:pt x="19585" y="27308"/>
                  </a:cubicBezTo>
                  <a:cubicBezTo>
                    <a:pt x="19608" y="27297"/>
                    <a:pt x="19633" y="27286"/>
                    <a:pt x="19657" y="27272"/>
                  </a:cubicBezTo>
                  <a:cubicBezTo>
                    <a:pt x="20008" y="27090"/>
                    <a:pt x="20309" y="26954"/>
                    <a:pt x="20602" y="26846"/>
                  </a:cubicBezTo>
                  <a:cubicBezTo>
                    <a:pt x="21181" y="26632"/>
                    <a:pt x="21652" y="26534"/>
                    <a:pt x="22105" y="26534"/>
                  </a:cubicBezTo>
                  <a:close/>
                  <a:moveTo>
                    <a:pt x="795" y="26754"/>
                  </a:moveTo>
                  <a:cubicBezTo>
                    <a:pt x="803" y="26757"/>
                    <a:pt x="812" y="26774"/>
                    <a:pt x="814" y="26791"/>
                  </a:cubicBezTo>
                  <a:cubicBezTo>
                    <a:pt x="821" y="26842"/>
                    <a:pt x="817" y="26897"/>
                    <a:pt x="815" y="26953"/>
                  </a:cubicBezTo>
                  <a:lnTo>
                    <a:pt x="814" y="26990"/>
                  </a:lnTo>
                  <a:cubicBezTo>
                    <a:pt x="800" y="27317"/>
                    <a:pt x="801" y="27609"/>
                    <a:pt x="815" y="27876"/>
                  </a:cubicBezTo>
                  <a:lnTo>
                    <a:pt x="801" y="27876"/>
                  </a:lnTo>
                  <a:cubicBezTo>
                    <a:pt x="621" y="27882"/>
                    <a:pt x="443" y="27922"/>
                    <a:pt x="269" y="27999"/>
                  </a:cubicBezTo>
                  <a:cubicBezTo>
                    <a:pt x="289" y="27854"/>
                    <a:pt x="312" y="27723"/>
                    <a:pt x="340" y="27596"/>
                  </a:cubicBezTo>
                  <a:cubicBezTo>
                    <a:pt x="403" y="27317"/>
                    <a:pt x="514" y="27070"/>
                    <a:pt x="672" y="26860"/>
                  </a:cubicBezTo>
                  <a:cubicBezTo>
                    <a:pt x="698" y="26826"/>
                    <a:pt x="722" y="26792"/>
                    <a:pt x="749" y="26769"/>
                  </a:cubicBezTo>
                  <a:cubicBezTo>
                    <a:pt x="763" y="26760"/>
                    <a:pt x="777" y="26754"/>
                    <a:pt x="787" y="26754"/>
                  </a:cubicBezTo>
                  <a:close/>
                  <a:moveTo>
                    <a:pt x="10496" y="25735"/>
                  </a:moveTo>
                  <a:cubicBezTo>
                    <a:pt x="10530" y="25906"/>
                    <a:pt x="10566" y="26079"/>
                    <a:pt x="10600" y="26250"/>
                  </a:cubicBezTo>
                  <a:cubicBezTo>
                    <a:pt x="10712" y="26829"/>
                    <a:pt x="10836" y="27513"/>
                    <a:pt x="10888" y="28207"/>
                  </a:cubicBezTo>
                  <a:cubicBezTo>
                    <a:pt x="10893" y="28266"/>
                    <a:pt x="10898" y="28326"/>
                    <a:pt x="10901" y="28383"/>
                  </a:cubicBezTo>
                  <a:cubicBezTo>
                    <a:pt x="10658" y="28494"/>
                    <a:pt x="10424" y="28558"/>
                    <a:pt x="10183" y="28573"/>
                  </a:cubicBezTo>
                  <a:cubicBezTo>
                    <a:pt x="10138" y="28577"/>
                    <a:pt x="10093" y="28578"/>
                    <a:pt x="10049" y="28578"/>
                  </a:cubicBezTo>
                  <a:cubicBezTo>
                    <a:pt x="9848" y="28578"/>
                    <a:pt x="9648" y="28544"/>
                    <a:pt x="9442" y="28476"/>
                  </a:cubicBezTo>
                  <a:cubicBezTo>
                    <a:pt x="9421" y="28190"/>
                    <a:pt x="9379" y="27897"/>
                    <a:pt x="9317" y="27602"/>
                  </a:cubicBezTo>
                  <a:cubicBezTo>
                    <a:pt x="9203" y="27051"/>
                    <a:pt x="9076" y="26485"/>
                    <a:pt x="8959" y="25980"/>
                  </a:cubicBezTo>
                  <a:lnTo>
                    <a:pt x="8959" y="25980"/>
                  </a:lnTo>
                  <a:cubicBezTo>
                    <a:pt x="9118" y="26018"/>
                    <a:pt x="9275" y="26037"/>
                    <a:pt x="9431" y="26037"/>
                  </a:cubicBezTo>
                  <a:cubicBezTo>
                    <a:pt x="9795" y="26037"/>
                    <a:pt x="10151" y="25936"/>
                    <a:pt x="10496" y="25735"/>
                  </a:cubicBezTo>
                  <a:close/>
                  <a:moveTo>
                    <a:pt x="10913" y="28781"/>
                  </a:moveTo>
                  <a:cubicBezTo>
                    <a:pt x="10913" y="28834"/>
                    <a:pt x="10911" y="28885"/>
                    <a:pt x="10911" y="28936"/>
                  </a:cubicBezTo>
                  <a:cubicBezTo>
                    <a:pt x="10694" y="29007"/>
                    <a:pt x="10444" y="29075"/>
                    <a:pt x="10178" y="29079"/>
                  </a:cubicBezTo>
                  <a:cubicBezTo>
                    <a:pt x="10174" y="29079"/>
                    <a:pt x="10170" y="29079"/>
                    <a:pt x="10166" y="29079"/>
                  </a:cubicBezTo>
                  <a:cubicBezTo>
                    <a:pt x="9924" y="29079"/>
                    <a:pt x="9691" y="29033"/>
                    <a:pt x="9458" y="28936"/>
                  </a:cubicBezTo>
                  <a:lnTo>
                    <a:pt x="9458" y="28849"/>
                  </a:lnTo>
                  <a:cubicBezTo>
                    <a:pt x="9627" y="28913"/>
                    <a:pt x="9842" y="28944"/>
                    <a:pt x="10064" y="28944"/>
                  </a:cubicBezTo>
                  <a:cubicBezTo>
                    <a:pt x="10363" y="28944"/>
                    <a:pt x="10676" y="28888"/>
                    <a:pt x="10913" y="28781"/>
                  </a:cubicBezTo>
                  <a:close/>
                  <a:moveTo>
                    <a:pt x="9442" y="29315"/>
                  </a:moveTo>
                  <a:cubicBezTo>
                    <a:pt x="9634" y="29401"/>
                    <a:pt x="9917" y="29445"/>
                    <a:pt x="10199" y="29445"/>
                  </a:cubicBezTo>
                  <a:cubicBezTo>
                    <a:pt x="10450" y="29445"/>
                    <a:pt x="10701" y="29411"/>
                    <a:pt x="10888" y="29340"/>
                  </a:cubicBezTo>
                  <a:lnTo>
                    <a:pt x="10888" y="29340"/>
                  </a:lnTo>
                  <a:cubicBezTo>
                    <a:pt x="10873" y="29533"/>
                    <a:pt x="10847" y="29717"/>
                    <a:pt x="10810" y="29894"/>
                  </a:cubicBezTo>
                  <a:cubicBezTo>
                    <a:pt x="10774" y="30081"/>
                    <a:pt x="10725" y="30263"/>
                    <a:pt x="10666" y="30441"/>
                  </a:cubicBezTo>
                  <a:cubicBezTo>
                    <a:pt x="10545" y="30452"/>
                    <a:pt x="10429" y="30458"/>
                    <a:pt x="10317" y="30458"/>
                  </a:cubicBezTo>
                  <a:cubicBezTo>
                    <a:pt x="10174" y="30458"/>
                    <a:pt x="10038" y="30448"/>
                    <a:pt x="9907" y="30428"/>
                  </a:cubicBezTo>
                  <a:cubicBezTo>
                    <a:pt x="9657" y="30391"/>
                    <a:pt x="9430" y="30326"/>
                    <a:pt x="9221" y="30229"/>
                  </a:cubicBezTo>
                  <a:cubicBezTo>
                    <a:pt x="9339" y="29942"/>
                    <a:pt x="9414" y="29638"/>
                    <a:pt x="9442" y="29315"/>
                  </a:cubicBezTo>
                  <a:close/>
                  <a:moveTo>
                    <a:pt x="849" y="28248"/>
                  </a:moveTo>
                  <a:cubicBezTo>
                    <a:pt x="868" y="28414"/>
                    <a:pt x="895" y="28573"/>
                    <a:pt x="931" y="28729"/>
                  </a:cubicBezTo>
                  <a:cubicBezTo>
                    <a:pt x="1022" y="29152"/>
                    <a:pt x="1158" y="29547"/>
                    <a:pt x="1329" y="29907"/>
                  </a:cubicBezTo>
                  <a:cubicBezTo>
                    <a:pt x="1076" y="30008"/>
                    <a:pt x="739" y="30268"/>
                    <a:pt x="554" y="30495"/>
                  </a:cubicBezTo>
                  <a:cubicBezTo>
                    <a:pt x="292" y="29839"/>
                    <a:pt x="182" y="29144"/>
                    <a:pt x="227" y="28428"/>
                  </a:cubicBezTo>
                  <a:cubicBezTo>
                    <a:pt x="250" y="28419"/>
                    <a:pt x="273" y="28408"/>
                    <a:pt x="298" y="28397"/>
                  </a:cubicBezTo>
                  <a:cubicBezTo>
                    <a:pt x="383" y="28360"/>
                    <a:pt x="465" y="28323"/>
                    <a:pt x="548" y="28302"/>
                  </a:cubicBezTo>
                  <a:cubicBezTo>
                    <a:pt x="633" y="28277"/>
                    <a:pt x="724" y="28264"/>
                    <a:pt x="820" y="28252"/>
                  </a:cubicBezTo>
                  <a:cubicBezTo>
                    <a:pt x="829" y="28251"/>
                    <a:pt x="840" y="28251"/>
                    <a:pt x="849" y="28248"/>
                  </a:cubicBezTo>
                  <a:close/>
                  <a:moveTo>
                    <a:pt x="1503" y="30235"/>
                  </a:moveTo>
                  <a:cubicBezTo>
                    <a:pt x="1537" y="30295"/>
                    <a:pt x="1574" y="30354"/>
                    <a:pt x="1613" y="30411"/>
                  </a:cubicBezTo>
                  <a:cubicBezTo>
                    <a:pt x="1283" y="30564"/>
                    <a:pt x="1023" y="30797"/>
                    <a:pt x="841" y="31103"/>
                  </a:cubicBezTo>
                  <a:cubicBezTo>
                    <a:pt x="800" y="31025"/>
                    <a:pt x="756" y="30945"/>
                    <a:pt x="713" y="30859"/>
                  </a:cubicBezTo>
                  <a:lnTo>
                    <a:pt x="715" y="30859"/>
                  </a:lnTo>
                  <a:cubicBezTo>
                    <a:pt x="951" y="30601"/>
                    <a:pt x="1181" y="30362"/>
                    <a:pt x="1503" y="30235"/>
                  </a:cubicBezTo>
                  <a:close/>
                  <a:moveTo>
                    <a:pt x="35394" y="26889"/>
                  </a:moveTo>
                  <a:cubicBezTo>
                    <a:pt x="35418" y="27775"/>
                    <a:pt x="35262" y="28647"/>
                    <a:pt x="34916" y="29552"/>
                  </a:cubicBezTo>
                  <a:lnTo>
                    <a:pt x="34916" y="29553"/>
                  </a:lnTo>
                  <a:cubicBezTo>
                    <a:pt x="34688" y="30155"/>
                    <a:pt x="34374" y="30726"/>
                    <a:pt x="33982" y="31258"/>
                  </a:cubicBezTo>
                  <a:lnTo>
                    <a:pt x="33979" y="31258"/>
                  </a:lnTo>
                  <a:cubicBezTo>
                    <a:pt x="33947" y="31248"/>
                    <a:pt x="33919" y="31242"/>
                    <a:pt x="33891" y="31234"/>
                  </a:cubicBezTo>
                  <a:cubicBezTo>
                    <a:pt x="32996" y="31035"/>
                    <a:pt x="32317" y="30538"/>
                    <a:pt x="31871" y="29755"/>
                  </a:cubicBezTo>
                  <a:cubicBezTo>
                    <a:pt x="31862" y="29738"/>
                    <a:pt x="31850" y="29723"/>
                    <a:pt x="31839" y="29706"/>
                  </a:cubicBezTo>
                  <a:cubicBezTo>
                    <a:pt x="32117" y="29353"/>
                    <a:pt x="32350" y="28957"/>
                    <a:pt x="32538" y="28522"/>
                  </a:cubicBezTo>
                  <a:cubicBezTo>
                    <a:pt x="32695" y="28156"/>
                    <a:pt x="32800" y="27780"/>
                    <a:pt x="32853" y="27396"/>
                  </a:cubicBezTo>
                  <a:cubicBezTo>
                    <a:pt x="32934" y="27420"/>
                    <a:pt x="33010" y="27430"/>
                    <a:pt x="33081" y="27439"/>
                  </a:cubicBezTo>
                  <a:lnTo>
                    <a:pt x="33104" y="27440"/>
                  </a:lnTo>
                  <a:cubicBezTo>
                    <a:pt x="33235" y="27457"/>
                    <a:pt x="33366" y="27465"/>
                    <a:pt x="33498" y="27465"/>
                  </a:cubicBezTo>
                  <a:cubicBezTo>
                    <a:pt x="33919" y="27465"/>
                    <a:pt x="34345" y="27382"/>
                    <a:pt x="34769" y="27213"/>
                  </a:cubicBezTo>
                  <a:cubicBezTo>
                    <a:pt x="34993" y="27124"/>
                    <a:pt x="35203" y="27014"/>
                    <a:pt x="35394" y="26889"/>
                  </a:cubicBezTo>
                  <a:close/>
                  <a:moveTo>
                    <a:pt x="22471" y="27355"/>
                  </a:moveTo>
                  <a:cubicBezTo>
                    <a:pt x="22613" y="27894"/>
                    <a:pt x="22807" y="28437"/>
                    <a:pt x="23056" y="29004"/>
                  </a:cubicBezTo>
                  <a:cubicBezTo>
                    <a:pt x="23171" y="29271"/>
                    <a:pt x="23310" y="29527"/>
                    <a:pt x="23472" y="29768"/>
                  </a:cubicBezTo>
                  <a:cubicBezTo>
                    <a:pt x="23465" y="29774"/>
                    <a:pt x="23455" y="29780"/>
                    <a:pt x="23446" y="29785"/>
                  </a:cubicBezTo>
                  <a:cubicBezTo>
                    <a:pt x="22756" y="30266"/>
                    <a:pt x="22236" y="30816"/>
                    <a:pt x="21855" y="31461"/>
                  </a:cubicBezTo>
                  <a:cubicBezTo>
                    <a:pt x="21759" y="31623"/>
                    <a:pt x="21676" y="31792"/>
                    <a:pt x="21603" y="31947"/>
                  </a:cubicBezTo>
                  <a:cubicBezTo>
                    <a:pt x="21380" y="31683"/>
                    <a:pt x="21176" y="31410"/>
                    <a:pt x="20998" y="31129"/>
                  </a:cubicBezTo>
                  <a:cubicBezTo>
                    <a:pt x="20480" y="30309"/>
                    <a:pt x="20086" y="29379"/>
                    <a:pt x="19826" y="28359"/>
                  </a:cubicBezTo>
                  <a:cubicBezTo>
                    <a:pt x="19821" y="28340"/>
                    <a:pt x="19815" y="28323"/>
                    <a:pt x="19812" y="28305"/>
                  </a:cubicBezTo>
                  <a:cubicBezTo>
                    <a:pt x="19838" y="28291"/>
                    <a:pt x="19866" y="28275"/>
                    <a:pt x="19890" y="28258"/>
                  </a:cubicBezTo>
                  <a:cubicBezTo>
                    <a:pt x="20673" y="27740"/>
                    <a:pt x="21529" y="27439"/>
                    <a:pt x="22435" y="27360"/>
                  </a:cubicBezTo>
                  <a:cubicBezTo>
                    <a:pt x="22448" y="27360"/>
                    <a:pt x="22460" y="27357"/>
                    <a:pt x="22471" y="27355"/>
                  </a:cubicBezTo>
                  <a:close/>
                  <a:moveTo>
                    <a:pt x="31581" y="30010"/>
                  </a:moveTo>
                  <a:cubicBezTo>
                    <a:pt x="31595" y="30035"/>
                    <a:pt x="31609" y="30059"/>
                    <a:pt x="31623" y="30081"/>
                  </a:cubicBezTo>
                  <a:cubicBezTo>
                    <a:pt x="31891" y="30529"/>
                    <a:pt x="32262" y="30899"/>
                    <a:pt x="32723" y="31181"/>
                  </a:cubicBezTo>
                  <a:cubicBezTo>
                    <a:pt x="33029" y="31370"/>
                    <a:pt x="33365" y="31509"/>
                    <a:pt x="33718" y="31592"/>
                  </a:cubicBezTo>
                  <a:cubicBezTo>
                    <a:pt x="33632" y="31697"/>
                    <a:pt x="33543" y="31800"/>
                    <a:pt x="33450" y="31899"/>
                  </a:cubicBezTo>
                  <a:cubicBezTo>
                    <a:pt x="33222" y="32151"/>
                    <a:pt x="32975" y="32380"/>
                    <a:pt x="32698" y="32607"/>
                  </a:cubicBezTo>
                  <a:cubicBezTo>
                    <a:pt x="32681" y="32600"/>
                    <a:pt x="32664" y="32592"/>
                    <a:pt x="32649" y="32581"/>
                  </a:cubicBezTo>
                  <a:cubicBezTo>
                    <a:pt x="32624" y="32567"/>
                    <a:pt x="32598" y="32553"/>
                    <a:pt x="32573" y="32536"/>
                  </a:cubicBezTo>
                  <a:cubicBezTo>
                    <a:pt x="32512" y="32502"/>
                    <a:pt x="32453" y="32468"/>
                    <a:pt x="32410" y="32428"/>
                  </a:cubicBezTo>
                  <a:cubicBezTo>
                    <a:pt x="32149" y="32178"/>
                    <a:pt x="32047" y="31905"/>
                    <a:pt x="32103" y="31590"/>
                  </a:cubicBezTo>
                  <a:cubicBezTo>
                    <a:pt x="32112" y="31521"/>
                    <a:pt x="32115" y="31448"/>
                    <a:pt x="32104" y="31376"/>
                  </a:cubicBezTo>
                  <a:cubicBezTo>
                    <a:pt x="32083" y="31215"/>
                    <a:pt x="31985" y="31123"/>
                    <a:pt x="31823" y="31109"/>
                  </a:cubicBezTo>
                  <a:cubicBezTo>
                    <a:pt x="31772" y="31104"/>
                    <a:pt x="31721" y="31103"/>
                    <a:pt x="31669" y="31103"/>
                  </a:cubicBezTo>
                  <a:lnTo>
                    <a:pt x="31596" y="31103"/>
                  </a:lnTo>
                  <a:cubicBezTo>
                    <a:pt x="31260" y="31101"/>
                    <a:pt x="30971" y="30993"/>
                    <a:pt x="30724" y="30758"/>
                  </a:cubicBezTo>
                  <a:cubicBezTo>
                    <a:pt x="30724" y="30758"/>
                    <a:pt x="30724" y="30757"/>
                    <a:pt x="30723" y="30757"/>
                  </a:cubicBezTo>
                  <a:cubicBezTo>
                    <a:pt x="31041" y="30538"/>
                    <a:pt x="31325" y="30289"/>
                    <a:pt x="31581" y="30010"/>
                  </a:cubicBezTo>
                  <a:close/>
                  <a:moveTo>
                    <a:pt x="23673" y="30047"/>
                  </a:moveTo>
                  <a:cubicBezTo>
                    <a:pt x="23764" y="30164"/>
                    <a:pt x="23860" y="30278"/>
                    <a:pt x="23960" y="30391"/>
                  </a:cubicBezTo>
                  <a:cubicBezTo>
                    <a:pt x="23991" y="30420"/>
                    <a:pt x="24019" y="30453"/>
                    <a:pt x="24050" y="30484"/>
                  </a:cubicBezTo>
                  <a:cubicBezTo>
                    <a:pt x="24022" y="30499"/>
                    <a:pt x="23996" y="30518"/>
                    <a:pt x="23969" y="30536"/>
                  </a:cubicBezTo>
                  <a:cubicBezTo>
                    <a:pt x="23224" y="31066"/>
                    <a:pt x="22658" y="31774"/>
                    <a:pt x="22287" y="32644"/>
                  </a:cubicBezTo>
                  <a:cubicBezTo>
                    <a:pt x="22145" y="32519"/>
                    <a:pt x="22011" y="32390"/>
                    <a:pt x="21878" y="32252"/>
                  </a:cubicBezTo>
                  <a:cubicBezTo>
                    <a:pt x="22031" y="31910"/>
                    <a:pt x="22174" y="31641"/>
                    <a:pt x="22333" y="31408"/>
                  </a:cubicBezTo>
                  <a:cubicBezTo>
                    <a:pt x="22542" y="31104"/>
                    <a:pt x="22750" y="30857"/>
                    <a:pt x="22969" y="30655"/>
                  </a:cubicBezTo>
                  <a:cubicBezTo>
                    <a:pt x="23141" y="30499"/>
                    <a:pt x="23315" y="30349"/>
                    <a:pt x="23499" y="30194"/>
                  </a:cubicBezTo>
                  <a:cubicBezTo>
                    <a:pt x="23557" y="30146"/>
                    <a:pt x="23614" y="30098"/>
                    <a:pt x="23673" y="30047"/>
                  </a:cubicBezTo>
                  <a:close/>
                  <a:moveTo>
                    <a:pt x="9058" y="30561"/>
                  </a:moveTo>
                  <a:cubicBezTo>
                    <a:pt x="9086" y="30576"/>
                    <a:pt x="9115" y="30590"/>
                    <a:pt x="9143" y="30603"/>
                  </a:cubicBezTo>
                  <a:cubicBezTo>
                    <a:pt x="9511" y="30762"/>
                    <a:pt x="9910" y="30841"/>
                    <a:pt x="10330" y="30841"/>
                  </a:cubicBezTo>
                  <a:cubicBezTo>
                    <a:pt x="10390" y="30841"/>
                    <a:pt x="10452" y="30839"/>
                    <a:pt x="10513" y="30836"/>
                  </a:cubicBezTo>
                  <a:lnTo>
                    <a:pt x="10513" y="30836"/>
                  </a:lnTo>
                  <a:cubicBezTo>
                    <a:pt x="10260" y="31404"/>
                    <a:pt x="9887" y="31917"/>
                    <a:pt x="9397" y="32365"/>
                  </a:cubicBezTo>
                  <a:cubicBezTo>
                    <a:pt x="9285" y="32468"/>
                    <a:pt x="9164" y="32569"/>
                    <a:pt x="9044" y="32664"/>
                  </a:cubicBezTo>
                  <a:cubicBezTo>
                    <a:pt x="9030" y="32658"/>
                    <a:pt x="9018" y="32652"/>
                    <a:pt x="9005" y="32646"/>
                  </a:cubicBezTo>
                  <a:cubicBezTo>
                    <a:pt x="8850" y="32581"/>
                    <a:pt x="8706" y="32482"/>
                    <a:pt x="8566" y="32343"/>
                  </a:cubicBezTo>
                  <a:cubicBezTo>
                    <a:pt x="8382" y="32158"/>
                    <a:pt x="8238" y="31936"/>
                    <a:pt x="8126" y="31666"/>
                  </a:cubicBezTo>
                  <a:cubicBezTo>
                    <a:pt x="8120" y="31650"/>
                    <a:pt x="8113" y="31637"/>
                    <a:pt x="8106" y="31623"/>
                  </a:cubicBezTo>
                  <a:cubicBezTo>
                    <a:pt x="8340" y="31448"/>
                    <a:pt x="8556" y="31245"/>
                    <a:pt x="8748" y="31012"/>
                  </a:cubicBezTo>
                  <a:cubicBezTo>
                    <a:pt x="8865" y="30868"/>
                    <a:pt x="8968" y="30718"/>
                    <a:pt x="9058" y="30561"/>
                  </a:cubicBezTo>
                  <a:close/>
                  <a:moveTo>
                    <a:pt x="1835" y="30723"/>
                  </a:moveTo>
                  <a:lnTo>
                    <a:pt x="1837" y="30725"/>
                  </a:lnTo>
                  <a:cubicBezTo>
                    <a:pt x="2104" y="31064"/>
                    <a:pt x="2422" y="31360"/>
                    <a:pt x="2786" y="31607"/>
                  </a:cubicBezTo>
                  <a:cubicBezTo>
                    <a:pt x="2721" y="31754"/>
                    <a:pt x="2707" y="31897"/>
                    <a:pt x="2707" y="32015"/>
                  </a:cubicBezTo>
                  <a:cubicBezTo>
                    <a:pt x="2689" y="32029"/>
                    <a:pt x="2673" y="32041"/>
                    <a:pt x="2656" y="32053"/>
                  </a:cubicBezTo>
                  <a:cubicBezTo>
                    <a:pt x="2434" y="32235"/>
                    <a:pt x="2300" y="32461"/>
                    <a:pt x="2266" y="32723"/>
                  </a:cubicBezTo>
                  <a:cubicBezTo>
                    <a:pt x="1818" y="32390"/>
                    <a:pt x="1406" y="31972"/>
                    <a:pt x="1062" y="31454"/>
                  </a:cubicBezTo>
                  <a:cubicBezTo>
                    <a:pt x="1206" y="31132"/>
                    <a:pt x="1452" y="30896"/>
                    <a:pt x="1835" y="30723"/>
                  </a:cubicBezTo>
                  <a:close/>
                  <a:moveTo>
                    <a:pt x="30407" y="30961"/>
                  </a:moveTo>
                  <a:cubicBezTo>
                    <a:pt x="30411" y="30962"/>
                    <a:pt x="30414" y="30967"/>
                    <a:pt x="30417" y="30970"/>
                  </a:cubicBezTo>
                  <a:cubicBezTo>
                    <a:pt x="30681" y="31252"/>
                    <a:pt x="30973" y="31411"/>
                    <a:pt x="31309" y="31461"/>
                  </a:cubicBezTo>
                  <a:cubicBezTo>
                    <a:pt x="31394" y="31471"/>
                    <a:pt x="31481" y="31476"/>
                    <a:pt x="31569" y="31481"/>
                  </a:cubicBezTo>
                  <a:cubicBezTo>
                    <a:pt x="31609" y="31482"/>
                    <a:pt x="31647" y="31484"/>
                    <a:pt x="31686" y="31487"/>
                  </a:cubicBezTo>
                  <a:lnTo>
                    <a:pt x="31721" y="31488"/>
                  </a:lnTo>
                  <a:cubicBezTo>
                    <a:pt x="31720" y="31529"/>
                    <a:pt x="31718" y="31567"/>
                    <a:pt x="31714" y="31606"/>
                  </a:cubicBezTo>
                  <a:cubicBezTo>
                    <a:pt x="31657" y="32101"/>
                    <a:pt x="31928" y="32632"/>
                    <a:pt x="32359" y="32870"/>
                  </a:cubicBezTo>
                  <a:cubicBezTo>
                    <a:pt x="32096" y="33063"/>
                    <a:pt x="31819" y="33240"/>
                    <a:pt x="31530" y="33401"/>
                  </a:cubicBezTo>
                  <a:lnTo>
                    <a:pt x="31521" y="33396"/>
                  </a:lnTo>
                  <a:cubicBezTo>
                    <a:pt x="31495" y="33381"/>
                    <a:pt x="31467" y="33364"/>
                    <a:pt x="31441" y="33350"/>
                  </a:cubicBezTo>
                  <a:cubicBezTo>
                    <a:pt x="31302" y="33277"/>
                    <a:pt x="31195" y="33174"/>
                    <a:pt x="31126" y="33044"/>
                  </a:cubicBezTo>
                  <a:cubicBezTo>
                    <a:pt x="30981" y="32780"/>
                    <a:pt x="30920" y="32527"/>
                    <a:pt x="30937" y="32269"/>
                  </a:cubicBezTo>
                  <a:cubicBezTo>
                    <a:pt x="30945" y="32177"/>
                    <a:pt x="30940" y="32061"/>
                    <a:pt x="30863" y="31988"/>
                  </a:cubicBezTo>
                  <a:cubicBezTo>
                    <a:pt x="30811" y="31938"/>
                    <a:pt x="30740" y="31924"/>
                    <a:pt x="30670" y="31924"/>
                  </a:cubicBezTo>
                  <a:cubicBezTo>
                    <a:pt x="30638" y="31924"/>
                    <a:pt x="30606" y="31925"/>
                    <a:pt x="30575" y="31930"/>
                  </a:cubicBezTo>
                  <a:cubicBezTo>
                    <a:pt x="30522" y="31936"/>
                    <a:pt x="30468" y="31939"/>
                    <a:pt x="30412" y="31939"/>
                  </a:cubicBezTo>
                  <a:cubicBezTo>
                    <a:pt x="30291" y="31939"/>
                    <a:pt x="30162" y="31924"/>
                    <a:pt x="30022" y="31896"/>
                  </a:cubicBezTo>
                  <a:cubicBezTo>
                    <a:pt x="29777" y="31845"/>
                    <a:pt x="29565" y="31709"/>
                    <a:pt x="29337" y="31461"/>
                  </a:cubicBezTo>
                  <a:cubicBezTo>
                    <a:pt x="29541" y="31387"/>
                    <a:pt x="29743" y="31305"/>
                    <a:pt x="29945" y="31208"/>
                  </a:cubicBezTo>
                  <a:cubicBezTo>
                    <a:pt x="30106" y="31130"/>
                    <a:pt x="30260" y="31047"/>
                    <a:pt x="30407" y="30961"/>
                  </a:cubicBezTo>
                  <a:close/>
                  <a:moveTo>
                    <a:pt x="7782" y="31836"/>
                  </a:moveTo>
                  <a:cubicBezTo>
                    <a:pt x="7897" y="32103"/>
                    <a:pt x="8050" y="32340"/>
                    <a:pt x="8237" y="32541"/>
                  </a:cubicBezTo>
                  <a:cubicBezTo>
                    <a:pt x="8387" y="32701"/>
                    <a:pt x="8539" y="32822"/>
                    <a:pt x="8708" y="32910"/>
                  </a:cubicBezTo>
                  <a:cubicBezTo>
                    <a:pt x="8211" y="33245"/>
                    <a:pt x="7677" y="33492"/>
                    <a:pt x="7112" y="33646"/>
                  </a:cubicBezTo>
                  <a:lnTo>
                    <a:pt x="7041" y="33549"/>
                  </a:lnTo>
                  <a:cubicBezTo>
                    <a:pt x="6970" y="33450"/>
                    <a:pt x="6897" y="33350"/>
                    <a:pt x="6831" y="33245"/>
                  </a:cubicBezTo>
                  <a:cubicBezTo>
                    <a:pt x="6731" y="33087"/>
                    <a:pt x="6672" y="32927"/>
                    <a:pt x="6663" y="32772"/>
                  </a:cubicBezTo>
                  <a:cubicBezTo>
                    <a:pt x="6655" y="32652"/>
                    <a:pt x="6657" y="32527"/>
                    <a:pt x="6658" y="32405"/>
                  </a:cubicBezTo>
                  <a:lnTo>
                    <a:pt x="6658" y="32303"/>
                  </a:lnTo>
                  <a:cubicBezTo>
                    <a:pt x="7016" y="32206"/>
                    <a:pt x="7368" y="32063"/>
                    <a:pt x="7711" y="31876"/>
                  </a:cubicBezTo>
                  <a:cubicBezTo>
                    <a:pt x="7735" y="31862"/>
                    <a:pt x="7758" y="31850"/>
                    <a:pt x="7782" y="31836"/>
                  </a:cubicBezTo>
                  <a:close/>
                  <a:moveTo>
                    <a:pt x="3112" y="31805"/>
                  </a:moveTo>
                  <a:cubicBezTo>
                    <a:pt x="3425" y="31981"/>
                    <a:pt x="3771" y="32129"/>
                    <a:pt x="4141" y="32245"/>
                  </a:cubicBezTo>
                  <a:cubicBezTo>
                    <a:pt x="4210" y="32266"/>
                    <a:pt x="4278" y="32285"/>
                    <a:pt x="4349" y="32305"/>
                  </a:cubicBezTo>
                  <a:cubicBezTo>
                    <a:pt x="4343" y="32547"/>
                    <a:pt x="4419" y="32765"/>
                    <a:pt x="4576" y="32967"/>
                  </a:cubicBezTo>
                  <a:lnTo>
                    <a:pt x="4558" y="33001"/>
                  </a:lnTo>
                  <a:cubicBezTo>
                    <a:pt x="4528" y="33066"/>
                    <a:pt x="4497" y="33129"/>
                    <a:pt x="4470" y="33191"/>
                  </a:cubicBezTo>
                  <a:cubicBezTo>
                    <a:pt x="4391" y="33367"/>
                    <a:pt x="4354" y="33533"/>
                    <a:pt x="4362" y="33694"/>
                  </a:cubicBezTo>
                  <a:lnTo>
                    <a:pt x="4362" y="33697"/>
                  </a:lnTo>
                  <a:cubicBezTo>
                    <a:pt x="3786" y="33561"/>
                    <a:pt x="3181" y="33325"/>
                    <a:pt x="2610" y="32962"/>
                  </a:cubicBezTo>
                  <a:cubicBezTo>
                    <a:pt x="2612" y="32951"/>
                    <a:pt x="2615" y="32942"/>
                    <a:pt x="2615" y="32931"/>
                  </a:cubicBezTo>
                  <a:cubicBezTo>
                    <a:pt x="2618" y="32652"/>
                    <a:pt x="2733" y="32444"/>
                    <a:pt x="2968" y="32294"/>
                  </a:cubicBezTo>
                  <a:cubicBezTo>
                    <a:pt x="2979" y="32286"/>
                    <a:pt x="2988" y="32279"/>
                    <a:pt x="3002" y="32268"/>
                  </a:cubicBezTo>
                  <a:cubicBezTo>
                    <a:pt x="3079" y="32206"/>
                    <a:pt x="3110" y="32121"/>
                    <a:pt x="3090" y="32032"/>
                  </a:cubicBezTo>
                  <a:cubicBezTo>
                    <a:pt x="3073" y="31961"/>
                    <a:pt x="3087" y="31890"/>
                    <a:pt x="3112" y="31805"/>
                  </a:cubicBezTo>
                  <a:close/>
                  <a:moveTo>
                    <a:pt x="4718" y="32385"/>
                  </a:moveTo>
                  <a:lnTo>
                    <a:pt x="4718" y="32385"/>
                  </a:lnTo>
                  <a:cubicBezTo>
                    <a:pt x="4869" y="32414"/>
                    <a:pt x="5022" y="32434"/>
                    <a:pt x="5173" y="32444"/>
                  </a:cubicBezTo>
                  <a:cubicBezTo>
                    <a:pt x="5156" y="32655"/>
                    <a:pt x="5212" y="32837"/>
                    <a:pt x="5335" y="33001"/>
                  </a:cubicBezTo>
                  <a:cubicBezTo>
                    <a:pt x="5323" y="33022"/>
                    <a:pt x="5309" y="33043"/>
                    <a:pt x="5297" y="33066"/>
                  </a:cubicBezTo>
                  <a:cubicBezTo>
                    <a:pt x="5156" y="33302"/>
                    <a:pt x="5101" y="33549"/>
                    <a:pt x="5127" y="33796"/>
                  </a:cubicBezTo>
                  <a:cubicBezTo>
                    <a:pt x="5127" y="33803"/>
                    <a:pt x="5129" y="33813"/>
                    <a:pt x="5129" y="33820"/>
                  </a:cubicBezTo>
                  <a:cubicBezTo>
                    <a:pt x="4997" y="33810"/>
                    <a:pt x="4863" y="33791"/>
                    <a:pt x="4726" y="33769"/>
                  </a:cubicBezTo>
                  <a:lnTo>
                    <a:pt x="4726" y="33768"/>
                  </a:lnTo>
                  <a:cubicBezTo>
                    <a:pt x="4707" y="33638"/>
                    <a:pt x="4730" y="33507"/>
                    <a:pt x="4798" y="33353"/>
                  </a:cubicBezTo>
                  <a:cubicBezTo>
                    <a:pt x="4837" y="33266"/>
                    <a:pt x="4874" y="33194"/>
                    <a:pt x="4914" y="33126"/>
                  </a:cubicBezTo>
                  <a:cubicBezTo>
                    <a:pt x="4951" y="33067"/>
                    <a:pt x="4967" y="33009"/>
                    <a:pt x="4967" y="32955"/>
                  </a:cubicBezTo>
                  <a:cubicBezTo>
                    <a:pt x="4967" y="32882"/>
                    <a:pt x="4937" y="32811"/>
                    <a:pt x="4876" y="32746"/>
                  </a:cubicBezTo>
                  <a:cubicBezTo>
                    <a:pt x="4788" y="32649"/>
                    <a:pt x="4734" y="32530"/>
                    <a:pt x="4718" y="32385"/>
                  </a:cubicBezTo>
                  <a:close/>
                  <a:moveTo>
                    <a:pt x="6275" y="32390"/>
                  </a:moveTo>
                  <a:cubicBezTo>
                    <a:pt x="6269" y="32439"/>
                    <a:pt x="6266" y="32490"/>
                    <a:pt x="6266" y="32541"/>
                  </a:cubicBezTo>
                  <a:cubicBezTo>
                    <a:pt x="6258" y="32968"/>
                    <a:pt x="6408" y="33360"/>
                    <a:pt x="6718" y="33737"/>
                  </a:cubicBezTo>
                  <a:cubicBezTo>
                    <a:pt x="6359" y="33808"/>
                    <a:pt x="5986" y="33841"/>
                    <a:pt x="5604" y="33841"/>
                  </a:cubicBezTo>
                  <a:cubicBezTo>
                    <a:pt x="5571" y="33841"/>
                    <a:pt x="5538" y="33841"/>
                    <a:pt x="5505" y="33840"/>
                  </a:cubicBezTo>
                  <a:cubicBezTo>
                    <a:pt x="5499" y="33805"/>
                    <a:pt x="5493" y="33773"/>
                    <a:pt x="5491" y="33740"/>
                  </a:cubicBezTo>
                  <a:cubicBezTo>
                    <a:pt x="5479" y="33550"/>
                    <a:pt x="5538" y="33368"/>
                    <a:pt x="5675" y="33168"/>
                  </a:cubicBezTo>
                  <a:cubicBezTo>
                    <a:pt x="5780" y="33015"/>
                    <a:pt x="5774" y="32924"/>
                    <a:pt x="5649" y="32789"/>
                  </a:cubicBezTo>
                  <a:cubicBezTo>
                    <a:pt x="5570" y="32705"/>
                    <a:pt x="5536" y="32601"/>
                    <a:pt x="5542" y="32467"/>
                  </a:cubicBezTo>
                  <a:lnTo>
                    <a:pt x="5542" y="32458"/>
                  </a:lnTo>
                  <a:cubicBezTo>
                    <a:pt x="5789" y="32456"/>
                    <a:pt x="6033" y="32434"/>
                    <a:pt x="6275" y="32390"/>
                  </a:cubicBezTo>
                  <a:close/>
                  <a:moveTo>
                    <a:pt x="24317" y="30737"/>
                  </a:moveTo>
                  <a:cubicBezTo>
                    <a:pt x="24706" y="31075"/>
                    <a:pt x="25148" y="31331"/>
                    <a:pt x="25636" y="31504"/>
                  </a:cubicBezTo>
                  <a:cubicBezTo>
                    <a:pt x="25598" y="31576"/>
                    <a:pt x="25570" y="31649"/>
                    <a:pt x="25547" y="31718"/>
                  </a:cubicBezTo>
                  <a:cubicBezTo>
                    <a:pt x="25417" y="32158"/>
                    <a:pt x="25459" y="32604"/>
                    <a:pt x="25664" y="33043"/>
                  </a:cubicBezTo>
                  <a:cubicBezTo>
                    <a:pt x="25687" y="33086"/>
                    <a:pt x="25707" y="33131"/>
                    <a:pt x="25730" y="33174"/>
                  </a:cubicBezTo>
                  <a:lnTo>
                    <a:pt x="25733" y="33178"/>
                  </a:lnTo>
                  <a:cubicBezTo>
                    <a:pt x="25462" y="33458"/>
                    <a:pt x="25327" y="33797"/>
                    <a:pt x="25323" y="34212"/>
                  </a:cubicBezTo>
                  <a:cubicBezTo>
                    <a:pt x="24885" y="34104"/>
                    <a:pt x="24466" y="33961"/>
                    <a:pt x="24064" y="33783"/>
                  </a:cubicBezTo>
                  <a:cubicBezTo>
                    <a:pt x="23530" y="33544"/>
                    <a:pt x="23036" y="33249"/>
                    <a:pt x="22587" y="32894"/>
                  </a:cubicBezTo>
                  <a:cubicBezTo>
                    <a:pt x="22599" y="32871"/>
                    <a:pt x="22611" y="32845"/>
                    <a:pt x="22624" y="32819"/>
                  </a:cubicBezTo>
                  <a:cubicBezTo>
                    <a:pt x="22988" y="31958"/>
                    <a:pt x="23543" y="31266"/>
                    <a:pt x="24276" y="30766"/>
                  </a:cubicBezTo>
                  <a:cubicBezTo>
                    <a:pt x="24290" y="30757"/>
                    <a:pt x="24303" y="30746"/>
                    <a:pt x="24317" y="30737"/>
                  </a:cubicBezTo>
                  <a:close/>
                  <a:moveTo>
                    <a:pt x="25982" y="31610"/>
                  </a:moveTo>
                  <a:lnTo>
                    <a:pt x="25982" y="31610"/>
                  </a:lnTo>
                  <a:cubicBezTo>
                    <a:pt x="26081" y="31637"/>
                    <a:pt x="26182" y="31661"/>
                    <a:pt x="26283" y="31681"/>
                  </a:cubicBezTo>
                  <a:cubicBezTo>
                    <a:pt x="26397" y="31701"/>
                    <a:pt x="26510" y="31721"/>
                    <a:pt x="26624" y="31735"/>
                  </a:cubicBezTo>
                  <a:cubicBezTo>
                    <a:pt x="26608" y="31766"/>
                    <a:pt x="26593" y="31800"/>
                    <a:pt x="26582" y="31834"/>
                  </a:cubicBezTo>
                  <a:cubicBezTo>
                    <a:pt x="26432" y="32365"/>
                    <a:pt x="26496" y="32806"/>
                    <a:pt x="26778" y="33186"/>
                  </a:cubicBezTo>
                  <a:lnTo>
                    <a:pt x="26826" y="33251"/>
                  </a:lnTo>
                  <a:cubicBezTo>
                    <a:pt x="26687" y="33418"/>
                    <a:pt x="26601" y="33615"/>
                    <a:pt x="26570" y="33840"/>
                  </a:cubicBezTo>
                  <a:cubicBezTo>
                    <a:pt x="26548" y="34016"/>
                    <a:pt x="26528" y="34212"/>
                    <a:pt x="26570" y="34415"/>
                  </a:cubicBezTo>
                  <a:cubicBezTo>
                    <a:pt x="26269" y="34388"/>
                    <a:pt x="25977" y="34348"/>
                    <a:pt x="25695" y="34293"/>
                  </a:cubicBezTo>
                  <a:cubicBezTo>
                    <a:pt x="25696" y="34266"/>
                    <a:pt x="25701" y="34245"/>
                    <a:pt x="25703" y="34220"/>
                  </a:cubicBezTo>
                  <a:cubicBezTo>
                    <a:pt x="25723" y="33899"/>
                    <a:pt x="25801" y="33675"/>
                    <a:pt x="25960" y="33502"/>
                  </a:cubicBezTo>
                  <a:lnTo>
                    <a:pt x="25986" y="33473"/>
                  </a:lnTo>
                  <a:cubicBezTo>
                    <a:pt x="26007" y="33452"/>
                    <a:pt x="26024" y="33428"/>
                    <a:pt x="26047" y="33407"/>
                  </a:cubicBezTo>
                  <a:cubicBezTo>
                    <a:pt x="26107" y="33347"/>
                    <a:pt x="26138" y="33276"/>
                    <a:pt x="26138" y="33198"/>
                  </a:cubicBezTo>
                  <a:cubicBezTo>
                    <a:pt x="26138" y="33152"/>
                    <a:pt x="26125" y="33103"/>
                    <a:pt x="26101" y="33055"/>
                  </a:cubicBezTo>
                  <a:lnTo>
                    <a:pt x="26061" y="32976"/>
                  </a:lnTo>
                  <a:cubicBezTo>
                    <a:pt x="26039" y="32933"/>
                    <a:pt x="26016" y="32891"/>
                    <a:pt x="25996" y="32848"/>
                  </a:cubicBezTo>
                  <a:cubicBezTo>
                    <a:pt x="25800" y="32401"/>
                    <a:pt x="25794" y="31996"/>
                    <a:pt x="25982" y="31610"/>
                  </a:cubicBezTo>
                  <a:close/>
                  <a:moveTo>
                    <a:pt x="28973" y="31578"/>
                  </a:moveTo>
                  <a:cubicBezTo>
                    <a:pt x="28980" y="31593"/>
                    <a:pt x="28988" y="31609"/>
                    <a:pt x="29001" y="31624"/>
                  </a:cubicBezTo>
                  <a:cubicBezTo>
                    <a:pt x="29264" y="31970"/>
                    <a:pt x="29567" y="32178"/>
                    <a:pt x="29930" y="32266"/>
                  </a:cubicBezTo>
                  <a:cubicBezTo>
                    <a:pt x="30076" y="32302"/>
                    <a:pt x="30230" y="32319"/>
                    <a:pt x="30398" y="32319"/>
                  </a:cubicBezTo>
                  <a:cubicBezTo>
                    <a:pt x="30441" y="32319"/>
                    <a:pt x="30485" y="32318"/>
                    <a:pt x="30530" y="32316"/>
                  </a:cubicBezTo>
                  <a:lnTo>
                    <a:pt x="30548" y="32316"/>
                  </a:lnTo>
                  <a:cubicBezTo>
                    <a:pt x="30550" y="32586"/>
                    <a:pt x="30613" y="32856"/>
                    <a:pt x="30732" y="33121"/>
                  </a:cubicBezTo>
                  <a:cubicBezTo>
                    <a:pt x="30826" y="33328"/>
                    <a:pt x="30959" y="33492"/>
                    <a:pt x="31127" y="33609"/>
                  </a:cubicBezTo>
                  <a:cubicBezTo>
                    <a:pt x="30741" y="33796"/>
                    <a:pt x="30332" y="33955"/>
                    <a:pt x="29905" y="34089"/>
                  </a:cubicBezTo>
                  <a:cubicBezTo>
                    <a:pt x="29123" y="34329"/>
                    <a:pt x="28293" y="34453"/>
                    <a:pt x="27437" y="34453"/>
                  </a:cubicBezTo>
                  <a:cubicBezTo>
                    <a:pt x="27359" y="34453"/>
                    <a:pt x="27281" y="34452"/>
                    <a:pt x="27203" y="34450"/>
                  </a:cubicBezTo>
                  <a:cubicBezTo>
                    <a:pt x="27119" y="34449"/>
                    <a:pt x="27036" y="34445"/>
                    <a:pt x="26956" y="34441"/>
                  </a:cubicBezTo>
                  <a:lnTo>
                    <a:pt x="26953" y="34382"/>
                  </a:lnTo>
                  <a:lnTo>
                    <a:pt x="26948" y="34260"/>
                  </a:lnTo>
                  <a:cubicBezTo>
                    <a:pt x="26942" y="34172"/>
                    <a:pt x="26936" y="34087"/>
                    <a:pt x="26942" y="34004"/>
                  </a:cubicBezTo>
                  <a:cubicBezTo>
                    <a:pt x="26954" y="33788"/>
                    <a:pt x="27010" y="33629"/>
                    <a:pt x="27119" y="33502"/>
                  </a:cubicBezTo>
                  <a:cubicBezTo>
                    <a:pt x="27300" y="33294"/>
                    <a:pt x="27300" y="33215"/>
                    <a:pt x="27121" y="33004"/>
                  </a:cubicBezTo>
                  <a:cubicBezTo>
                    <a:pt x="26942" y="32793"/>
                    <a:pt x="26868" y="32536"/>
                    <a:pt x="26889" y="32201"/>
                  </a:cubicBezTo>
                  <a:cubicBezTo>
                    <a:pt x="26897" y="32047"/>
                    <a:pt x="26936" y="31917"/>
                    <a:pt x="27000" y="31806"/>
                  </a:cubicBezTo>
                  <a:cubicBezTo>
                    <a:pt x="27007" y="31797"/>
                    <a:pt x="27010" y="31786"/>
                    <a:pt x="27014" y="31779"/>
                  </a:cubicBezTo>
                  <a:cubicBezTo>
                    <a:pt x="27151" y="31788"/>
                    <a:pt x="27287" y="31793"/>
                    <a:pt x="27422" y="31793"/>
                  </a:cubicBezTo>
                  <a:cubicBezTo>
                    <a:pt x="27947" y="31793"/>
                    <a:pt x="28465" y="31721"/>
                    <a:pt x="28973" y="31578"/>
                  </a:cubicBezTo>
                  <a:close/>
                  <a:moveTo>
                    <a:pt x="28633" y="0"/>
                  </a:moveTo>
                  <a:cubicBezTo>
                    <a:pt x="28187" y="0"/>
                    <a:pt x="27770" y="99"/>
                    <a:pt x="27385" y="294"/>
                  </a:cubicBezTo>
                  <a:cubicBezTo>
                    <a:pt x="27073" y="451"/>
                    <a:pt x="26794" y="638"/>
                    <a:pt x="26550" y="848"/>
                  </a:cubicBezTo>
                  <a:cubicBezTo>
                    <a:pt x="26468" y="919"/>
                    <a:pt x="26386" y="993"/>
                    <a:pt x="26303" y="1065"/>
                  </a:cubicBezTo>
                  <a:cubicBezTo>
                    <a:pt x="26223" y="1138"/>
                    <a:pt x="26139" y="1212"/>
                    <a:pt x="26054" y="1286"/>
                  </a:cubicBezTo>
                  <a:cubicBezTo>
                    <a:pt x="25957" y="1368"/>
                    <a:pt x="25871" y="1443"/>
                    <a:pt x="25775" y="1505"/>
                  </a:cubicBezTo>
                  <a:cubicBezTo>
                    <a:pt x="25008" y="2011"/>
                    <a:pt x="24363" y="2661"/>
                    <a:pt x="23858" y="3440"/>
                  </a:cubicBezTo>
                  <a:cubicBezTo>
                    <a:pt x="23392" y="4157"/>
                    <a:pt x="23046" y="4920"/>
                    <a:pt x="22821" y="5725"/>
                  </a:cubicBezTo>
                  <a:cubicBezTo>
                    <a:pt x="22815" y="5738"/>
                    <a:pt x="22812" y="5754"/>
                    <a:pt x="22809" y="5769"/>
                  </a:cubicBezTo>
                  <a:cubicBezTo>
                    <a:pt x="22702" y="6161"/>
                    <a:pt x="22625" y="6564"/>
                    <a:pt x="22577" y="6973"/>
                  </a:cubicBezTo>
                  <a:lnTo>
                    <a:pt x="22644" y="6984"/>
                  </a:lnTo>
                  <a:cubicBezTo>
                    <a:pt x="22656" y="6995"/>
                    <a:pt x="22668" y="7005"/>
                    <a:pt x="22681" y="7015"/>
                  </a:cubicBezTo>
                  <a:lnTo>
                    <a:pt x="22675" y="7015"/>
                  </a:lnTo>
                  <a:lnTo>
                    <a:pt x="22574" y="7005"/>
                  </a:lnTo>
                  <a:cubicBezTo>
                    <a:pt x="22537" y="7334"/>
                    <a:pt x="22519" y="7627"/>
                    <a:pt x="22514" y="7905"/>
                  </a:cubicBezTo>
                  <a:cubicBezTo>
                    <a:pt x="22508" y="8688"/>
                    <a:pt x="22600" y="9489"/>
                    <a:pt x="22795" y="10288"/>
                  </a:cubicBezTo>
                  <a:cubicBezTo>
                    <a:pt x="22954" y="10944"/>
                    <a:pt x="23168" y="11601"/>
                    <a:pt x="23435" y="12253"/>
                  </a:cubicBezTo>
                  <a:lnTo>
                    <a:pt x="23426" y="12257"/>
                  </a:lnTo>
                  <a:lnTo>
                    <a:pt x="23468" y="12334"/>
                  </a:lnTo>
                  <a:cubicBezTo>
                    <a:pt x="23614" y="12693"/>
                    <a:pt x="23781" y="13048"/>
                    <a:pt x="23960" y="13402"/>
                  </a:cubicBezTo>
                  <a:cubicBezTo>
                    <a:pt x="24459" y="14379"/>
                    <a:pt x="25070" y="15302"/>
                    <a:pt x="25655" y="16162"/>
                  </a:cubicBezTo>
                  <a:cubicBezTo>
                    <a:pt x="26298" y="17111"/>
                    <a:pt x="26994" y="17995"/>
                    <a:pt x="27842" y="19028"/>
                  </a:cubicBezTo>
                  <a:cubicBezTo>
                    <a:pt x="28403" y="19718"/>
                    <a:pt x="28990" y="20406"/>
                    <a:pt x="29556" y="21071"/>
                  </a:cubicBezTo>
                  <a:cubicBezTo>
                    <a:pt x="29806" y="21363"/>
                    <a:pt x="30053" y="21655"/>
                    <a:pt x="30300" y="21946"/>
                  </a:cubicBezTo>
                  <a:cubicBezTo>
                    <a:pt x="30822" y="22564"/>
                    <a:pt x="31297" y="23204"/>
                    <a:pt x="31714" y="23858"/>
                  </a:cubicBezTo>
                  <a:cubicBezTo>
                    <a:pt x="32141" y="24525"/>
                    <a:pt x="32424" y="25187"/>
                    <a:pt x="32579" y="25879"/>
                  </a:cubicBezTo>
                  <a:cubicBezTo>
                    <a:pt x="32780" y="26767"/>
                    <a:pt x="32703" y="27629"/>
                    <a:pt x="32351" y="28442"/>
                  </a:cubicBezTo>
                  <a:cubicBezTo>
                    <a:pt x="31850" y="29604"/>
                    <a:pt x="31010" y="30474"/>
                    <a:pt x="29859" y="31025"/>
                  </a:cubicBezTo>
                  <a:cubicBezTo>
                    <a:pt x="29636" y="31133"/>
                    <a:pt x="29410" y="31225"/>
                    <a:pt x="29183" y="31302"/>
                  </a:cubicBezTo>
                  <a:lnTo>
                    <a:pt x="29183" y="31299"/>
                  </a:lnTo>
                  <a:lnTo>
                    <a:pt x="29150" y="31311"/>
                  </a:lnTo>
                  <a:cubicBezTo>
                    <a:pt x="28588" y="31497"/>
                    <a:pt x="28013" y="31590"/>
                    <a:pt x="27429" y="31590"/>
                  </a:cubicBezTo>
                  <a:cubicBezTo>
                    <a:pt x="27064" y="31590"/>
                    <a:pt x="26694" y="31553"/>
                    <a:pt x="26321" y="31481"/>
                  </a:cubicBezTo>
                  <a:cubicBezTo>
                    <a:pt x="25446" y="31311"/>
                    <a:pt x="24701" y="30899"/>
                    <a:pt x="24110" y="30254"/>
                  </a:cubicBezTo>
                  <a:cubicBezTo>
                    <a:pt x="23746" y="29857"/>
                    <a:pt x="23455" y="29410"/>
                    <a:pt x="23241" y="28923"/>
                  </a:cubicBezTo>
                  <a:cubicBezTo>
                    <a:pt x="22997" y="28369"/>
                    <a:pt x="22807" y="27835"/>
                    <a:pt x="22668" y="27309"/>
                  </a:cubicBezTo>
                  <a:lnTo>
                    <a:pt x="22639" y="27197"/>
                  </a:lnTo>
                  <a:cubicBezTo>
                    <a:pt x="22594" y="27021"/>
                    <a:pt x="22556" y="26846"/>
                    <a:pt x="22522" y="26670"/>
                  </a:cubicBezTo>
                  <a:cubicBezTo>
                    <a:pt x="22315" y="25596"/>
                    <a:pt x="22136" y="24547"/>
                    <a:pt x="21988" y="23658"/>
                  </a:cubicBezTo>
                  <a:cubicBezTo>
                    <a:pt x="21878" y="23008"/>
                    <a:pt x="21753" y="22374"/>
                    <a:pt x="21614" y="21775"/>
                  </a:cubicBezTo>
                  <a:lnTo>
                    <a:pt x="21590" y="21668"/>
                  </a:lnTo>
                  <a:cubicBezTo>
                    <a:pt x="21485" y="21222"/>
                    <a:pt x="21387" y="20850"/>
                    <a:pt x="21284" y="20500"/>
                  </a:cubicBezTo>
                  <a:cubicBezTo>
                    <a:pt x="21088" y="19843"/>
                    <a:pt x="20864" y="19245"/>
                    <a:pt x="20603" y="18693"/>
                  </a:cubicBezTo>
                  <a:lnTo>
                    <a:pt x="20606" y="18693"/>
                  </a:lnTo>
                  <a:lnTo>
                    <a:pt x="20594" y="18668"/>
                  </a:lnTo>
                  <a:cubicBezTo>
                    <a:pt x="20489" y="18451"/>
                    <a:pt x="20381" y="18239"/>
                    <a:pt x="20265" y="18035"/>
                  </a:cubicBezTo>
                  <a:cubicBezTo>
                    <a:pt x="19671" y="16974"/>
                    <a:pt x="18980" y="16131"/>
                    <a:pt x="18156" y="15461"/>
                  </a:cubicBezTo>
                  <a:cubicBezTo>
                    <a:pt x="16944" y="14477"/>
                    <a:pt x="15600" y="13926"/>
                    <a:pt x="14166" y="13830"/>
                  </a:cubicBezTo>
                  <a:cubicBezTo>
                    <a:pt x="14041" y="13822"/>
                    <a:pt x="13917" y="13817"/>
                    <a:pt x="13795" y="13817"/>
                  </a:cubicBezTo>
                  <a:cubicBezTo>
                    <a:pt x="12933" y="13817"/>
                    <a:pt x="12134" y="14026"/>
                    <a:pt x="11410" y="14436"/>
                  </a:cubicBezTo>
                  <a:cubicBezTo>
                    <a:pt x="11070" y="14628"/>
                    <a:pt x="10752" y="14856"/>
                    <a:pt x="10465" y="15119"/>
                  </a:cubicBezTo>
                  <a:lnTo>
                    <a:pt x="10459" y="15112"/>
                  </a:lnTo>
                  <a:lnTo>
                    <a:pt x="10402" y="15174"/>
                  </a:lnTo>
                  <a:cubicBezTo>
                    <a:pt x="10123" y="15435"/>
                    <a:pt x="9868" y="15730"/>
                    <a:pt x="9641" y="16052"/>
                  </a:cubicBezTo>
                  <a:cubicBezTo>
                    <a:pt x="9632" y="16066"/>
                    <a:pt x="9624" y="16082"/>
                    <a:pt x="9613" y="16094"/>
                  </a:cubicBezTo>
                  <a:lnTo>
                    <a:pt x="9612" y="16094"/>
                  </a:lnTo>
                  <a:lnTo>
                    <a:pt x="9583" y="16137"/>
                  </a:lnTo>
                  <a:cubicBezTo>
                    <a:pt x="9084" y="16875"/>
                    <a:pt x="8711" y="17691"/>
                    <a:pt x="8450" y="18639"/>
                  </a:cubicBezTo>
                  <a:cubicBezTo>
                    <a:pt x="8076" y="19994"/>
                    <a:pt x="7985" y="21409"/>
                    <a:pt x="8171" y="22960"/>
                  </a:cubicBezTo>
                  <a:cubicBezTo>
                    <a:pt x="8206" y="23258"/>
                    <a:pt x="8254" y="23574"/>
                    <a:pt x="8325" y="23965"/>
                  </a:cubicBezTo>
                  <a:lnTo>
                    <a:pt x="8342" y="24059"/>
                  </a:lnTo>
                  <a:cubicBezTo>
                    <a:pt x="8424" y="24510"/>
                    <a:pt x="8524" y="24993"/>
                    <a:pt x="8649" y="25533"/>
                  </a:cubicBezTo>
                  <a:cubicBezTo>
                    <a:pt x="8791" y="26147"/>
                    <a:pt x="8967" y="26909"/>
                    <a:pt x="9118" y="27644"/>
                  </a:cubicBezTo>
                  <a:cubicBezTo>
                    <a:pt x="9228" y="28166"/>
                    <a:pt x="9272" y="28673"/>
                    <a:pt x="9251" y="29155"/>
                  </a:cubicBezTo>
                  <a:cubicBezTo>
                    <a:pt x="9221" y="29806"/>
                    <a:pt x="8999" y="30390"/>
                    <a:pt x="8592" y="30882"/>
                  </a:cubicBezTo>
                  <a:cubicBezTo>
                    <a:pt x="8311" y="31223"/>
                    <a:pt x="7982" y="31496"/>
                    <a:pt x="7613" y="31698"/>
                  </a:cubicBezTo>
                  <a:cubicBezTo>
                    <a:pt x="7238" y="31902"/>
                    <a:pt x="6849" y="32052"/>
                    <a:pt x="6457" y="32146"/>
                  </a:cubicBezTo>
                  <a:lnTo>
                    <a:pt x="6437" y="32149"/>
                  </a:lnTo>
                  <a:lnTo>
                    <a:pt x="6450" y="32206"/>
                  </a:lnTo>
                  <a:lnTo>
                    <a:pt x="6436" y="32149"/>
                  </a:lnTo>
                  <a:cubicBezTo>
                    <a:pt x="6131" y="32220"/>
                    <a:pt x="5818" y="32257"/>
                    <a:pt x="5507" y="32257"/>
                  </a:cubicBezTo>
                  <a:cubicBezTo>
                    <a:pt x="5447" y="32257"/>
                    <a:pt x="5386" y="32255"/>
                    <a:pt x="5326" y="32252"/>
                  </a:cubicBezTo>
                  <a:lnTo>
                    <a:pt x="5291" y="32251"/>
                  </a:lnTo>
                  <a:cubicBezTo>
                    <a:pt x="4933" y="32232"/>
                    <a:pt x="4565" y="32163"/>
                    <a:pt x="4200" y="32050"/>
                  </a:cubicBezTo>
                  <a:cubicBezTo>
                    <a:pt x="3797" y="31927"/>
                    <a:pt x="3425" y="31762"/>
                    <a:pt x="3095" y="31563"/>
                  </a:cubicBezTo>
                  <a:lnTo>
                    <a:pt x="3024" y="31521"/>
                  </a:lnTo>
                  <a:cubicBezTo>
                    <a:pt x="2642" y="31282"/>
                    <a:pt x="2307" y="30988"/>
                    <a:pt x="2031" y="30643"/>
                  </a:cubicBezTo>
                  <a:lnTo>
                    <a:pt x="2030" y="30640"/>
                  </a:lnTo>
                  <a:lnTo>
                    <a:pt x="1882" y="30448"/>
                  </a:lnTo>
                  <a:lnTo>
                    <a:pt x="1880" y="30444"/>
                  </a:lnTo>
                  <a:cubicBezTo>
                    <a:pt x="1790" y="30320"/>
                    <a:pt x="1712" y="30191"/>
                    <a:pt x="1639" y="30064"/>
                  </a:cubicBezTo>
                  <a:lnTo>
                    <a:pt x="1633" y="30053"/>
                  </a:lnTo>
                  <a:lnTo>
                    <a:pt x="1598" y="29991"/>
                  </a:lnTo>
                  <a:cubicBezTo>
                    <a:pt x="1389" y="29601"/>
                    <a:pt x="1232" y="29164"/>
                    <a:pt x="1127" y="28687"/>
                  </a:cubicBezTo>
                  <a:cubicBezTo>
                    <a:pt x="1093" y="28530"/>
                    <a:pt x="1067" y="28368"/>
                    <a:pt x="1047" y="28198"/>
                  </a:cubicBezTo>
                  <a:lnTo>
                    <a:pt x="1036" y="28095"/>
                  </a:lnTo>
                  <a:cubicBezTo>
                    <a:pt x="1003" y="27772"/>
                    <a:pt x="997" y="27416"/>
                    <a:pt x="1016" y="27001"/>
                  </a:cubicBezTo>
                  <a:lnTo>
                    <a:pt x="1017" y="26963"/>
                  </a:lnTo>
                  <a:cubicBezTo>
                    <a:pt x="1019" y="26899"/>
                    <a:pt x="1023" y="26835"/>
                    <a:pt x="1014" y="26766"/>
                  </a:cubicBezTo>
                  <a:cubicBezTo>
                    <a:pt x="1002" y="26673"/>
                    <a:pt x="946" y="26598"/>
                    <a:pt x="868" y="26565"/>
                  </a:cubicBezTo>
                  <a:cubicBezTo>
                    <a:pt x="842" y="26556"/>
                    <a:pt x="815" y="26551"/>
                    <a:pt x="788" y="26551"/>
                  </a:cubicBezTo>
                  <a:cubicBezTo>
                    <a:pt x="731" y="26551"/>
                    <a:pt x="672" y="26573"/>
                    <a:pt x="621" y="26615"/>
                  </a:cubicBezTo>
                  <a:cubicBezTo>
                    <a:pt x="574" y="26653"/>
                    <a:pt x="540" y="26700"/>
                    <a:pt x="510" y="26740"/>
                  </a:cubicBezTo>
                  <a:cubicBezTo>
                    <a:pt x="334" y="26973"/>
                    <a:pt x="210" y="27246"/>
                    <a:pt x="144" y="27553"/>
                  </a:cubicBezTo>
                  <a:cubicBezTo>
                    <a:pt x="99" y="27741"/>
                    <a:pt x="71" y="27939"/>
                    <a:pt x="45" y="28173"/>
                  </a:cubicBezTo>
                  <a:cubicBezTo>
                    <a:pt x="45" y="28178"/>
                    <a:pt x="42" y="28184"/>
                    <a:pt x="42" y="28189"/>
                  </a:cubicBezTo>
                  <a:lnTo>
                    <a:pt x="30" y="28302"/>
                  </a:lnTo>
                  <a:lnTo>
                    <a:pt x="16" y="28638"/>
                  </a:lnTo>
                  <a:cubicBezTo>
                    <a:pt x="0" y="29360"/>
                    <a:pt x="139" y="30059"/>
                    <a:pt x="429" y="30721"/>
                  </a:cubicBezTo>
                  <a:lnTo>
                    <a:pt x="429" y="30725"/>
                  </a:lnTo>
                  <a:lnTo>
                    <a:pt x="442" y="30749"/>
                  </a:lnTo>
                  <a:lnTo>
                    <a:pt x="459" y="30792"/>
                  </a:lnTo>
                  <a:lnTo>
                    <a:pt x="489" y="30863"/>
                  </a:lnTo>
                  <a:lnTo>
                    <a:pt x="491" y="30865"/>
                  </a:lnTo>
                  <a:lnTo>
                    <a:pt x="502" y="30883"/>
                  </a:lnTo>
                  <a:cubicBezTo>
                    <a:pt x="514" y="30907"/>
                    <a:pt x="523" y="30931"/>
                    <a:pt x="536" y="30953"/>
                  </a:cubicBezTo>
                  <a:cubicBezTo>
                    <a:pt x="594" y="31075"/>
                    <a:pt x="653" y="31184"/>
                    <a:pt x="712" y="31285"/>
                  </a:cubicBezTo>
                  <a:cubicBezTo>
                    <a:pt x="726" y="31308"/>
                    <a:pt x="738" y="31328"/>
                    <a:pt x="752" y="31350"/>
                  </a:cubicBezTo>
                  <a:lnTo>
                    <a:pt x="1127" y="31890"/>
                  </a:lnTo>
                  <a:cubicBezTo>
                    <a:pt x="2246" y="33320"/>
                    <a:pt x="3888" y="33931"/>
                    <a:pt x="5180" y="34029"/>
                  </a:cubicBezTo>
                  <a:lnTo>
                    <a:pt x="5189" y="34029"/>
                  </a:lnTo>
                  <a:cubicBezTo>
                    <a:pt x="5243" y="34033"/>
                    <a:pt x="5297" y="34036"/>
                    <a:pt x="5349" y="34040"/>
                  </a:cubicBezTo>
                  <a:cubicBezTo>
                    <a:pt x="5438" y="34043"/>
                    <a:pt x="5526" y="34045"/>
                    <a:pt x="5614" y="34045"/>
                  </a:cubicBezTo>
                  <a:cubicBezTo>
                    <a:pt x="6880" y="34045"/>
                    <a:pt x="8028" y="33670"/>
                    <a:pt x="9025" y="32931"/>
                  </a:cubicBezTo>
                  <a:lnTo>
                    <a:pt x="9042" y="32918"/>
                  </a:lnTo>
                  <a:lnTo>
                    <a:pt x="9042" y="32921"/>
                  </a:lnTo>
                  <a:cubicBezTo>
                    <a:pt x="9212" y="32793"/>
                    <a:pt x="9379" y="32657"/>
                    <a:pt x="9533" y="32515"/>
                  </a:cubicBezTo>
                  <a:cubicBezTo>
                    <a:pt x="10311" y="31803"/>
                    <a:pt x="10806" y="30934"/>
                    <a:pt x="11007" y="29934"/>
                  </a:cubicBezTo>
                  <a:cubicBezTo>
                    <a:pt x="11112" y="29414"/>
                    <a:pt x="11140" y="28843"/>
                    <a:pt x="11090" y="28192"/>
                  </a:cubicBezTo>
                  <a:cubicBezTo>
                    <a:pt x="11036" y="27488"/>
                    <a:pt x="10913" y="26798"/>
                    <a:pt x="10797" y="26213"/>
                  </a:cubicBezTo>
                  <a:cubicBezTo>
                    <a:pt x="10752" y="25985"/>
                    <a:pt x="10706" y="25755"/>
                    <a:pt x="10661" y="25527"/>
                  </a:cubicBezTo>
                  <a:cubicBezTo>
                    <a:pt x="10556" y="24997"/>
                    <a:pt x="10445" y="24449"/>
                    <a:pt x="10348" y="23909"/>
                  </a:cubicBezTo>
                  <a:cubicBezTo>
                    <a:pt x="10297" y="23624"/>
                    <a:pt x="10256" y="23348"/>
                    <a:pt x="10220" y="23079"/>
                  </a:cubicBezTo>
                  <a:lnTo>
                    <a:pt x="10226" y="23077"/>
                  </a:lnTo>
                  <a:lnTo>
                    <a:pt x="10202" y="22931"/>
                  </a:lnTo>
                  <a:cubicBezTo>
                    <a:pt x="10146" y="22466"/>
                    <a:pt x="10117" y="22023"/>
                    <a:pt x="10110" y="21594"/>
                  </a:cubicBezTo>
                  <a:cubicBezTo>
                    <a:pt x="10117" y="21489"/>
                    <a:pt x="10123" y="21384"/>
                    <a:pt x="10127" y="21278"/>
                  </a:cubicBezTo>
                  <a:cubicBezTo>
                    <a:pt x="10140" y="21053"/>
                    <a:pt x="10152" y="20820"/>
                    <a:pt x="10174" y="20591"/>
                  </a:cubicBezTo>
                  <a:cubicBezTo>
                    <a:pt x="10252" y="19767"/>
                    <a:pt x="10433" y="19045"/>
                    <a:pt x="10725" y="18380"/>
                  </a:cubicBezTo>
                  <a:cubicBezTo>
                    <a:pt x="10839" y="18119"/>
                    <a:pt x="10959" y="17886"/>
                    <a:pt x="11090" y="17677"/>
                  </a:cubicBezTo>
                  <a:lnTo>
                    <a:pt x="11124" y="17626"/>
                  </a:lnTo>
                  <a:lnTo>
                    <a:pt x="11123" y="17626"/>
                  </a:lnTo>
                  <a:cubicBezTo>
                    <a:pt x="11297" y="17361"/>
                    <a:pt x="11484" y="17136"/>
                    <a:pt x="11699" y="16938"/>
                  </a:cubicBezTo>
                  <a:cubicBezTo>
                    <a:pt x="12240" y="16443"/>
                    <a:pt x="12834" y="16199"/>
                    <a:pt x="13512" y="16199"/>
                  </a:cubicBezTo>
                  <a:cubicBezTo>
                    <a:pt x="13559" y="16199"/>
                    <a:pt x="13605" y="16200"/>
                    <a:pt x="13652" y="16202"/>
                  </a:cubicBezTo>
                  <a:cubicBezTo>
                    <a:pt x="13973" y="16216"/>
                    <a:pt x="14291" y="16271"/>
                    <a:pt x="14597" y="16366"/>
                  </a:cubicBezTo>
                  <a:lnTo>
                    <a:pt x="14697" y="16398"/>
                  </a:lnTo>
                  <a:cubicBezTo>
                    <a:pt x="14858" y="16454"/>
                    <a:pt x="15015" y="16518"/>
                    <a:pt x="15169" y="16592"/>
                  </a:cubicBezTo>
                  <a:cubicBezTo>
                    <a:pt x="15777" y="16890"/>
                    <a:pt x="16315" y="17281"/>
                    <a:pt x="16762" y="17755"/>
                  </a:cubicBezTo>
                  <a:lnTo>
                    <a:pt x="16770" y="17764"/>
                  </a:lnTo>
                  <a:cubicBezTo>
                    <a:pt x="17200" y="18224"/>
                    <a:pt x="17557" y="18767"/>
                    <a:pt x="17832" y="19383"/>
                  </a:cubicBezTo>
                  <a:cubicBezTo>
                    <a:pt x="18163" y="20131"/>
                    <a:pt x="18412" y="20960"/>
                    <a:pt x="18571" y="21854"/>
                  </a:cubicBezTo>
                  <a:cubicBezTo>
                    <a:pt x="18781" y="23040"/>
                    <a:pt x="18929" y="24235"/>
                    <a:pt x="19046" y="25246"/>
                  </a:cubicBezTo>
                  <a:cubicBezTo>
                    <a:pt x="19114" y="25846"/>
                    <a:pt x="19213" y="26476"/>
                    <a:pt x="19339" y="27113"/>
                  </a:cubicBezTo>
                  <a:lnTo>
                    <a:pt x="19369" y="27274"/>
                  </a:lnTo>
                  <a:lnTo>
                    <a:pt x="19372" y="27274"/>
                  </a:lnTo>
                  <a:cubicBezTo>
                    <a:pt x="19432" y="27573"/>
                    <a:pt x="19497" y="27868"/>
                    <a:pt x="19568" y="28153"/>
                  </a:cubicBezTo>
                  <a:cubicBezTo>
                    <a:pt x="19569" y="28166"/>
                    <a:pt x="19571" y="28180"/>
                    <a:pt x="19576" y="28193"/>
                  </a:cubicBezTo>
                  <a:lnTo>
                    <a:pt x="19597" y="28286"/>
                  </a:lnTo>
                  <a:cubicBezTo>
                    <a:pt x="19608" y="28329"/>
                    <a:pt x="19619" y="28369"/>
                    <a:pt x="19628" y="28410"/>
                  </a:cubicBezTo>
                  <a:cubicBezTo>
                    <a:pt x="19895" y="29450"/>
                    <a:pt x="20298" y="30400"/>
                    <a:pt x="20826" y="31237"/>
                  </a:cubicBezTo>
                  <a:cubicBezTo>
                    <a:pt x="20929" y="31399"/>
                    <a:pt x="21040" y="31558"/>
                    <a:pt x="21157" y="31715"/>
                  </a:cubicBezTo>
                  <a:lnTo>
                    <a:pt x="21571" y="32218"/>
                  </a:lnTo>
                  <a:cubicBezTo>
                    <a:pt x="21574" y="32222"/>
                    <a:pt x="21579" y="32226"/>
                    <a:pt x="21580" y="32229"/>
                  </a:cubicBezTo>
                  <a:lnTo>
                    <a:pt x="22014" y="32669"/>
                  </a:lnTo>
                  <a:cubicBezTo>
                    <a:pt x="22082" y="32735"/>
                    <a:pt x="22153" y="32799"/>
                    <a:pt x="22225" y="32860"/>
                  </a:cubicBezTo>
                  <a:lnTo>
                    <a:pt x="22225" y="32864"/>
                  </a:lnTo>
                  <a:lnTo>
                    <a:pt x="22272" y="32902"/>
                  </a:lnTo>
                  <a:cubicBezTo>
                    <a:pt x="22784" y="33333"/>
                    <a:pt x="23355" y="33691"/>
                    <a:pt x="23980" y="33967"/>
                  </a:cubicBezTo>
                  <a:cubicBezTo>
                    <a:pt x="24411" y="34160"/>
                    <a:pt x="24858" y="34310"/>
                    <a:pt x="25327" y="34421"/>
                  </a:cubicBezTo>
                  <a:lnTo>
                    <a:pt x="25335" y="34422"/>
                  </a:lnTo>
                  <a:cubicBezTo>
                    <a:pt x="25750" y="34519"/>
                    <a:pt x="26182" y="34586"/>
                    <a:pt x="26636" y="34623"/>
                  </a:cubicBezTo>
                  <a:lnTo>
                    <a:pt x="26659" y="34624"/>
                  </a:lnTo>
                  <a:cubicBezTo>
                    <a:pt x="26835" y="34638"/>
                    <a:pt x="27013" y="34648"/>
                    <a:pt x="27195" y="34654"/>
                  </a:cubicBezTo>
                  <a:cubicBezTo>
                    <a:pt x="27274" y="34655"/>
                    <a:pt x="27351" y="34655"/>
                    <a:pt x="27428" y="34655"/>
                  </a:cubicBezTo>
                  <a:cubicBezTo>
                    <a:pt x="28308" y="34655"/>
                    <a:pt x="29160" y="34530"/>
                    <a:pt x="29965" y="34280"/>
                  </a:cubicBezTo>
                  <a:cubicBezTo>
                    <a:pt x="30988" y="33964"/>
                    <a:pt x="31907" y="33490"/>
                    <a:pt x="32689" y="32873"/>
                  </a:cubicBezTo>
                  <a:lnTo>
                    <a:pt x="32694" y="32871"/>
                  </a:lnTo>
                  <a:cubicBezTo>
                    <a:pt x="33030" y="32606"/>
                    <a:pt x="33325" y="32333"/>
                    <a:pt x="33598" y="32038"/>
                  </a:cubicBezTo>
                  <a:cubicBezTo>
                    <a:pt x="34262" y="31316"/>
                    <a:pt x="34769" y="30504"/>
                    <a:pt x="35106" y="29624"/>
                  </a:cubicBezTo>
                  <a:cubicBezTo>
                    <a:pt x="35465" y="28681"/>
                    <a:pt x="35629" y="27730"/>
                    <a:pt x="35590" y="26800"/>
                  </a:cubicBezTo>
                  <a:lnTo>
                    <a:pt x="35592" y="26800"/>
                  </a:lnTo>
                  <a:cubicBezTo>
                    <a:pt x="35555" y="25889"/>
                    <a:pt x="35370" y="24994"/>
                    <a:pt x="35040" y="24145"/>
                  </a:cubicBezTo>
                  <a:cubicBezTo>
                    <a:pt x="34783" y="23485"/>
                    <a:pt x="34458" y="22832"/>
                    <a:pt x="34041" y="22150"/>
                  </a:cubicBezTo>
                  <a:cubicBezTo>
                    <a:pt x="33928" y="21969"/>
                    <a:pt x="33814" y="21792"/>
                    <a:pt x="33697" y="21616"/>
                  </a:cubicBezTo>
                  <a:lnTo>
                    <a:pt x="33694" y="21611"/>
                  </a:lnTo>
                  <a:cubicBezTo>
                    <a:pt x="33689" y="21602"/>
                    <a:pt x="33683" y="21594"/>
                    <a:pt x="33677" y="21584"/>
                  </a:cubicBezTo>
                  <a:lnTo>
                    <a:pt x="33635" y="21520"/>
                  </a:lnTo>
                  <a:cubicBezTo>
                    <a:pt x="33238" y="20931"/>
                    <a:pt x="32786" y="20318"/>
                    <a:pt x="32248" y="19653"/>
                  </a:cubicBezTo>
                  <a:cubicBezTo>
                    <a:pt x="32041" y="19398"/>
                    <a:pt x="31833" y="19144"/>
                    <a:pt x="31623" y="18890"/>
                  </a:cubicBezTo>
                  <a:lnTo>
                    <a:pt x="31624" y="18889"/>
                  </a:lnTo>
                  <a:lnTo>
                    <a:pt x="31601" y="18863"/>
                  </a:lnTo>
                  <a:cubicBezTo>
                    <a:pt x="31200" y="18378"/>
                    <a:pt x="30797" y="17900"/>
                    <a:pt x="30402" y="17430"/>
                  </a:cubicBezTo>
                  <a:lnTo>
                    <a:pt x="29957" y="16900"/>
                  </a:lnTo>
                  <a:cubicBezTo>
                    <a:pt x="29498" y="16353"/>
                    <a:pt x="29022" y="15788"/>
                    <a:pt x="28588" y="15208"/>
                  </a:cubicBezTo>
                  <a:cubicBezTo>
                    <a:pt x="27939" y="14342"/>
                    <a:pt x="27311" y="13490"/>
                    <a:pt x="26775" y="12577"/>
                  </a:cubicBezTo>
                  <a:lnTo>
                    <a:pt x="26777" y="12577"/>
                  </a:lnTo>
                  <a:lnTo>
                    <a:pt x="26749" y="12532"/>
                  </a:lnTo>
                  <a:cubicBezTo>
                    <a:pt x="26738" y="12515"/>
                    <a:pt x="26729" y="12500"/>
                    <a:pt x="26720" y="12481"/>
                  </a:cubicBezTo>
                  <a:cubicBezTo>
                    <a:pt x="26172" y="11530"/>
                    <a:pt x="25800" y="10706"/>
                    <a:pt x="25548" y="9887"/>
                  </a:cubicBezTo>
                  <a:cubicBezTo>
                    <a:pt x="25332" y="9183"/>
                    <a:pt x="25223" y="8518"/>
                    <a:pt x="25219" y="7873"/>
                  </a:cubicBezTo>
                  <a:lnTo>
                    <a:pt x="25226" y="7870"/>
                  </a:lnTo>
                  <a:lnTo>
                    <a:pt x="25219" y="7788"/>
                  </a:lnTo>
                  <a:cubicBezTo>
                    <a:pt x="25221" y="7552"/>
                    <a:pt x="25236" y="7320"/>
                    <a:pt x="25267" y="7089"/>
                  </a:cubicBezTo>
                  <a:cubicBezTo>
                    <a:pt x="25372" y="6263"/>
                    <a:pt x="25664" y="5505"/>
                    <a:pt x="26130" y="4836"/>
                  </a:cubicBezTo>
                  <a:cubicBezTo>
                    <a:pt x="26170" y="4777"/>
                    <a:pt x="26216" y="4746"/>
                    <a:pt x="26289" y="4734"/>
                  </a:cubicBezTo>
                  <a:cubicBezTo>
                    <a:pt x="26520" y="4693"/>
                    <a:pt x="26748" y="4673"/>
                    <a:pt x="26973" y="4673"/>
                  </a:cubicBezTo>
                  <a:cubicBezTo>
                    <a:pt x="27313" y="4673"/>
                    <a:pt x="27646" y="4719"/>
                    <a:pt x="27968" y="4811"/>
                  </a:cubicBezTo>
                  <a:cubicBezTo>
                    <a:pt x="28286" y="4903"/>
                    <a:pt x="28589" y="4949"/>
                    <a:pt x="28895" y="4949"/>
                  </a:cubicBezTo>
                  <a:cubicBezTo>
                    <a:pt x="28932" y="4949"/>
                    <a:pt x="28970" y="4948"/>
                    <a:pt x="29007" y="4947"/>
                  </a:cubicBezTo>
                  <a:cubicBezTo>
                    <a:pt x="29189" y="4941"/>
                    <a:pt x="29354" y="4914"/>
                    <a:pt x="29510" y="4866"/>
                  </a:cubicBezTo>
                  <a:cubicBezTo>
                    <a:pt x="29886" y="4748"/>
                    <a:pt x="30237" y="4564"/>
                    <a:pt x="30550" y="4322"/>
                  </a:cubicBezTo>
                  <a:cubicBezTo>
                    <a:pt x="30870" y="4075"/>
                    <a:pt x="31174" y="3882"/>
                    <a:pt x="31479" y="3727"/>
                  </a:cubicBezTo>
                  <a:cubicBezTo>
                    <a:pt x="31616" y="3658"/>
                    <a:pt x="31758" y="3567"/>
                    <a:pt x="31902" y="3456"/>
                  </a:cubicBezTo>
                  <a:cubicBezTo>
                    <a:pt x="32201" y="3223"/>
                    <a:pt x="32391" y="2900"/>
                    <a:pt x="32470" y="2491"/>
                  </a:cubicBezTo>
                  <a:cubicBezTo>
                    <a:pt x="32539" y="2129"/>
                    <a:pt x="32442" y="1815"/>
                    <a:pt x="32184" y="1561"/>
                  </a:cubicBezTo>
                  <a:cubicBezTo>
                    <a:pt x="32064" y="1442"/>
                    <a:pt x="31931" y="1328"/>
                    <a:pt x="31788" y="1224"/>
                  </a:cubicBezTo>
                  <a:cubicBezTo>
                    <a:pt x="31268" y="845"/>
                    <a:pt x="30680" y="533"/>
                    <a:pt x="29994" y="275"/>
                  </a:cubicBezTo>
                  <a:cubicBezTo>
                    <a:pt x="29599" y="129"/>
                    <a:pt x="29261" y="45"/>
                    <a:pt x="28930" y="14"/>
                  </a:cubicBezTo>
                  <a:cubicBezTo>
                    <a:pt x="28829" y="5"/>
                    <a:pt x="28731" y="0"/>
                    <a:pt x="28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1" name="Google Shape;6321;p208"/>
            <p:cNvSpPr/>
            <p:nvPr/>
          </p:nvSpPr>
          <p:spPr>
            <a:xfrm>
              <a:off x="6625600" y="2668150"/>
              <a:ext cx="175" cy="275"/>
            </a:xfrm>
            <a:custGeom>
              <a:avLst/>
              <a:gdLst/>
              <a:ahLst/>
              <a:cxnLst/>
              <a:rect l="l" t="t" r="r" b="b"/>
              <a:pathLst>
                <a:path w="7" h="11" extrusionOk="0">
                  <a:moveTo>
                    <a:pt x="1" y="0"/>
                  </a:moveTo>
                  <a:lnTo>
                    <a:pt x="7" y="11"/>
                  </a:lnTo>
                  <a:cubicBezTo>
                    <a:pt x="5" y="6"/>
                    <a:pt x="4" y="3"/>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2" name="Google Shape;6322;p208"/>
            <p:cNvSpPr/>
            <p:nvPr/>
          </p:nvSpPr>
          <p:spPr>
            <a:xfrm>
              <a:off x="6623450" y="2666025"/>
              <a:ext cx="6000" cy="5575"/>
            </a:xfrm>
            <a:custGeom>
              <a:avLst/>
              <a:gdLst/>
              <a:ahLst/>
              <a:cxnLst/>
              <a:rect l="l" t="t" r="r" b="b"/>
              <a:pathLst>
                <a:path w="240" h="223" extrusionOk="0">
                  <a:moveTo>
                    <a:pt x="60" y="0"/>
                  </a:moveTo>
                  <a:lnTo>
                    <a:pt x="88" y="83"/>
                  </a:lnTo>
                  <a:lnTo>
                    <a:pt x="0" y="137"/>
                  </a:lnTo>
                  <a:lnTo>
                    <a:pt x="5" y="145"/>
                  </a:lnTo>
                  <a:lnTo>
                    <a:pt x="48" y="222"/>
                  </a:lnTo>
                  <a:lnTo>
                    <a:pt x="130" y="190"/>
                  </a:lnTo>
                  <a:lnTo>
                    <a:pt x="239" y="141"/>
                  </a:lnTo>
                  <a:lnTo>
                    <a:pt x="173" y="33"/>
                  </a:lnTo>
                  <a:lnTo>
                    <a:pt x="90" y="83"/>
                  </a:lnTo>
                  <a:lnTo>
                    <a:pt x="6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23" name="Google Shape;6323;p208">
            <a:extLst>
              <a:ext uri="{C183D7F6-B498-43B3-948B-1728B52AA6E4}">
                <adec:decorative xmlns:adec="http://schemas.microsoft.com/office/drawing/2017/decorative" val="1"/>
              </a:ext>
            </a:extLst>
          </p:cNvPr>
          <p:cNvGrpSpPr/>
          <p:nvPr/>
        </p:nvGrpSpPr>
        <p:grpSpPr>
          <a:xfrm rot="10800000">
            <a:off x="9222241" y="1179559"/>
            <a:ext cx="360336" cy="553571"/>
            <a:chOff x="4515231" y="4502156"/>
            <a:chExt cx="270252" cy="415178"/>
          </a:xfrm>
        </p:grpSpPr>
        <p:grpSp>
          <p:nvGrpSpPr>
            <p:cNvPr id="6324" name="Google Shape;6324;p208"/>
            <p:cNvGrpSpPr/>
            <p:nvPr/>
          </p:nvGrpSpPr>
          <p:grpSpPr>
            <a:xfrm>
              <a:off x="4515231" y="4502156"/>
              <a:ext cx="270252" cy="415178"/>
              <a:chOff x="7732350" y="3847025"/>
              <a:chExt cx="199950" cy="307175"/>
            </a:xfrm>
          </p:grpSpPr>
          <p:sp>
            <p:nvSpPr>
              <p:cNvPr id="6325" name="Google Shape;6325;p208"/>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6" name="Google Shape;6326;p208"/>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27" name="Google Shape;6327;p208"/>
            <p:cNvGrpSpPr/>
            <p:nvPr/>
          </p:nvGrpSpPr>
          <p:grpSpPr>
            <a:xfrm>
              <a:off x="4517765" y="4504674"/>
              <a:ext cx="265184" cy="410143"/>
              <a:chOff x="7734225" y="3848875"/>
              <a:chExt cx="196200" cy="303450"/>
            </a:xfrm>
          </p:grpSpPr>
          <p:sp>
            <p:nvSpPr>
              <p:cNvPr id="6328" name="Google Shape;6328;p208"/>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9" name="Google Shape;6329;p208"/>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330" name="Google Shape;6330;p208">
            <a:extLst>
              <a:ext uri="{C183D7F6-B498-43B3-948B-1728B52AA6E4}">
                <adec:decorative xmlns:adec="http://schemas.microsoft.com/office/drawing/2017/decorative" val="1"/>
              </a:ext>
            </a:extLst>
          </p:cNvPr>
          <p:cNvGrpSpPr/>
          <p:nvPr/>
        </p:nvGrpSpPr>
        <p:grpSpPr>
          <a:xfrm rot="1624843">
            <a:off x="5445677" y="2517722"/>
            <a:ext cx="632449" cy="947141"/>
            <a:chOff x="7139825" y="638225"/>
            <a:chExt cx="350950" cy="525575"/>
          </a:xfrm>
        </p:grpSpPr>
        <p:sp>
          <p:nvSpPr>
            <p:cNvPr id="6331" name="Google Shape;6331;p208"/>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2" name="Google Shape;6332;p208"/>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3" name="Google Shape;6333;p208"/>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4" name="Google Shape;6334;p208"/>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5" name="Google Shape;6335;p208"/>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6" name="Google Shape;6336;p208"/>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7" name="Google Shape;6337;p208"/>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8" name="Google Shape;6338;p208"/>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9" name="Google Shape;6339;p208"/>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0" name="Google Shape;6340;p208"/>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1" name="Google Shape;6341;p208"/>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2" name="Google Shape;6342;p208"/>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3" name="Google Shape;6343;p208"/>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4" name="Google Shape;6344;p208"/>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5" name="Google Shape;6345;p208"/>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6" name="Google Shape;6346;p208"/>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7" name="Google Shape;6347;p208"/>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8" name="Google Shape;6348;p208"/>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9" name="Google Shape;6349;p208"/>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0" name="Google Shape;6350;p208"/>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1" name="Google Shape;6351;p208"/>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2" name="Google Shape;6352;p208"/>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3" name="Google Shape;6353;p208"/>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4" name="Google Shape;6354;p208"/>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5" name="Google Shape;6355;p208"/>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6" name="Google Shape;6356;p208"/>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7" name="Google Shape;6357;p208"/>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8" name="Google Shape;6358;p208"/>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9" name="Google Shape;6359;p208"/>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0" name="Google Shape;6360;p208"/>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1" name="Google Shape;6361;p208"/>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2" name="Google Shape;6362;p208"/>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3" name="Google Shape;6363;p208"/>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4" name="Google Shape;6364;p208"/>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5" name="Google Shape;6365;p208"/>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6" name="Google Shape;6366;p208"/>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7" name="Google Shape;6367;p208"/>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8" name="Google Shape;6368;p208"/>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9" name="Google Shape;6369;p208"/>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0" name="Google Shape;6370;p208"/>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1" name="Google Shape;6371;p208"/>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2" name="Google Shape;6372;p208"/>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3" name="Google Shape;6373;p208"/>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4" name="Google Shape;6374;p208"/>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5" name="Google Shape;6375;p208"/>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6" name="Google Shape;6376;p208"/>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77" name="Google Shape;6377;p208">
            <a:extLst>
              <a:ext uri="{C183D7F6-B498-43B3-948B-1728B52AA6E4}">
                <adec:decorative xmlns:adec="http://schemas.microsoft.com/office/drawing/2017/decorative" val="1"/>
              </a:ext>
            </a:extLst>
          </p:cNvPr>
          <p:cNvGrpSpPr/>
          <p:nvPr/>
        </p:nvGrpSpPr>
        <p:grpSpPr>
          <a:xfrm>
            <a:off x="4721082" y="1697365"/>
            <a:ext cx="632549" cy="946571"/>
            <a:chOff x="6732400" y="635900"/>
            <a:chExt cx="351000" cy="525250"/>
          </a:xfrm>
        </p:grpSpPr>
        <p:sp>
          <p:nvSpPr>
            <p:cNvPr id="6378" name="Google Shape;6378;p208"/>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9" name="Google Shape;6379;p208"/>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0" name="Google Shape;6380;p208"/>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1" name="Google Shape;6381;p208"/>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2" name="Google Shape;6382;p208"/>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3" name="Google Shape;6383;p208"/>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4" name="Google Shape;6384;p208"/>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5" name="Google Shape;6385;p208"/>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6" name="Google Shape;6386;p208"/>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7" name="Google Shape;6387;p208"/>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8" name="Google Shape;6388;p208"/>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9" name="Google Shape;6389;p208"/>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0" name="Google Shape;6390;p208"/>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1" name="Google Shape;6391;p208"/>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2" name="Google Shape;6392;p208"/>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3" name="Google Shape;6393;p208"/>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4" name="Google Shape;6394;p208"/>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5" name="Google Shape;6395;p208"/>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6" name="Google Shape;6396;p208"/>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7" name="Google Shape;6397;p208"/>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8" name="Google Shape;6398;p208"/>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9" name="Google Shape;6399;p208"/>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0" name="Google Shape;6400;p208"/>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1" name="Google Shape;6401;p208"/>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2" name="Google Shape;6402;p208"/>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3" name="Google Shape;6403;p208"/>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4" name="Google Shape;6404;p208"/>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5" name="Google Shape;6405;p208"/>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6" name="Google Shape;6406;p208"/>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7" name="Google Shape;6407;p208"/>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8" name="Google Shape;6408;p208"/>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9" name="Google Shape;6409;p208"/>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0" name="Google Shape;6410;p208"/>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1" name="Google Shape;6411;p208"/>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2" name="Google Shape;6412;p208"/>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3" name="Google Shape;6413;p208"/>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17"/>
        <p:cNvGrpSpPr/>
        <p:nvPr/>
      </p:nvGrpSpPr>
      <p:grpSpPr>
        <a:xfrm>
          <a:off x="0" y="0"/>
          <a:ext cx="0" cy="0"/>
          <a:chOff x="0" y="0"/>
          <a:chExt cx="0" cy="0"/>
        </a:xfrm>
      </p:grpSpPr>
      <p:sp>
        <p:nvSpPr>
          <p:cNvPr id="6418" name="Google Shape;6418;p209"/>
          <p:cNvSpPr txBox="1">
            <a:spLocks noGrp="1"/>
          </p:cNvSpPr>
          <p:nvPr>
            <p:ph type="title"/>
          </p:nvPr>
        </p:nvSpPr>
        <p:spPr>
          <a:xfrm>
            <a:off x="960000" y="443767"/>
            <a:ext cx="10272000" cy="763600"/>
          </a:xfrm>
          <a:prstGeom prst="rect">
            <a:avLst/>
          </a:prstGeom>
        </p:spPr>
        <p:txBody>
          <a:bodyPr spcFirstLastPara="1" wrap="square" lIns="121900" tIns="121900" rIns="121900" bIns="121900" anchor="t" anchorCtr="0">
            <a:noAutofit/>
          </a:bodyPr>
          <a:lstStyle/>
          <a:p>
            <a:r>
              <a:rPr lang="en"/>
              <a:t>Audience </a:t>
            </a:r>
            <a:r>
              <a:rPr lang="en">
                <a:solidFill>
                  <a:schemeClr val="dk1">
                    <a:alpha val="0"/>
                  </a:schemeClr>
                </a:solidFill>
              </a:rPr>
              <a:t>(2)</a:t>
            </a:r>
            <a:endParaRPr>
              <a:solidFill>
                <a:schemeClr val="dk1">
                  <a:alpha val="0"/>
                </a:schemeClr>
              </a:solidFill>
            </a:endParaRPr>
          </a:p>
        </p:txBody>
      </p:sp>
      <p:grpSp>
        <p:nvGrpSpPr>
          <p:cNvPr id="6419" name="Google Shape;6419;p209">
            <a:extLst>
              <a:ext uri="{C183D7F6-B498-43B3-948B-1728B52AA6E4}">
                <adec:decorative xmlns:adec="http://schemas.microsoft.com/office/drawing/2017/decorative" val="1"/>
              </a:ext>
            </a:extLst>
          </p:cNvPr>
          <p:cNvGrpSpPr/>
          <p:nvPr/>
        </p:nvGrpSpPr>
        <p:grpSpPr>
          <a:xfrm>
            <a:off x="8163529" y="2527854"/>
            <a:ext cx="2222649" cy="3351103"/>
            <a:chOff x="3910275" y="2211050"/>
            <a:chExt cx="1042975" cy="1572500"/>
          </a:xfrm>
        </p:grpSpPr>
        <p:grpSp>
          <p:nvGrpSpPr>
            <p:cNvPr id="6420" name="Google Shape;6420;p209"/>
            <p:cNvGrpSpPr/>
            <p:nvPr/>
          </p:nvGrpSpPr>
          <p:grpSpPr>
            <a:xfrm>
              <a:off x="3910275" y="2756925"/>
              <a:ext cx="1042975" cy="618575"/>
              <a:chOff x="3910275" y="2756925"/>
              <a:chExt cx="1042975" cy="618575"/>
            </a:xfrm>
          </p:grpSpPr>
          <p:sp>
            <p:nvSpPr>
              <p:cNvPr id="6421" name="Google Shape;6421;p209"/>
              <p:cNvSpPr/>
              <p:nvPr/>
            </p:nvSpPr>
            <p:spPr>
              <a:xfrm>
                <a:off x="3932300" y="2757150"/>
                <a:ext cx="138525" cy="122025"/>
              </a:xfrm>
              <a:custGeom>
                <a:avLst/>
                <a:gdLst/>
                <a:ahLst/>
                <a:cxnLst/>
                <a:rect l="l" t="t" r="r" b="b"/>
                <a:pathLst>
                  <a:path w="5541" h="4881" extrusionOk="0">
                    <a:moveTo>
                      <a:pt x="2771" y="1"/>
                    </a:moveTo>
                    <a:cubicBezTo>
                      <a:pt x="1817" y="1"/>
                      <a:pt x="912" y="564"/>
                      <a:pt x="520" y="1501"/>
                    </a:cubicBezTo>
                    <a:cubicBezTo>
                      <a:pt x="0" y="2743"/>
                      <a:pt x="587" y="4172"/>
                      <a:pt x="1831" y="4691"/>
                    </a:cubicBezTo>
                    <a:cubicBezTo>
                      <a:pt x="2138" y="4819"/>
                      <a:pt x="2457" y="4880"/>
                      <a:pt x="2770" y="4880"/>
                    </a:cubicBezTo>
                    <a:cubicBezTo>
                      <a:pt x="3725" y="4880"/>
                      <a:pt x="4631" y="4316"/>
                      <a:pt x="5022" y="3380"/>
                    </a:cubicBezTo>
                    <a:cubicBezTo>
                      <a:pt x="5541" y="2138"/>
                      <a:pt x="4954" y="709"/>
                      <a:pt x="3712" y="190"/>
                    </a:cubicBezTo>
                    <a:cubicBezTo>
                      <a:pt x="3404" y="62"/>
                      <a:pt x="3085" y="1"/>
                      <a:pt x="27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2" name="Google Shape;6422;p209"/>
              <p:cNvSpPr/>
              <p:nvPr/>
            </p:nvSpPr>
            <p:spPr>
              <a:xfrm>
                <a:off x="4827025" y="2756925"/>
                <a:ext cx="85725" cy="122025"/>
              </a:xfrm>
              <a:custGeom>
                <a:avLst/>
                <a:gdLst/>
                <a:ahLst/>
                <a:cxnLst/>
                <a:rect l="l" t="t" r="r" b="b"/>
                <a:pathLst>
                  <a:path w="3429" h="4881" extrusionOk="0">
                    <a:moveTo>
                      <a:pt x="990" y="0"/>
                    </a:moveTo>
                    <a:lnTo>
                      <a:pt x="990" y="2"/>
                    </a:lnTo>
                    <a:cubicBezTo>
                      <a:pt x="636" y="2"/>
                      <a:pt x="303" y="79"/>
                      <a:pt x="1" y="215"/>
                    </a:cubicBezTo>
                    <a:cubicBezTo>
                      <a:pt x="854" y="594"/>
                      <a:pt x="1451" y="1446"/>
                      <a:pt x="1451" y="2440"/>
                    </a:cubicBezTo>
                    <a:cubicBezTo>
                      <a:pt x="1451" y="3434"/>
                      <a:pt x="854" y="4287"/>
                      <a:pt x="1" y="4667"/>
                    </a:cubicBezTo>
                    <a:cubicBezTo>
                      <a:pt x="303" y="4801"/>
                      <a:pt x="636" y="4880"/>
                      <a:pt x="990" y="4880"/>
                    </a:cubicBezTo>
                    <a:cubicBezTo>
                      <a:pt x="2337" y="4880"/>
                      <a:pt x="3428" y="3787"/>
                      <a:pt x="3428" y="2440"/>
                    </a:cubicBezTo>
                    <a:cubicBezTo>
                      <a:pt x="3428" y="1093"/>
                      <a:pt x="2337" y="0"/>
                      <a:pt x="9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3" name="Google Shape;6423;p209"/>
              <p:cNvSpPr/>
              <p:nvPr/>
            </p:nvSpPr>
            <p:spPr>
              <a:xfrm>
                <a:off x="4870050" y="3014650"/>
                <a:ext cx="83200" cy="121975"/>
              </a:xfrm>
              <a:custGeom>
                <a:avLst/>
                <a:gdLst/>
                <a:ahLst/>
                <a:cxnLst/>
                <a:rect l="l" t="t" r="r" b="b"/>
                <a:pathLst>
                  <a:path w="3328" h="4879" extrusionOk="0">
                    <a:moveTo>
                      <a:pt x="888" y="0"/>
                    </a:moveTo>
                    <a:cubicBezTo>
                      <a:pt x="574" y="0"/>
                      <a:pt x="277" y="65"/>
                      <a:pt x="0" y="173"/>
                    </a:cubicBezTo>
                    <a:cubicBezTo>
                      <a:pt x="1054" y="391"/>
                      <a:pt x="1846" y="1325"/>
                      <a:pt x="1846" y="2443"/>
                    </a:cubicBezTo>
                    <a:cubicBezTo>
                      <a:pt x="1846" y="3562"/>
                      <a:pt x="1059" y="4488"/>
                      <a:pt x="11" y="4711"/>
                    </a:cubicBezTo>
                    <a:cubicBezTo>
                      <a:pt x="284" y="4816"/>
                      <a:pt x="578" y="4879"/>
                      <a:pt x="888" y="4879"/>
                    </a:cubicBezTo>
                    <a:cubicBezTo>
                      <a:pt x="2235" y="4879"/>
                      <a:pt x="3328" y="3788"/>
                      <a:pt x="3328" y="2440"/>
                    </a:cubicBezTo>
                    <a:cubicBezTo>
                      <a:pt x="3328" y="1093"/>
                      <a:pt x="2235" y="0"/>
                      <a:pt x="8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4" name="Google Shape;6424;p209"/>
              <p:cNvSpPr/>
              <p:nvPr/>
            </p:nvSpPr>
            <p:spPr>
              <a:xfrm>
                <a:off x="4822200" y="3252275"/>
                <a:ext cx="90575" cy="122000"/>
              </a:xfrm>
              <a:custGeom>
                <a:avLst/>
                <a:gdLst/>
                <a:ahLst/>
                <a:cxnLst/>
                <a:rect l="l" t="t" r="r" b="b"/>
                <a:pathLst>
                  <a:path w="3623" h="4880" extrusionOk="0">
                    <a:moveTo>
                      <a:pt x="1183" y="1"/>
                    </a:moveTo>
                    <a:cubicBezTo>
                      <a:pt x="752" y="1"/>
                      <a:pt x="353" y="123"/>
                      <a:pt x="1" y="319"/>
                    </a:cubicBezTo>
                    <a:cubicBezTo>
                      <a:pt x="109" y="302"/>
                      <a:pt x="215" y="286"/>
                      <a:pt x="328" y="286"/>
                    </a:cubicBezTo>
                    <a:cubicBezTo>
                      <a:pt x="1518" y="286"/>
                      <a:pt x="2482" y="1251"/>
                      <a:pt x="2482" y="2441"/>
                    </a:cubicBezTo>
                    <a:cubicBezTo>
                      <a:pt x="2482" y="3630"/>
                      <a:pt x="1518" y="4594"/>
                      <a:pt x="328" y="4594"/>
                    </a:cubicBezTo>
                    <a:cubicBezTo>
                      <a:pt x="215" y="4594"/>
                      <a:pt x="109" y="4578"/>
                      <a:pt x="1" y="4561"/>
                    </a:cubicBezTo>
                    <a:lnTo>
                      <a:pt x="1" y="4561"/>
                    </a:lnTo>
                    <a:cubicBezTo>
                      <a:pt x="353" y="4757"/>
                      <a:pt x="751" y="4879"/>
                      <a:pt x="1183" y="4879"/>
                    </a:cubicBezTo>
                    <a:cubicBezTo>
                      <a:pt x="2530" y="4879"/>
                      <a:pt x="3623" y="3786"/>
                      <a:pt x="3623" y="2441"/>
                    </a:cubicBezTo>
                    <a:cubicBezTo>
                      <a:pt x="3623" y="1093"/>
                      <a:pt x="2530" y="1"/>
                      <a:pt x="11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5" name="Google Shape;6425;p209"/>
              <p:cNvSpPr/>
              <p:nvPr/>
            </p:nvSpPr>
            <p:spPr>
              <a:xfrm>
                <a:off x="3910275" y="3005225"/>
                <a:ext cx="100950" cy="122000"/>
              </a:xfrm>
              <a:custGeom>
                <a:avLst/>
                <a:gdLst/>
                <a:ahLst/>
                <a:cxnLst/>
                <a:rect l="l" t="t" r="r" b="b"/>
                <a:pathLst>
                  <a:path w="4038" h="4880" extrusionOk="0">
                    <a:moveTo>
                      <a:pt x="2438" y="1"/>
                    </a:moveTo>
                    <a:cubicBezTo>
                      <a:pt x="1093" y="1"/>
                      <a:pt x="0" y="1092"/>
                      <a:pt x="0" y="2439"/>
                    </a:cubicBezTo>
                    <a:cubicBezTo>
                      <a:pt x="0" y="3787"/>
                      <a:pt x="1091" y="4879"/>
                      <a:pt x="2438" y="4879"/>
                    </a:cubicBezTo>
                    <a:cubicBezTo>
                      <a:pt x="3054" y="4879"/>
                      <a:pt x="3608" y="4643"/>
                      <a:pt x="4037" y="4268"/>
                    </a:cubicBezTo>
                    <a:cubicBezTo>
                      <a:pt x="3526" y="3821"/>
                      <a:pt x="3196" y="3172"/>
                      <a:pt x="3196" y="2439"/>
                    </a:cubicBezTo>
                    <a:cubicBezTo>
                      <a:pt x="3196" y="1708"/>
                      <a:pt x="3526" y="1058"/>
                      <a:pt x="4037" y="610"/>
                    </a:cubicBezTo>
                    <a:cubicBezTo>
                      <a:pt x="3608" y="235"/>
                      <a:pt x="3054" y="1"/>
                      <a:pt x="243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6" name="Google Shape;6426;p209"/>
              <p:cNvSpPr/>
              <p:nvPr/>
            </p:nvSpPr>
            <p:spPr>
              <a:xfrm>
                <a:off x="3950725" y="3253525"/>
                <a:ext cx="93175" cy="121975"/>
              </a:xfrm>
              <a:custGeom>
                <a:avLst/>
                <a:gdLst/>
                <a:ahLst/>
                <a:cxnLst/>
                <a:rect l="l" t="t" r="r" b="b"/>
                <a:pathLst>
                  <a:path w="3727" h="4879" extrusionOk="0">
                    <a:moveTo>
                      <a:pt x="2441" y="0"/>
                    </a:moveTo>
                    <a:cubicBezTo>
                      <a:pt x="1094" y="0"/>
                      <a:pt x="1" y="1091"/>
                      <a:pt x="1" y="2438"/>
                    </a:cubicBezTo>
                    <a:cubicBezTo>
                      <a:pt x="1" y="3786"/>
                      <a:pt x="1094" y="4878"/>
                      <a:pt x="2441" y="4878"/>
                    </a:cubicBezTo>
                    <a:cubicBezTo>
                      <a:pt x="2915" y="4878"/>
                      <a:pt x="3353" y="4736"/>
                      <a:pt x="3726" y="4503"/>
                    </a:cubicBezTo>
                    <a:cubicBezTo>
                      <a:pt x="3037" y="4073"/>
                      <a:pt x="2574" y="3312"/>
                      <a:pt x="2574" y="2438"/>
                    </a:cubicBezTo>
                    <a:cubicBezTo>
                      <a:pt x="2574" y="1565"/>
                      <a:pt x="3037" y="804"/>
                      <a:pt x="3726" y="374"/>
                    </a:cubicBezTo>
                    <a:cubicBezTo>
                      <a:pt x="3351" y="140"/>
                      <a:pt x="2915" y="0"/>
                      <a:pt x="2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27" name="Google Shape;6427;p209"/>
            <p:cNvGrpSpPr/>
            <p:nvPr/>
          </p:nvGrpSpPr>
          <p:grpSpPr>
            <a:xfrm>
              <a:off x="4152800" y="2211050"/>
              <a:ext cx="597475" cy="1572500"/>
              <a:chOff x="4152800" y="2211050"/>
              <a:chExt cx="597475" cy="1572500"/>
            </a:xfrm>
          </p:grpSpPr>
          <p:sp>
            <p:nvSpPr>
              <p:cNvPr id="6428" name="Google Shape;6428;p209"/>
              <p:cNvSpPr/>
              <p:nvPr/>
            </p:nvSpPr>
            <p:spPr>
              <a:xfrm>
                <a:off x="4568875" y="3609050"/>
                <a:ext cx="9975" cy="8825"/>
              </a:xfrm>
              <a:custGeom>
                <a:avLst/>
                <a:gdLst/>
                <a:ahLst/>
                <a:cxnLst/>
                <a:rect l="l" t="t" r="r" b="b"/>
                <a:pathLst>
                  <a:path w="399" h="353" extrusionOk="0">
                    <a:moveTo>
                      <a:pt x="286" y="1"/>
                    </a:moveTo>
                    <a:lnTo>
                      <a:pt x="255" y="4"/>
                    </a:lnTo>
                    <a:cubicBezTo>
                      <a:pt x="170" y="22"/>
                      <a:pt x="85" y="38"/>
                      <a:pt x="0" y="53"/>
                    </a:cubicBezTo>
                    <a:lnTo>
                      <a:pt x="56" y="352"/>
                    </a:lnTo>
                    <a:cubicBezTo>
                      <a:pt x="144" y="335"/>
                      <a:pt x="230" y="320"/>
                      <a:pt x="318" y="300"/>
                    </a:cubicBezTo>
                    <a:lnTo>
                      <a:pt x="315" y="292"/>
                    </a:lnTo>
                    <a:lnTo>
                      <a:pt x="398" y="258"/>
                    </a:lnTo>
                    <a:lnTo>
                      <a:pt x="286" y="146"/>
                    </a:lnTo>
                    <a:lnTo>
                      <a:pt x="28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9" name="Google Shape;6429;p209"/>
              <p:cNvSpPr/>
              <p:nvPr/>
            </p:nvSpPr>
            <p:spPr>
              <a:xfrm>
                <a:off x="4415225" y="3617125"/>
                <a:ext cx="3075" cy="7850"/>
              </a:xfrm>
              <a:custGeom>
                <a:avLst/>
                <a:gdLst/>
                <a:ahLst/>
                <a:cxnLst/>
                <a:rect l="l" t="t" r="r" b="b"/>
                <a:pathLst>
                  <a:path w="123" h="314" extrusionOk="0">
                    <a:moveTo>
                      <a:pt x="12" y="0"/>
                    </a:moveTo>
                    <a:lnTo>
                      <a:pt x="1" y="303"/>
                    </a:lnTo>
                    <a:cubicBezTo>
                      <a:pt x="36" y="307"/>
                      <a:pt x="70" y="310"/>
                      <a:pt x="106" y="313"/>
                    </a:cubicBezTo>
                    <a:lnTo>
                      <a:pt x="123" y="9"/>
                    </a:lnTo>
                    <a:cubicBezTo>
                      <a:pt x="93" y="8"/>
                      <a:pt x="64" y="5"/>
                      <a:pt x="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0" name="Google Shape;6430;p209"/>
              <p:cNvSpPr/>
              <p:nvPr/>
            </p:nvSpPr>
            <p:spPr>
              <a:xfrm>
                <a:off x="4538325" y="2278000"/>
                <a:ext cx="81950" cy="71350"/>
              </a:xfrm>
              <a:custGeom>
                <a:avLst/>
                <a:gdLst/>
                <a:ahLst/>
                <a:cxnLst/>
                <a:rect l="l" t="t" r="r" b="b"/>
                <a:pathLst>
                  <a:path w="3278" h="2854" extrusionOk="0">
                    <a:moveTo>
                      <a:pt x="1639" y="300"/>
                    </a:moveTo>
                    <a:lnTo>
                      <a:pt x="2997" y="2652"/>
                    </a:lnTo>
                    <a:lnTo>
                      <a:pt x="281" y="2652"/>
                    </a:lnTo>
                    <a:lnTo>
                      <a:pt x="1639" y="300"/>
                    </a:lnTo>
                    <a:close/>
                    <a:moveTo>
                      <a:pt x="1638" y="0"/>
                    </a:moveTo>
                    <a:cubicBezTo>
                      <a:pt x="1604" y="0"/>
                      <a:pt x="1569" y="16"/>
                      <a:pt x="1551" y="46"/>
                    </a:cubicBezTo>
                    <a:lnTo>
                      <a:pt x="19" y="2702"/>
                    </a:lnTo>
                    <a:cubicBezTo>
                      <a:pt x="0" y="2733"/>
                      <a:pt x="0" y="2772"/>
                      <a:pt x="19" y="2803"/>
                    </a:cubicBezTo>
                    <a:cubicBezTo>
                      <a:pt x="36" y="2834"/>
                      <a:pt x="69" y="2854"/>
                      <a:pt x="105" y="2854"/>
                    </a:cubicBezTo>
                    <a:lnTo>
                      <a:pt x="3172" y="2854"/>
                    </a:lnTo>
                    <a:cubicBezTo>
                      <a:pt x="3207" y="2854"/>
                      <a:pt x="3241" y="2834"/>
                      <a:pt x="3259" y="2803"/>
                    </a:cubicBezTo>
                    <a:cubicBezTo>
                      <a:pt x="3278" y="2772"/>
                      <a:pt x="3278" y="2733"/>
                      <a:pt x="3259" y="2702"/>
                    </a:cubicBezTo>
                    <a:lnTo>
                      <a:pt x="1725" y="46"/>
                    </a:lnTo>
                    <a:cubicBezTo>
                      <a:pt x="1708" y="16"/>
                      <a:pt x="1673" y="0"/>
                      <a:pt x="16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1" name="Google Shape;6431;p209"/>
              <p:cNvSpPr/>
              <p:nvPr/>
            </p:nvSpPr>
            <p:spPr>
              <a:xfrm>
                <a:off x="4324900" y="2297950"/>
                <a:ext cx="81950" cy="71475"/>
              </a:xfrm>
              <a:custGeom>
                <a:avLst/>
                <a:gdLst/>
                <a:ahLst/>
                <a:cxnLst/>
                <a:rect l="l" t="t" r="r" b="b"/>
                <a:pathLst>
                  <a:path w="3278" h="2859" extrusionOk="0">
                    <a:moveTo>
                      <a:pt x="2997" y="202"/>
                    </a:moveTo>
                    <a:lnTo>
                      <a:pt x="1638" y="2554"/>
                    </a:lnTo>
                    <a:lnTo>
                      <a:pt x="282" y="202"/>
                    </a:lnTo>
                    <a:close/>
                    <a:moveTo>
                      <a:pt x="106" y="0"/>
                    </a:moveTo>
                    <a:cubicBezTo>
                      <a:pt x="70" y="0"/>
                      <a:pt x="36" y="20"/>
                      <a:pt x="18" y="51"/>
                    </a:cubicBezTo>
                    <a:cubicBezTo>
                      <a:pt x="1" y="82"/>
                      <a:pt x="1" y="120"/>
                      <a:pt x="18" y="151"/>
                    </a:cubicBezTo>
                    <a:lnTo>
                      <a:pt x="1552" y="2807"/>
                    </a:lnTo>
                    <a:cubicBezTo>
                      <a:pt x="1569" y="2838"/>
                      <a:pt x="1603" y="2858"/>
                      <a:pt x="1638" y="2858"/>
                    </a:cubicBezTo>
                    <a:cubicBezTo>
                      <a:pt x="1675" y="2858"/>
                      <a:pt x="1708" y="2838"/>
                      <a:pt x="1726" y="2807"/>
                    </a:cubicBezTo>
                    <a:lnTo>
                      <a:pt x="3260" y="151"/>
                    </a:lnTo>
                    <a:cubicBezTo>
                      <a:pt x="3277" y="120"/>
                      <a:pt x="3277" y="82"/>
                      <a:pt x="3260" y="51"/>
                    </a:cubicBezTo>
                    <a:cubicBezTo>
                      <a:pt x="3242" y="20"/>
                      <a:pt x="3208" y="0"/>
                      <a:pt x="3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2" name="Google Shape;6432;p209"/>
              <p:cNvSpPr/>
              <p:nvPr/>
            </p:nvSpPr>
            <p:spPr>
              <a:xfrm>
                <a:off x="4642650" y="2392700"/>
                <a:ext cx="81975" cy="71350"/>
              </a:xfrm>
              <a:custGeom>
                <a:avLst/>
                <a:gdLst/>
                <a:ahLst/>
                <a:cxnLst/>
                <a:rect l="l" t="t" r="r" b="b"/>
                <a:pathLst>
                  <a:path w="3279" h="2854" extrusionOk="0">
                    <a:moveTo>
                      <a:pt x="1639" y="300"/>
                    </a:moveTo>
                    <a:lnTo>
                      <a:pt x="2997" y="2652"/>
                    </a:lnTo>
                    <a:lnTo>
                      <a:pt x="281" y="2652"/>
                    </a:lnTo>
                    <a:lnTo>
                      <a:pt x="1639" y="300"/>
                    </a:lnTo>
                    <a:close/>
                    <a:moveTo>
                      <a:pt x="1639" y="0"/>
                    </a:moveTo>
                    <a:cubicBezTo>
                      <a:pt x="1604" y="0"/>
                      <a:pt x="1570" y="16"/>
                      <a:pt x="1551" y="47"/>
                    </a:cubicBezTo>
                    <a:lnTo>
                      <a:pt x="19" y="2703"/>
                    </a:lnTo>
                    <a:cubicBezTo>
                      <a:pt x="0" y="2734"/>
                      <a:pt x="0" y="2772"/>
                      <a:pt x="19" y="2803"/>
                    </a:cubicBezTo>
                    <a:cubicBezTo>
                      <a:pt x="37" y="2835"/>
                      <a:pt x="70" y="2854"/>
                      <a:pt x="107" y="2854"/>
                    </a:cubicBezTo>
                    <a:lnTo>
                      <a:pt x="3172" y="2854"/>
                    </a:lnTo>
                    <a:cubicBezTo>
                      <a:pt x="3209" y="2854"/>
                      <a:pt x="3241" y="2835"/>
                      <a:pt x="3260" y="2803"/>
                    </a:cubicBezTo>
                    <a:cubicBezTo>
                      <a:pt x="3278" y="2772"/>
                      <a:pt x="3278" y="2734"/>
                      <a:pt x="3260" y="2703"/>
                    </a:cubicBezTo>
                    <a:lnTo>
                      <a:pt x="1727" y="47"/>
                    </a:lnTo>
                    <a:cubicBezTo>
                      <a:pt x="1709" y="16"/>
                      <a:pt x="1674" y="0"/>
                      <a:pt x="16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3" name="Google Shape;6433;p209"/>
              <p:cNvSpPr/>
              <p:nvPr/>
            </p:nvSpPr>
            <p:spPr>
              <a:xfrm>
                <a:off x="4642750" y="2425800"/>
                <a:ext cx="81750" cy="5075"/>
              </a:xfrm>
              <a:custGeom>
                <a:avLst/>
                <a:gdLst/>
                <a:ahLst/>
                <a:cxnLst/>
                <a:rect l="l" t="t" r="r" b="b"/>
                <a:pathLst>
                  <a:path w="3270" h="203" extrusionOk="0">
                    <a:moveTo>
                      <a:pt x="103" y="1"/>
                    </a:moveTo>
                    <a:cubicBezTo>
                      <a:pt x="47" y="1"/>
                      <a:pt x="1" y="45"/>
                      <a:pt x="1" y="101"/>
                    </a:cubicBezTo>
                    <a:cubicBezTo>
                      <a:pt x="1" y="156"/>
                      <a:pt x="46" y="203"/>
                      <a:pt x="103" y="203"/>
                    </a:cubicBezTo>
                    <a:lnTo>
                      <a:pt x="3168" y="203"/>
                    </a:lnTo>
                    <a:cubicBezTo>
                      <a:pt x="3225" y="203"/>
                      <a:pt x="3269" y="156"/>
                      <a:pt x="3269" y="101"/>
                    </a:cubicBezTo>
                    <a:cubicBezTo>
                      <a:pt x="3269" y="45"/>
                      <a:pt x="3225" y="1"/>
                      <a:pt x="3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4" name="Google Shape;6434;p209"/>
              <p:cNvSpPr/>
              <p:nvPr/>
            </p:nvSpPr>
            <p:spPr>
              <a:xfrm>
                <a:off x="4440075" y="2211050"/>
                <a:ext cx="81950" cy="71475"/>
              </a:xfrm>
              <a:custGeom>
                <a:avLst/>
                <a:gdLst/>
                <a:ahLst/>
                <a:cxnLst/>
                <a:rect l="l" t="t" r="r" b="b"/>
                <a:pathLst>
                  <a:path w="3278" h="2859" extrusionOk="0">
                    <a:moveTo>
                      <a:pt x="2996" y="203"/>
                    </a:moveTo>
                    <a:lnTo>
                      <a:pt x="1638" y="2555"/>
                    </a:lnTo>
                    <a:lnTo>
                      <a:pt x="282" y="203"/>
                    </a:lnTo>
                    <a:close/>
                    <a:moveTo>
                      <a:pt x="106" y="0"/>
                    </a:moveTo>
                    <a:cubicBezTo>
                      <a:pt x="70" y="0"/>
                      <a:pt x="36" y="19"/>
                      <a:pt x="18" y="51"/>
                    </a:cubicBezTo>
                    <a:cubicBezTo>
                      <a:pt x="1" y="82"/>
                      <a:pt x="1" y="121"/>
                      <a:pt x="18" y="152"/>
                    </a:cubicBezTo>
                    <a:lnTo>
                      <a:pt x="1552" y="2808"/>
                    </a:lnTo>
                    <a:cubicBezTo>
                      <a:pt x="1569" y="2839"/>
                      <a:pt x="1603" y="2859"/>
                      <a:pt x="1638" y="2859"/>
                    </a:cubicBezTo>
                    <a:cubicBezTo>
                      <a:pt x="1675" y="2859"/>
                      <a:pt x="1708" y="2839"/>
                      <a:pt x="1726" y="2808"/>
                    </a:cubicBezTo>
                    <a:lnTo>
                      <a:pt x="3260" y="152"/>
                    </a:lnTo>
                    <a:cubicBezTo>
                      <a:pt x="3277" y="121"/>
                      <a:pt x="3277" y="82"/>
                      <a:pt x="3260" y="51"/>
                    </a:cubicBezTo>
                    <a:cubicBezTo>
                      <a:pt x="3242" y="19"/>
                      <a:pt x="3208" y="0"/>
                      <a:pt x="3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5" name="Google Shape;6435;p209"/>
              <p:cNvSpPr/>
              <p:nvPr/>
            </p:nvSpPr>
            <p:spPr>
              <a:xfrm>
                <a:off x="4440200" y="2244225"/>
                <a:ext cx="81700" cy="5075"/>
              </a:xfrm>
              <a:custGeom>
                <a:avLst/>
                <a:gdLst/>
                <a:ahLst/>
                <a:cxnLst/>
                <a:rect l="l" t="t" r="r" b="b"/>
                <a:pathLst>
                  <a:path w="3268" h="203" extrusionOk="0">
                    <a:moveTo>
                      <a:pt x="101" y="1"/>
                    </a:moveTo>
                    <a:cubicBezTo>
                      <a:pt x="45" y="1"/>
                      <a:pt x="0" y="47"/>
                      <a:pt x="0" y="103"/>
                    </a:cubicBezTo>
                    <a:cubicBezTo>
                      <a:pt x="0" y="158"/>
                      <a:pt x="45" y="203"/>
                      <a:pt x="101" y="203"/>
                    </a:cubicBezTo>
                    <a:lnTo>
                      <a:pt x="3167" y="203"/>
                    </a:lnTo>
                    <a:cubicBezTo>
                      <a:pt x="3223" y="203"/>
                      <a:pt x="3268" y="158"/>
                      <a:pt x="3268" y="103"/>
                    </a:cubicBezTo>
                    <a:cubicBezTo>
                      <a:pt x="3268" y="47"/>
                      <a:pt x="3223" y="1"/>
                      <a:pt x="31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6" name="Google Shape;6436;p209"/>
              <p:cNvSpPr/>
              <p:nvPr/>
            </p:nvSpPr>
            <p:spPr>
              <a:xfrm>
                <a:off x="4152800" y="2348825"/>
                <a:ext cx="597475" cy="1434725"/>
              </a:xfrm>
              <a:custGeom>
                <a:avLst/>
                <a:gdLst/>
                <a:ahLst/>
                <a:cxnLst/>
                <a:rect l="l" t="t" r="r" b="b"/>
                <a:pathLst>
                  <a:path w="23899" h="57389" extrusionOk="0">
                    <a:moveTo>
                      <a:pt x="14291" y="50894"/>
                    </a:moveTo>
                    <a:cubicBezTo>
                      <a:pt x="14239" y="51079"/>
                      <a:pt x="14069" y="51209"/>
                      <a:pt x="13876" y="51209"/>
                    </a:cubicBezTo>
                    <a:cubicBezTo>
                      <a:pt x="13700" y="51209"/>
                      <a:pt x="13543" y="51104"/>
                      <a:pt x="13476" y="50940"/>
                    </a:cubicBezTo>
                    <a:lnTo>
                      <a:pt x="13290" y="51016"/>
                    </a:lnTo>
                    <a:cubicBezTo>
                      <a:pt x="13387" y="51257"/>
                      <a:pt x="13617" y="51411"/>
                      <a:pt x="13876" y="51411"/>
                    </a:cubicBezTo>
                    <a:cubicBezTo>
                      <a:pt x="14160" y="51411"/>
                      <a:pt x="14410" y="51221"/>
                      <a:pt x="14486" y="50950"/>
                    </a:cubicBezTo>
                    <a:lnTo>
                      <a:pt x="14291" y="50894"/>
                    </a:lnTo>
                    <a:close/>
                    <a:moveTo>
                      <a:pt x="15288" y="50814"/>
                    </a:moveTo>
                    <a:cubicBezTo>
                      <a:pt x="15270" y="51587"/>
                      <a:pt x="14649" y="52192"/>
                      <a:pt x="13876" y="52192"/>
                    </a:cubicBezTo>
                    <a:cubicBezTo>
                      <a:pt x="13174" y="52192"/>
                      <a:pt x="12571" y="51669"/>
                      <a:pt x="12476" y="50974"/>
                    </a:cubicBezTo>
                    <a:lnTo>
                      <a:pt x="12276" y="51002"/>
                    </a:lnTo>
                    <a:cubicBezTo>
                      <a:pt x="12384" y="51795"/>
                      <a:pt x="13074" y="52394"/>
                      <a:pt x="13876" y="52394"/>
                    </a:cubicBezTo>
                    <a:cubicBezTo>
                      <a:pt x="14760" y="52394"/>
                      <a:pt x="15469" y="51703"/>
                      <a:pt x="15490" y="50819"/>
                    </a:cubicBezTo>
                    <a:lnTo>
                      <a:pt x="15288" y="50814"/>
                    </a:lnTo>
                    <a:close/>
                    <a:moveTo>
                      <a:pt x="13155" y="203"/>
                    </a:moveTo>
                    <a:cubicBezTo>
                      <a:pt x="14004" y="203"/>
                      <a:pt x="14618" y="886"/>
                      <a:pt x="14618" y="1829"/>
                    </a:cubicBezTo>
                    <a:lnTo>
                      <a:pt x="14781" y="21275"/>
                    </a:lnTo>
                    <a:cubicBezTo>
                      <a:pt x="14782" y="21329"/>
                      <a:pt x="14825" y="21374"/>
                      <a:pt x="14879" y="21375"/>
                    </a:cubicBezTo>
                    <a:cubicBezTo>
                      <a:pt x="14941" y="21374"/>
                      <a:pt x="14980" y="21334"/>
                      <a:pt x="14983" y="21280"/>
                    </a:cubicBezTo>
                    <a:lnTo>
                      <a:pt x="15906" y="3956"/>
                    </a:lnTo>
                    <a:cubicBezTo>
                      <a:pt x="15935" y="3313"/>
                      <a:pt x="16464" y="2808"/>
                      <a:pt x="17109" y="2808"/>
                    </a:cubicBezTo>
                    <a:cubicBezTo>
                      <a:pt x="17133" y="2808"/>
                      <a:pt x="17154" y="2808"/>
                      <a:pt x="17179" y="2809"/>
                    </a:cubicBezTo>
                    <a:cubicBezTo>
                      <a:pt x="17810" y="2845"/>
                      <a:pt x="18310" y="3368"/>
                      <a:pt x="18319" y="3999"/>
                    </a:cubicBezTo>
                    <a:lnTo>
                      <a:pt x="18585" y="21767"/>
                    </a:lnTo>
                    <a:cubicBezTo>
                      <a:pt x="18585" y="21821"/>
                      <a:pt x="18630" y="21866"/>
                      <a:pt x="18684" y="21866"/>
                    </a:cubicBezTo>
                    <a:cubicBezTo>
                      <a:pt x="18685" y="21866"/>
                      <a:pt x="18687" y="21866"/>
                      <a:pt x="18689" y="21866"/>
                    </a:cubicBezTo>
                    <a:cubicBezTo>
                      <a:pt x="18742" y="21866"/>
                      <a:pt x="18784" y="21823"/>
                      <a:pt x="18787" y="21770"/>
                    </a:cubicBezTo>
                    <a:lnTo>
                      <a:pt x="19435" y="8507"/>
                    </a:lnTo>
                    <a:cubicBezTo>
                      <a:pt x="19435" y="8047"/>
                      <a:pt x="19645" y="7754"/>
                      <a:pt x="19821" y="7591"/>
                    </a:cubicBezTo>
                    <a:cubicBezTo>
                      <a:pt x="20046" y="7381"/>
                      <a:pt x="20343" y="7262"/>
                      <a:pt x="20634" y="7262"/>
                    </a:cubicBezTo>
                    <a:cubicBezTo>
                      <a:pt x="21224" y="7262"/>
                      <a:pt x="21687" y="7932"/>
                      <a:pt x="21690" y="8507"/>
                    </a:cubicBezTo>
                    <a:cubicBezTo>
                      <a:pt x="21693" y="9064"/>
                      <a:pt x="21695" y="9819"/>
                      <a:pt x="21695" y="10707"/>
                    </a:cubicBezTo>
                    <a:cubicBezTo>
                      <a:pt x="21701" y="14549"/>
                      <a:pt x="21716" y="23545"/>
                      <a:pt x="22175" y="26709"/>
                    </a:cubicBezTo>
                    <a:cubicBezTo>
                      <a:pt x="22475" y="28776"/>
                      <a:pt x="23784" y="39333"/>
                      <a:pt x="20025" y="44147"/>
                    </a:cubicBezTo>
                    <a:cubicBezTo>
                      <a:pt x="19634" y="44644"/>
                      <a:pt x="19426" y="45221"/>
                      <a:pt x="19424" y="45817"/>
                    </a:cubicBezTo>
                    <a:lnTo>
                      <a:pt x="19378" y="55595"/>
                    </a:lnTo>
                    <a:cubicBezTo>
                      <a:pt x="19377" y="56003"/>
                      <a:pt x="19139" y="56368"/>
                      <a:pt x="18801" y="56482"/>
                    </a:cubicBezTo>
                    <a:cubicBezTo>
                      <a:pt x="17282" y="57003"/>
                      <a:pt x="15694" y="57186"/>
                      <a:pt x="14214" y="57186"/>
                    </a:cubicBezTo>
                    <a:cubicBezTo>
                      <a:pt x="11798" y="57186"/>
                      <a:pt x="9667" y="56700"/>
                      <a:pt x="8589" y="56402"/>
                    </a:cubicBezTo>
                    <a:cubicBezTo>
                      <a:pt x="8167" y="56285"/>
                      <a:pt x="7874" y="55901"/>
                      <a:pt x="7874" y="55465"/>
                    </a:cubicBezTo>
                    <a:lnTo>
                      <a:pt x="7874" y="46050"/>
                    </a:lnTo>
                    <a:cubicBezTo>
                      <a:pt x="7874" y="45326"/>
                      <a:pt x="7589" y="44638"/>
                      <a:pt x="7090" y="44161"/>
                    </a:cubicBezTo>
                    <a:cubicBezTo>
                      <a:pt x="6275" y="43378"/>
                      <a:pt x="5150" y="41894"/>
                      <a:pt x="4411" y="39265"/>
                    </a:cubicBezTo>
                    <a:cubicBezTo>
                      <a:pt x="4172" y="38413"/>
                      <a:pt x="3994" y="37629"/>
                      <a:pt x="3838" y="36938"/>
                    </a:cubicBezTo>
                    <a:cubicBezTo>
                      <a:pt x="3564" y="35727"/>
                      <a:pt x="3348" y="34771"/>
                      <a:pt x="2962" y="34162"/>
                    </a:cubicBezTo>
                    <a:cubicBezTo>
                      <a:pt x="2411" y="33288"/>
                      <a:pt x="2125" y="32251"/>
                      <a:pt x="2141" y="31166"/>
                    </a:cubicBezTo>
                    <a:cubicBezTo>
                      <a:pt x="2175" y="28137"/>
                      <a:pt x="2241" y="22497"/>
                      <a:pt x="298" y="19141"/>
                    </a:cubicBezTo>
                    <a:cubicBezTo>
                      <a:pt x="221" y="19008"/>
                      <a:pt x="213" y="18866"/>
                      <a:pt x="278" y="18738"/>
                    </a:cubicBezTo>
                    <a:cubicBezTo>
                      <a:pt x="360" y="18577"/>
                      <a:pt x="540" y="18465"/>
                      <a:pt x="750" y="18443"/>
                    </a:cubicBezTo>
                    <a:cubicBezTo>
                      <a:pt x="840" y="18432"/>
                      <a:pt x="946" y="18426"/>
                      <a:pt x="1064" y="18426"/>
                    </a:cubicBezTo>
                    <a:cubicBezTo>
                      <a:pt x="1616" y="18426"/>
                      <a:pt x="2451" y="18576"/>
                      <a:pt x="3306" y="19289"/>
                    </a:cubicBezTo>
                    <a:cubicBezTo>
                      <a:pt x="4835" y="20565"/>
                      <a:pt x="5786" y="23178"/>
                      <a:pt x="6053" y="26843"/>
                    </a:cubicBezTo>
                    <a:cubicBezTo>
                      <a:pt x="6056" y="26896"/>
                      <a:pt x="6101" y="26936"/>
                      <a:pt x="6153" y="26936"/>
                    </a:cubicBezTo>
                    <a:lnTo>
                      <a:pt x="6155" y="26936"/>
                    </a:lnTo>
                    <a:cubicBezTo>
                      <a:pt x="6209" y="26936"/>
                      <a:pt x="6252" y="26894"/>
                      <a:pt x="6255" y="26840"/>
                    </a:cubicBezTo>
                    <a:lnTo>
                      <a:pt x="7303" y="4987"/>
                    </a:lnTo>
                    <a:cubicBezTo>
                      <a:pt x="7320" y="4549"/>
                      <a:pt x="7481" y="4120"/>
                      <a:pt x="7743" y="3810"/>
                    </a:cubicBezTo>
                    <a:cubicBezTo>
                      <a:pt x="8018" y="3482"/>
                      <a:pt x="8391" y="3302"/>
                      <a:pt x="8794" y="3302"/>
                    </a:cubicBezTo>
                    <a:cubicBezTo>
                      <a:pt x="9644" y="3302"/>
                      <a:pt x="10260" y="3984"/>
                      <a:pt x="10260" y="4924"/>
                    </a:cubicBezTo>
                    <a:lnTo>
                      <a:pt x="10416" y="21346"/>
                    </a:lnTo>
                    <a:cubicBezTo>
                      <a:pt x="10418" y="21400"/>
                      <a:pt x="10461" y="21445"/>
                      <a:pt x="10515" y="21446"/>
                    </a:cubicBezTo>
                    <a:cubicBezTo>
                      <a:pt x="10570" y="21440"/>
                      <a:pt x="10617" y="21405"/>
                      <a:pt x="10618" y="21351"/>
                    </a:cubicBezTo>
                    <a:lnTo>
                      <a:pt x="11709" y="1758"/>
                    </a:lnTo>
                    <a:cubicBezTo>
                      <a:pt x="11726" y="1323"/>
                      <a:pt x="11874" y="930"/>
                      <a:pt x="12124" y="649"/>
                    </a:cubicBezTo>
                    <a:cubicBezTo>
                      <a:pt x="12387" y="356"/>
                      <a:pt x="12743" y="203"/>
                      <a:pt x="13155" y="203"/>
                    </a:cubicBezTo>
                    <a:close/>
                    <a:moveTo>
                      <a:pt x="13157" y="1"/>
                    </a:moveTo>
                    <a:cubicBezTo>
                      <a:pt x="12685" y="1"/>
                      <a:pt x="12276" y="178"/>
                      <a:pt x="11975" y="513"/>
                    </a:cubicBezTo>
                    <a:cubicBezTo>
                      <a:pt x="11692" y="829"/>
                      <a:pt x="11527" y="1269"/>
                      <a:pt x="11509" y="1749"/>
                    </a:cubicBezTo>
                    <a:lnTo>
                      <a:pt x="10590" y="18238"/>
                    </a:lnTo>
                    <a:lnTo>
                      <a:pt x="10464" y="4922"/>
                    </a:lnTo>
                    <a:cubicBezTo>
                      <a:pt x="10464" y="3867"/>
                      <a:pt x="9762" y="3100"/>
                      <a:pt x="8794" y="3100"/>
                    </a:cubicBezTo>
                    <a:cubicBezTo>
                      <a:pt x="8331" y="3100"/>
                      <a:pt x="7902" y="3306"/>
                      <a:pt x="7589" y="3680"/>
                    </a:cubicBezTo>
                    <a:cubicBezTo>
                      <a:pt x="7299" y="4022"/>
                      <a:pt x="7121" y="4496"/>
                      <a:pt x="7101" y="4978"/>
                    </a:cubicBezTo>
                    <a:lnTo>
                      <a:pt x="6119" y="25457"/>
                    </a:lnTo>
                    <a:cubicBezTo>
                      <a:pt x="5731" y="22420"/>
                      <a:pt x="4831" y="20297"/>
                      <a:pt x="3436" y="19133"/>
                    </a:cubicBezTo>
                    <a:cubicBezTo>
                      <a:pt x="2534" y="18381"/>
                      <a:pt x="1647" y="18224"/>
                      <a:pt x="1061" y="18224"/>
                    </a:cubicBezTo>
                    <a:cubicBezTo>
                      <a:pt x="936" y="18224"/>
                      <a:pt x="825" y="18231"/>
                      <a:pt x="730" y="18241"/>
                    </a:cubicBezTo>
                    <a:cubicBezTo>
                      <a:pt x="452" y="18270"/>
                      <a:pt x="210" y="18426"/>
                      <a:pt x="97" y="18647"/>
                    </a:cubicBezTo>
                    <a:cubicBezTo>
                      <a:pt x="0" y="18837"/>
                      <a:pt x="10" y="19050"/>
                      <a:pt x="122" y="19243"/>
                    </a:cubicBezTo>
                    <a:cubicBezTo>
                      <a:pt x="2037" y="22551"/>
                      <a:pt x="1973" y="28154"/>
                      <a:pt x="1939" y="31163"/>
                    </a:cubicBezTo>
                    <a:cubicBezTo>
                      <a:pt x="1923" y="32288"/>
                      <a:pt x="2218" y="33362"/>
                      <a:pt x="2791" y="34270"/>
                    </a:cubicBezTo>
                    <a:cubicBezTo>
                      <a:pt x="3158" y="34850"/>
                      <a:pt x="3371" y="35791"/>
                      <a:pt x="3641" y="36983"/>
                    </a:cubicBezTo>
                    <a:cubicBezTo>
                      <a:pt x="3797" y="37676"/>
                      <a:pt x="3976" y="38463"/>
                      <a:pt x="4215" y="39319"/>
                    </a:cubicBezTo>
                    <a:cubicBezTo>
                      <a:pt x="4967" y="41992"/>
                      <a:pt x="6118" y="43506"/>
                      <a:pt x="6950" y="44306"/>
                    </a:cubicBezTo>
                    <a:cubicBezTo>
                      <a:pt x="7408" y="44746"/>
                      <a:pt x="7672" y="45381"/>
                      <a:pt x="7672" y="46050"/>
                    </a:cubicBezTo>
                    <a:lnTo>
                      <a:pt x="7672" y="55465"/>
                    </a:lnTo>
                    <a:cubicBezTo>
                      <a:pt x="7672" y="55990"/>
                      <a:pt x="8027" y="56456"/>
                      <a:pt x="8535" y="56597"/>
                    </a:cubicBezTo>
                    <a:cubicBezTo>
                      <a:pt x="9623" y="56898"/>
                      <a:pt x="11773" y="57388"/>
                      <a:pt x="14214" y="57388"/>
                    </a:cubicBezTo>
                    <a:cubicBezTo>
                      <a:pt x="15714" y="57388"/>
                      <a:pt x="17325" y="57203"/>
                      <a:pt x="18867" y="56675"/>
                    </a:cubicBezTo>
                    <a:cubicBezTo>
                      <a:pt x="19292" y="56530"/>
                      <a:pt x="19579" y="56097"/>
                      <a:pt x="19580" y="55597"/>
                    </a:cubicBezTo>
                    <a:lnTo>
                      <a:pt x="19627" y="45818"/>
                    </a:lnTo>
                    <a:cubicBezTo>
                      <a:pt x="19630" y="45269"/>
                      <a:pt x="19821" y="44733"/>
                      <a:pt x="20184" y="44272"/>
                    </a:cubicBezTo>
                    <a:cubicBezTo>
                      <a:pt x="23898" y="39515"/>
                      <a:pt x="22801" y="29604"/>
                      <a:pt x="22375" y="26680"/>
                    </a:cubicBezTo>
                    <a:cubicBezTo>
                      <a:pt x="21920" y="23531"/>
                      <a:pt x="21904" y="14545"/>
                      <a:pt x="21897" y="10707"/>
                    </a:cubicBezTo>
                    <a:cubicBezTo>
                      <a:pt x="21897" y="9819"/>
                      <a:pt x="21895" y="9064"/>
                      <a:pt x="21894" y="8507"/>
                    </a:cubicBezTo>
                    <a:cubicBezTo>
                      <a:pt x="21889" y="7838"/>
                      <a:pt x="21338" y="7060"/>
                      <a:pt x="20634" y="7060"/>
                    </a:cubicBezTo>
                    <a:cubicBezTo>
                      <a:pt x="20293" y="7060"/>
                      <a:pt x="19946" y="7199"/>
                      <a:pt x="19684" y="7442"/>
                    </a:cubicBezTo>
                    <a:cubicBezTo>
                      <a:pt x="19393" y="7714"/>
                      <a:pt x="19233" y="8092"/>
                      <a:pt x="19233" y="8503"/>
                    </a:cubicBezTo>
                    <a:lnTo>
                      <a:pt x="18741" y="18590"/>
                    </a:lnTo>
                    <a:lnTo>
                      <a:pt x="18523" y="3996"/>
                    </a:lnTo>
                    <a:cubicBezTo>
                      <a:pt x="18511" y="3260"/>
                      <a:pt x="17926" y="2650"/>
                      <a:pt x="17194" y="2609"/>
                    </a:cubicBezTo>
                    <a:cubicBezTo>
                      <a:pt x="17166" y="2606"/>
                      <a:pt x="17139" y="2606"/>
                      <a:pt x="17109" y="2606"/>
                    </a:cubicBezTo>
                    <a:cubicBezTo>
                      <a:pt x="16356" y="2606"/>
                      <a:pt x="15739" y="3195"/>
                      <a:pt x="15703" y="3947"/>
                    </a:cubicBezTo>
                    <a:lnTo>
                      <a:pt x="14956" y="17986"/>
                    </a:lnTo>
                    <a:lnTo>
                      <a:pt x="14822" y="1829"/>
                    </a:lnTo>
                    <a:cubicBezTo>
                      <a:pt x="14822" y="769"/>
                      <a:pt x="14122" y="1"/>
                      <a:pt x="13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7" name="Google Shape;6437;p209"/>
              <p:cNvSpPr/>
              <p:nvPr/>
            </p:nvSpPr>
            <p:spPr>
              <a:xfrm>
                <a:off x="4407125" y="3575825"/>
                <a:ext cx="185025" cy="91975"/>
              </a:xfrm>
              <a:custGeom>
                <a:avLst/>
                <a:gdLst/>
                <a:ahLst/>
                <a:cxnLst/>
                <a:rect l="l" t="t" r="r" b="b"/>
                <a:pathLst>
                  <a:path w="7401" h="3679" extrusionOk="0">
                    <a:moveTo>
                      <a:pt x="4069" y="1800"/>
                    </a:moveTo>
                    <a:cubicBezTo>
                      <a:pt x="4024" y="1964"/>
                      <a:pt x="3873" y="2078"/>
                      <a:pt x="3703" y="2078"/>
                    </a:cubicBezTo>
                    <a:cubicBezTo>
                      <a:pt x="3547" y="2078"/>
                      <a:pt x="3408" y="1985"/>
                      <a:pt x="3351" y="1840"/>
                    </a:cubicBezTo>
                    <a:lnTo>
                      <a:pt x="3069" y="1955"/>
                    </a:lnTo>
                    <a:cubicBezTo>
                      <a:pt x="3175" y="2214"/>
                      <a:pt x="3424" y="2382"/>
                      <a:pt x="3703" y="2382"/>
                    </a:cubicBezTo>
                    <a:cubicBezTo>
                      <a:pt x="4009" y="2382"/>
                      <a:pt x="4279" y="2177"/>
                      <a:pt x="4362" y="1882"/>
                    </a:cubicBezTo>
                    <a:lnTo>
                      <a:pt x="4069" y="1800"/>
                    </a:lnTo>
                    <a:close/>
                    <a:moveTo>
                      <a:pt x="5066" y="1732"/>
                    </a:moveTo>
                    <a:cubicBezTo>
                      <a:pt x="5047" y="2478"/>
                      <a:pt x="4449" y="3061"/>
                      <a:pt x="3703" y="3061"/>
                    </a:cubicBezTo>
                    <a:cubicBezTo>
                      <a:pt x="3026" y="3061"/>
                      <a:pt x="2445" y="2556"/>
                      <a:pt x="2353" y="1887"/>
                    </a:cubicBezTo>
                    <a:lnTo>
                      <a:pt x="2052" y="1928"/>
                    </a:lnTo>
                    <a:cubicBezTo>
                      <a:pt x="2164" y="2748"/>
                      <a:pt x="2874" y="3365"/>
                      <a:pt x="3703" y="3365"/>
                    </a:cubicBezTo>
                    <a:cubicBezTo>
                      <a:pt x="4615" y="3365"/>
                      <a:pt x="5347" y="2651"/>
                      <a:pt x="5368" y="1740"/>
                    </a:cubicBezTo>
                    <a:lnTo>
                      <a:pt x="5066" y="1732"/>
                    </a:lnTo>
                    <a:close/>
                    <a:moveTo>
                      <a:pt x="3700" y="304"/>
                    </a:moveTo>
                    <a:cubicBezTo>
                      <a:pt x="3950" y="304"/>
                      <a:pt x="4201" y="329"/>
                      <a:pt x="4445" y="379"/>
                    </a:cubicBezTo>
                    <a:cubicBezTo>
                      <a:pt x="5432" y="583"/>
                      <a:pt x="6193" y="1149"/>
                      <a:pt x="6654" y="1586"/>
                    </a:cubicBezTo>
                    <a:lnTo>
                      <a:pt x="6686" y="1620"/>
                    </a:lnTo>
                    <a:cubicBezTo>
                      <a:pt x="6706" y="1638"/>
                      <a:pt x="6723" y="1655"/>
                      <a:pt x="6747" y="1680"/>
                    </a:cubicBezTo>
                    <a:cubicBezTo>
                      <a:pt x="6848" y="1779"/>
                      <a:pt x="6946" y="1884"/>
                      <a:pt x="7034" y="1990"/>
                    </a:cubicBezTo>
                    <a:cubicBezTo>
                      <a:pt x="6910" y="2112"/>
                      <a:pt x="6659" y="2339"/>
                      <a:pt x="6301" y="2573"/>
                    </a:cubicBezTo>
                    <a:cubicBezTo>
                      <a:pt x="6035" y="2746"/>
                      <a:pt x="5762" y="2891"/>
                      <a:pt x="5484" y="3009"/>
                    </a:cubicBezTo>
                    <a:cubicBezTo>
                      <a:pt x="4905" y="3253"/>
                      <a:pt x="4305" y="3374"/>
                      <a:pt x="3700" y="3374"/>
                    </a:cubicBezTo>
                    <a:cubicBezTo>
                      <a:pt x="1928" y="3374"/>
                      <a:pt x="700" y="2313"/>
                      <a:pt x="369" y="1989"/>
                    </a:cubicBezTo>
                    <a:lnTo>
                      <a:pt x="369" y="1989"/>
                    </a:lnTo>
                    <a:cubicBezTo>
                      <a:pt x="386" y="1968"/>
                      <a:pt x="405" y="1943"/>
                      <a:pt x="428" y="1918"/>
                    </a:cubicBezTo>
                    <a:cubicBezTo>
                      <a:pt x="434" y="1913"/>
                      <a:pt x="439" y="1908"/>
                      <a:pt x="444" y="1904"/>
                    </a:cubicBezTo>
                    <a:cubicBezTo>
                      <a:pt x="498" y="1840"/>
                      <a:pt x="570" y="1762"/>
                      <a:pt x="657" y="1678"/>
                    </a:cubicBezTo>
                    <a:cubicBezTo>
                      <a:pt x="1046" y="1289"/>
                      <a:pt x="1860" y="604"/>
                      <a:pt x="2953" y="379"/>
                    </a:cubicBezTo>
                    <a:cubicBezTo>
                      <a:pt x="3198" y="329"/>
                      <a:pt x="3449" y="304"/>
                      <a:pt x="3700" y="304"/>
                    </a:cubicBezTo>
                    <a:close/>
                    <a:moveTo>
                      <a:pt x="3699" y="0"/>
                    </a:moveTo>
                    <a:cubicBezTo>
                      <a:pt x="3428" y="0"/>
                      <a:pt x="3157" y="28"/>
                      <a:pt x="2891" y="83"/>
                    </a:cubicBezTo>
                    <a:cubicBezTo>
                      <a:pt x="1780" y="311"/>
                      <a:pt x="945" y="959"/>
                      <a:pt x="444" y="1462"/>
                    </a:cubicBezTo>
                    <a:cubicBezTo>
                      <a:pt x="359" y="1546"/>
                      <a:pt x="285" y="1623"/>
                      <a:pt x="228" y="1688"/>
                    </a:cubicBezTo>
                    <a:cubicBezTo>
                      <a:pt x="223" y="1692"/>
                      <a:pt x="218" y="1698"/>
                      <a:pt x="212" y="1703"/>
                    </a:cubicBezTo>
                    <a:cubicBezTo>
                      <a:pt x="171" y="1751"/>
                      <a:pt x="138" y="1791"/>
                      <a:pt x="112" y="1823"/>
                    </a:cubicBezTo>
                    <a:cubicBezTo>
                      <a:pt x="89" y="1851"/>
                      <a:pt x="70" y="1874"/>
                      <a:pt x="64" y="1882"/>
                    </a:cubicBezTo>
                    <a:lnTo>
                      <a:pt x="44" y="1908"/>
                    </a:lnTo>
                    <a:cubicBezTo>
                      <a:pt x="1" y="1965"/>
                      <a:pt x="4" y="2046"/>
                      <a:pt x="52" y="2100"/>
                    </a:cubicBezTo>
                    <a:cubicBezTo>
                      <a:pt x="109" y="2164"/>
                      <a:pt x="1482" y="3678"/>
                      <a:pt x="3700" y="3678"/>
                    </a:cubicBezTo>
                    <a:cubicBezTo>
                      <a:pt x="4345" y="3678"/>
                      <a:pt x="4984" y="3547"/>
                      <a:pt x="5601" y="3288"/>
                    </a:cubicBezTo>
                    <a:cubicBezTo>
                      <a:pt x="5895" y="3165"/>
                      <a:pt x="6186" y="3009"/>
                      <a:pt x="6466" y="2828"/>
                    </a:cubicBezTo>
                    <a:cubicBezTo>
                      <a:pt x="7026" y="2461"/>
                      <a:pt x="7338" y="2115"/>
                      <a:pt x="7350" y="2100"/>
                    </a:cubicBezTo>
                    <a:cubicBezTo>
                      <a:pt x="7398" y="2046"/>
                      <a:pt x="7401" y="1965"/>
                      <a:pt x="7358" y="1907"/>
                    </a:cubicBezTo>
                    <a:lnTo>
                      <a:pt x="7341" y="1887"/>
                    </a:lnTo>
                    <a:cubicBezTo>
                      <a:pt x="7330" y="1871"/>
                      <a:pt x="7313" y="1850"/>
                      <a:pt x="7291" y="1823"/>
                    </a:cubicBezTo>
                    <a:cubicBezTo>
                      <a:pt x="7191" y="1700"/>
                      <a:pt x="7078" y="1578"/>
                      <a:pt x="6963" y="1467"/>
                    </a:cubicBezTo>
                    <a:cubicBezTo>
                      <a:pt x="6943" y="1445"/>
                      <a:pt x="6921" y="1424"/>
                      <a:pt x="6899" y="1402"/>
                    </a:cubicBezTo>
                    <a:lnTo>
                      <a:pt x="6865" y="1368"/>
                    </a:lnTo>
                    <a:cubicBezTo>
                      <a:pt x="6373" y="902"/>
                      <a:pt x="5563" y="300"/>
                      <a:pt x="4507" y="83"/>
                    </a:cubicBezTo>
                    <a:cubicBezTo>
                      <a:pt x="4242" y="28"/>
                      <a:pt x="3971" y="0"/>
                      <a:pt x="36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8" name="Google Shape;6438;p209"/>
              <p:cNvSpPr/>
              <p:nvPr/>
            </p:nvSpPr>
            <p:spPr>
              <a:xfrm>
                <a:off x="4457975" y="3576525"/>
                <a:ext cx="83450" cy="47675"/>
              </a:xfrm>
              <a:custGeom>
                <a:avLst/>
                <a:gdLst/>
                <a:ahLst/>
                <a:cxnLst/>
                <a:rect l="l" t="t" r="r" b="b"/>
                <a:pathLst>
                  <a:path w="3338" h="1907" extrusionOk="0">
                    <a:moveTo>
                      <a:pt x="1669" y="1"/>
                    </a:moveTo>
                    <a:cubicBezTo>
                      <a:pt x="1112" y="1"/>
                      <a:pt x="593" y="278"/>
                      <a:pt x="282" y="741"/>
                    </a:cubicBezTo>
                    <a:cubicBezTo>
                      <a:pt x="98" y="1015"/>
                      <a:pt x="1" y="1336"/>
                      <a:pt x="1" y="1667"/>
                    </a:cubicBezTo>
                    <a:cubicBezTo>
                      <a:pt x="1" y="1760"/>
                      <a:pt x="7" y="1836"/>
                      <a:pt x="19" y="1907"/>
                    </a:cubicBezTo>
                    <a:lnTo>
                      <a:pt x="317" y="1854"/>
                    </a:lnTo>
                    <a:cubicBezTo>
                      <a:pt x="308" y="1800"/>
                      <a:pt x="303" y="1741"/>
                      <a:pt x="303" y="1667"/>
                    </a:cubicBezTo>
                    <a:cubicBezTo>
                      <a:pt x="303" y="1396"/>
                      <a:pt x="384" y="1133"/>
                      <a:pt x="533" y="911"/>
                    </a:cubicBezTo>
                    <a:cubicBezTo>
                      <a:pt x="788" y="531"/>
                      <a:pt x="1212" y="305"/>
                      <a:pt x="1669" y="305"/>
                    </a:cubicBezTo>
                    <a:cubicBezTo>
                      <a:pt x="2128" y="305"/>
                      <a:pt x="2550" y="531"/>
                      <a:pt x="2803" y="911"/>
                    </a:cubicBezTo>
                    <a:cubicBezTo>
                      <a:pt x="2955" y="1133"/>
                      <a:pt x="3033" y="1396"/>
                      <a:pt x="3033" y="1687"/>
                    </a:cubicBezTo>
                    <a:lnTo>
                      <a:pt x="3333" y="1729"/>
                    </a:lnTo>
                    <a:cubicBezTo>
                      <a:pt x="3336" y="1707"/>
                      <a:pt x="3337" y="1689"/>
                      <a:pt x="3337" y="1667"/>
                    </a:cubicBezTo>
                    <a:cubicBezTo>
                      <a:pt x="3337" y="1336"/>
                      <a:pt x="3240" y="1015"/>
                      <a:pt x="3057" y="741"/>
                    </a:cubicBezTo>
                    <a:cubicBezTo>
                      <a:pt x="2746" y="278"/>
                      <a:pt x="2228" y="1"/>
                      <a:pt x="16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9" name="Google Shape;6439;p209"/>
              <p:cNvSpPr/>
              <p:nvPr/>
            </p:nvSpPr>
            <p:spPr>
              <a:xfrm>
                <a:off x="4483825" y="3620825"/>
                <a:ext cx="32375" cy="14575"/>
              </a:xfrm>
              <a:custGeom>
                <a:avLst/>
                <a:gdLst/>
                <a:ahLst/>
                <a:cxnLst/>
                <a:rect l="l" t="t" r="r" b="b"/>
                <a:pathLst>
                  <a:path w="1295" h="583" extrusionOk="0">
                    <a:moveTo>
                      <a:pt x="1001" y="0"/>
                    </a:moveTo>
                    <a:cubicBezTo>
                      <a:pt x="956" y="164"/>
                      <a:pt x="805" y="278"/>
                      <a:pt x="635" y="278"/>
                    </a:cubicBezTo>
                    <a:cubicBezTo>
                      <a:pt x="479" y="278"/>
                      <a:pt x="340" y="185"/>
                      <a:pt x="283" y="40"/>
                    </a:cubicBezTo>
                    <a:lnTo>
                      <a:pt x="1" y="155"/>
                    </a:lnTo>
                    <a:cubicBezTo>
                      <a:pt x="107" y="414"/>
                      <a:pt x="356" y="582"/>
                      <a:pt x="635" y="582"/>
                    </a:cubicBezTo>
                    <a:cubicBezTo>
                      <a:pt x="941" y="582"/>
                      <a:pt x="1211" y="377"/>
                      <a:pt x="1294" y="82"/>
                    </a:cubicBezTo>
                    <a:lnTo>
                      <a:pt x="10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0" name="Google Shape;6440;p209"/>
              <p:cNvSpPr/>
              <p:nvPr/>
            </p:nvSpPr>
            <p:spPr>
              <a:xfrm>
                <a:off x="4486350" y="3604925"/>
                <a:ext cx="26675" cy="26650"/>
              </a:xfrm>
              <a:custGeom>
                <a:avLst/>
                <a:gdLst/>
                <a:ahLst/>
                <a:cxnLst/>
                <a:rect l="l" t="t" r="r" b="b"/>
                <a:pathLst>
                  <a:path w="1067" h="1066" extrusionOk="0">
                    <a:moveTo>
                      <a:pt x="534" y="0"/>
                    </a:moveTo>
                    <a:cubicBezTo>
                      <a:pt x="239" y="0"/>
                      <a:pt x="0" y="238"/>
                      <a:pt x="0" y="531"/>
                    </a:cubicBezTo>
                    <a:cubicBezTo>
                      <a:pt x="0" y="602"/>
                      <a:pt x="14" y="672"/>
                      <a:pt x="40" y="734"/>
                    </a:cubicBezTo>
                    <a:cubicBezTo>
                      <a:pt x="121" y="928"/>
                      <a:pt x="310" y="1065"/>
                      <a:pt x="534" y="1065"/>
                    </a:cubicBezTo>
                    <a:cubicBezTo>
                      <a:pt x="778" y="1065"/>
                      <a:pt x="983" y="902"/>
                      <a:pt x="1047" y="678"/>
                    </a:cubicBezTo>
                    <a:cubicBezTo>
                      <a:pt x="1060" y="632"/>
                      <a:pt x="1067" y="582"/>
                      <a:pt x="1067" y="531"/>
                    </a:cubicBezTo>
                    <a:cubicBezTo>
                      <a:pt x="1067" y="238"/>
                      <a:pt x="830" y="0"/>
                      <a:pt x="5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1" name="Google Shape;6441;p209"/>
              <p:cNvSpPr/>
              <p:nvPr/>
            </p:nvSpPr>
            <p:spPr>
              <a:xfrm>
                <a:off x="4411225" y="3579575"/>
                <a:ext cx="176800" cy="46250"/>
              </a:xfrm>
              <a:custGeom>
                <a:avLst/>
                <a:gdLst/>
                <a:ahLst/>
                <a:cxnLst/>
                <a:rect l="l" t="t" r="r" b="b"/>
                <a:pathLst>
                  <a:path w="7072" h="1850" extrusionOk="0">
                    <a:moveTo>
                      <a:pt x="4" y="1847"/>
                    </a:moveTo>
                    <a:cubicBezTo>
                      <a:pt x="2" y="1849"/>
                      <a:pt x="0" y="1849"/>
                      <a:pt x="0" y="1849"/>
                    </a:cubicBezTo>
                    <a:lnTo>
                      <a:pt x="2" y="1849"/>
                    </a:lnTo>
                    <a:cubicBezTo>
                      <a:pt x="2" y="1849"/>
                      <a:pt x="3" y="1849"/>
                      <a:pt x="4" y="1847"/>
                    </a:cubicBezTo>
                    <a:close/>
                    <a:moveTo>
                      <a:pt x="3536" y="0"/>
                    </a:moveTo>
                    <a:cubicBezTo>
                      <a:pt x="1423" y="0"/>
                      <a:pt x="61" y="1771"/>
                      <a:pt x="4" y="1847"/>
                    </a:cubicBezTo>
                    <a:lnTo>
                      <a:pt x="4" y="1847"/>
                    </a:lnTo>
                    <a:cubicBezTo>
                      <a:pt x="92" y="1782"/>
                      <a:pt x="1871" y="497"/>
                      <a:pt x="3539" y="497"/>
                    </a:cubicBezTo>
                    <a:cubicBezTo>
                      <a:pt x="5251" y="497"/>
                      <a:pt x="7072" y="1849"/>
                      <a:pt x="7072" y="1849"/>
                    </a:cubicBezTo>
                    <a:cubicBezTo>
                      <a:pt x="7072" y="1849"/>
                      <a:pt x="5695" y="0"/>
                      <a:pt x="3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2" name="Google Shape;6442;p209"/>
              <p:cNvSpPr/>
              <p:nvPr/>
            </p:nvSpPr>
            <p:spPr>
              <a:xfrm>
                <a:off x="4407100" y="3575800"/>
                <a:ext cx="185100" cy="53850"/>
              </a:xfrm>
              <a:custGeom>
                <a:avLst/>
                <a:gdLst/>
                <a:ahLst/>
                <a:cxnLst/>
                <a:rect l="l" t="t" r="r" b="b"/>
                <a:pathLst>
                  <a:path w="7404" h="2154" extrusionOk="0">
                    <a:moveTo>
                      <a:pt x="3701" y="304"/>
                    </a:moveTo>
                    <a:cubicBezTo>
                      <a:pt x="4712" y="304"/>
                      <a:pt x="5550" y="732"/>
                      <a:pt x="6144" y="1169"/>
                    </a:cubicBezTo>
                    <a:cubicBezTo>
                      <a:pt x="5465" y="831"/>
                      <a:pt x="4581" y="497"/>
                      <a:pt x="3704" y="497"/>
                    </a:cubicBezTo>
                    <a:cubicBezTo>
                      <a:pt x="2826" y="497"/>
                      <a:pt x="1931" y="834"/>
                      <a:pt x="1249" y="1175"/>
                    </a:cubicBezTo>
                    <a:cubicBezTo>
                      <a:pt x="1841" y="736"/>
                      <a:pt x="2684" y="304"/>
                      <a:pt x="3701" y="304"/>
                    </a:cubicBezTo>
                    <a:close/>
                    <a:moveTo>
                      <a:pt x="3701" y="0"/>
                    </a:moveTo>
                    <a:cubicBezTo>
                      <a:pt x="1493" y="0"/>
                      <a:pt x="102" y="1832"/>
                      <a:pt x="45" y="1911"/>
                    </a:cubicBezTo>
                    <a:cubicBezTo>
                      <a:pt x="0" y="1971"/>
                      <a:pt x="6" y="2054"/>
                      <a:pt x="59" y="2108"/>
                    </a:cubicBezTo>
                    <a:cubicBezTo>
                      <a:pt x="88" y="2137"/>
                      <a:pt x="127" y="2152"/>
                      <a:pt x="166" y="2152"/>
                    </a:cubicBezTo>
                    <a:cubicBezTo>
                      <a:pt x="197" y="2152"/>
                      <a:pt x="229" y="2142"/>
                      <a:pt x="256" y="2122"/>
                    </a:cubicBezTo>
                    <a:cubicBezTo>
                      <a:pt x="275" y="2110"/>
                      <a:pt x="2064" y="801"/>
                      <a:pt x="3704" y="801"/>
                    </a:cubicBezTo>
                    <a:cubicBezTo>
                      <a:pt x="5343" y="801"/>
                      <a:pt x="7129" y="2110"/>
                      <a:pt x="7146" y="2122"/>
                    </a:cubicBezTo>
                    <a:cubicBezTo>
                      <a:pt x="7174" y="2142"/>
                      <a:pt x="7204" y="2153"/>
                      <a:pt x="7237" y="2153"/>
                    </a:cubicBezTo>
                    <a:cubicBezTo>
                      <a:pt x="7275" y="2153"/>
                      <a:pt x="7315" y="2138"/>
                      <a:pt x="7345" y="2108"/>
                    </a:cubicBezTo>
                    <a:cubicBezTo>
                      <a:pt x="7397" y="2054"/>
                      <a:pt x="7403" y="1971"/>
                      <a:pt x="7359" y="1911"/>
                    </a:cubicBezTo>
                    <a:cubicBezTo>
                      <a:pt x="7300" y="1832"/>
                      <a:pt x="5911" y="0"/>
                      <a:pt x="37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3" name="Google Shape;6443;p209"/>
              <p:cNvSpPr/>
              <p:nvPr/>
            </p:nvSpPr>
            <p:spPr>
              <a:xfrm>
                <a:off x="4495825" y="3660175"/>
                <a:ext cx="7625" cy="78875"/>
              </a:xfrm>
              <a:custGeom>
                <a:avLst/>
                <a:gdLst/>
                <a:ahLst/>
                <a:cxnLst/>
                <a:rect l="l" t="t" r="r" b="b"/>
                <a:pathLst>
                  <a:path w="305" h="3155" extrusionOk="0">
                    <a:moveTo>
                      <a:pt x="152" y="0"/>
                    </a:moveTo>
                    <a:cubicBezTo>
                      <a:pt x="69" y="0"/>
                      <a:pt x="1" y="68"/>
                      <a:pt x="1" y="152"/>
                    </a:cubicBezTo>
                    <a:lnTo>
                      <a:pt x="1" y="3002"/>
                    </a:lnTo>
                    <a:cubicBezTo>
                      <a:pt x="1" y="3087"/>
                      <a:pt x="69" y="3155"/>
                      <a:pt x="152" y="3155"/>
                    </a:cubicBezTo>
                    <a:cubicBezTo>
                      <a:pt x="237" y="3155"/>
                      <a:pt x="305" y="3087"/>
                      <a:pt x="305" y="3002"/>
                    </a:cubicBezTo>
                    <a:lnTo>
                      <a:pt x="305" y="152"/>
                    </a:lnTo>
                    <a:cubicBezTo>
                      <a:pt x="305" y="68"/>
                      <a:pt x="237"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4" name="Google Shape;6444;p209"/>
              <p:cNvSpPr/>
              <p:nvPr/>
            </p:nvSpPr>
            <p:spPr>
              <a:xfrm>
                <a:off x="4519100" y="3660175"/>
                <a:ext cx="7625" cy="60900"/>
              </a:xfrm>
              <a:custGeom>
                <a:avLst/>
                <a:gdLst/>
                <a:ahLst/>
                <a:cxnLst/>
                <a:rect l="l" t="t" r="r" b="b"/>
                <a:pathLst>
                  <a:path w="305" h="2436" extrusionOk="0">
                    <a:moveTo>
                      <a:pt x="153" y="0"/>
                    </a:moveTo>
                    <a:cubicBezTo>
                      <a:pt x="68" y="0"/>
                      <a:pt x="0" y="68"/>
                      <a:pt x="0" y="152"/>
                    </a:cubicBezTo>
                    <a:lnTo>
                      <a:pt x="0" y="2285"/>
                    </a:lnTo>
                    <a:cubicBezTo>
                      <a:pt x="0" y="2368"/>
                      <a:pt x="68" y="2436"/>
                      <a:pt x="153" y="2436"/>
                    </a:cubicBezTo>
                    <a:cubicBezTo>
                      <a:pt x="237" y="2436"/>
                      <a:pt x="304" y="2368"/>
                      <a:pt x="304" y="2285"/>
                    </a:cubicBezTo>
                    <a:lnTo>
                      <a:pt x="304" y="152"/>
                    </a:lnTo>
                    <a:cubicBezTo>
                      <a:pt x="304" y="68"/>
                      <a:pt x="237" y="0"/>
                      <a:pt x="1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5" name="Google Shape;6445;p209"/>
              <p:cNvSpPr/>
              <p:nvPr/>
            </p:nvSpPr>
            <p:spPr>
              <a:xfrm>
                <a:off x="4541900" y="3650675"/>
                <a:ext cx="7625" cy="45025"/>
              </a:xfrm>
              <a:custGeom>
                <a:avLst/>
                <a:gdLst/>
                <a:ahLst/>
                <a:cxnLst/>
                <a:rect l="l" t="t" r="r" b="b"/>
                <a:pathLst>
                  <a:path w="305" h="1801" extrusionOk="0">
                    <a:moveTo>
                      <a:pt x="152" y="1"/>
                    </a:moveTo>
                    <a:cubicBezTo>
                      <a:pt x="68" y="1"/>
                      <a:pt x="1" y="69"/>
                      <a:pt x="1" y="154"/>
                    </a:cubicBezTo>
                    <a:lnTo>
                      <a:pt x="1" y="1647"/>
                    </a:lnTo>
                    <a:cubicBezTo>
                      <a:pt x="1" y="1732"/>
                      <a:pt x="68" y="1800"/>
                      <a:pt x="152" y="1800"/>
                    </a:cubicBezTo>
                    <a:cubicBezTo>
                      <a:pt x="237" y="1800"/>
                      <a:pt x="305" y="1732"/>
                      <a:pt x="305" y="1647"/>
                    </a:cubicBezTo>
                    <a:lnTo>
                      <a:pt x="305" y="154"/>
                    </a:lnTo>
                    <a:cubicBezTo>
                      <a:pt x="305" y="69"/>
                      <a:pt x="237" y="1"/>
                      <a:pt x="1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6" name="Google Shape;6446;p209"/>
              <p:cNvSpPr/>
              <p:nvPr/>
            </p:nvSpPr>
            <p:spPr>
              <a:xfrm>
                <a:off x="4562900" y="3639375"/>
                <a:ext cx="7575" cy="31400"/>
              </a:xfrm>
              <a:custGeom>
                <a:avLst/>
                <a:gdLst/>
                <a:ahLst/>
                <a:cxnLst/>
                <a:rect l="l" t="t" r="r" b="b"/>
                <a:pathLst>
                  <a:path w="303" h="1256" extrusionOk="0">
                    <a:moveTo>
                      <a:pt x="151" y="1"/>
                    </a:moveTo>
                    <a:cubicBezTo>
                      <a:pt x="68" y="1"/>
                      <a:pt x="0" y="69"/>
                      <a:pt x="0" y="152"/>
                    </a:cubicBezTo>
                    <a:lnTo>
                      <a:pt x="0" y="1103"/>
                    </a:lnTo>
                    <a:cubicBezTo>
                      <a:pt x="0" y="1187"/>
                      <a:pt x="68" y="1255"/>
                      <a:pt x="151" y="1255"/>
                    </a:cubicBezTo>
                    <a:cubicBezTo>
                      <a:pt x="235" y="1255"/>
                      <a:pt x="303" y="1187"/>
                      <a:pt x="303" y="1103"/>
                    </a:cubicBezTo>
                    <a:lnTo>
                      <a:pt x="303" y="152"/>
                    </a:lnTo>
                    <a:cubicBezTo>
                      <a:pt x="303" y="69"/>
                      <a:pt x="235" y="1"/>
                      <a:pt x="1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7" name="Google Shape;6447;p209"/>
              <p:cNvSpPr/>
              <p:nvPr/>
            </p:nvSpPr>
            <p:spPr>
              <a:xfrm>
                <a:off x="4471875" y="3660175"/>
                <a:ext cx="7625" cy="60900"/>
              </a:xfrm>
              <a:custGeom>
                <a:avLst/>
                <a:gdLst/>
                <a:ahLst/>
                <a:cxnLst/>
                <a:rect l="l" t="t" r="r" b="b"/>
                <a:pathLst>
                  <a:path w="305" h="2436" extrusionOk="0">
                    <a:moveTo>
                      <a:pt x="153" y="0"/>
                    </a:moveTo>
                    <a:cubicBezTo>
                      <a:pt x="68" y="0"/>
                      <a:pt x="0" y="68"/>
                      <a:pt x="0" y="152"/>
                    </a:cubicBezTo>
                    <a:lnTo>
                      <a:pt x="0" y="2285"/>
                    </a:lnTo>
                    <a:cubicBezTo>
                      <a:pt x="0" y="2368"/>
                      <a:pt x="70" y="2436"/>
                      <a:pt x="153" y="2436"/>
                    </a:cubicBezTo>
                    <a:cubicBezTo>
                      <a:pt x="237" y="2436"/>
                      <a:pt x="304" y="2368"/>
                      <a:pt x="304" y="2285"/>
                    </a:cubicBezTo>
                    <a:lnTo>
                      <a:pt x="304" y="152"/>
                    </a:lnTo>
                    <a:cubicBezTo>
                      <a:pt x="304" y="68"/>
                      <a:pt x="237" y="0"/>
                      <a:pt x="1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8" name="Google Shape;6448;p209"/>
              <p:cNvSpPr/>
              <p:nvPr/>
            </p:nvSpPr>
            <p:spPr>
              <a:xfrm>
                <a:off x="4449100" y="3650675"/>
                <a:ext cx="7600" cy="45025"/>
              </a:xfrm>
              <a:custGeom>
                <a:avLst/>
                <a:gdLst/>
                <a:ahLst/>
                <a:cxnLst/>
                <a:rect l="l" t="t" r="r" b="b"/>
                <a:pathLst>
                  <a:path w="304" h="1801" extrusionOk="0">
                    <a:moveTo>
                      <a:pt x="152" y="1"/>
                    </a:moveTo>
                    <a:cubicBezTo>
                      <a:pt x="69" y="1"/>
                      <a:pt x="1" y="69"/>
                      <a:pt x="1" y="154"/>
                    </a:cubicBezTo>
                    <a:lnTo>
                      <a:pt x="1" y="1647"/>
                    </a:lnTo>
                    <a:cubicBezTo>
                      <a:pt x="1" y="1732"/>
                      <a:pt x="69" y="1800"/>
                      <a:pt x="152" y="1800"/>
                    </a:cubicBezTo>
                    <a:cubicBezTo>
                      <a:pt x="235" y="1800"/>
                      <a:pt x="303" y="1732"/>
                      <a:pt x="303" y="1647"/>
                    </a:cubicBezTo>
                    <a:lnTo>
                      <a:pt x="303" y="154"/>
                    </a:lnTo>
                    <a:cubicBezTo>
                      <a:pt x="303" y="69"/>
                      <a:pt x="235" y="1"/>
                      <a:pt x="1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9" name="Google Shape;6449;p209"/>
              <p:cNvSpPr/>
              <p:nvPr/>
            </p:nvSpPr>
            <p:spPr>
              <a:xfrm>
                <a:off x="4428125" y="3639375"/>
                <a:ext cx="7625" cy="31400"/>
              </a:xfrm>
              <a:custGeom>
                <a:avLst/>
                <a:gdLst/>
                <a:ahLst/>
                <a:cxnLst/>
                <a:rect l="l" t="t" r="r" b="b"/>
                <a:pathLst>
                  <a:path w="305" h="1256" extrusionOk="0">
                    <a:moveTo>
                      <a:pt x="152" y="1"/>
                    </a:moveTo>
                    <a:cubicBezTo>
                      <a:pt x="68" y="1"/>
                      <a:pt x="0" y="69"/>
                      <a:pt x="0" y="152"/>
                    </a:cubicBezTo>
                    <a:lnTo>
                      <a:pt x="0" y="1103"/>
                    </a:lnTo>
                    <a:cubicBezTo>
                      <a:pt x="0" y="1187"/>
                      <a:pt x="68" y="1255"/>
                      <a:pt x="152" y="1255"/>
                    </a:cubicBezTo>
                    <a:cubicBezTo>
                      <a:pt x="236" y="1255"/>
                      <a:pt x="304" y="1187"/>
                      <a:pt x="304" y="1103"/>
                    </a:cubicBezTo>
                    <a:lnTo>
                      <a:pt x="304" y="152"/>
                    </a:lnTo>
                    <a:cubicBezTo>
                      <a:pt x="304" y="69"/>
                      <a:pt x="236" y="1"/>
                      <a:pt x="1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0" name="Google Shape;6450;p209"/>
              <p:cNvSpPr/>
              <p:nvPr/>
            </p:nvSpPr>
            <p:spPr>
              <a:xfrm>
                <a:off x="4536575" y="2930300"/>
                <a:ext cx="64700" cy="64700"/>
              </a:xfrm>
              <a:custGeom>
                <a:avLst/>
                <a:gdLst/>
                <a:ahLst/>
                <a:cxnLst/>
                <a:rect l="l" t="t" r="r" b="b"/>
                <a:pathLst>
                  <a:path w="2588" h="2588" extrusionOk="0">
                    <a:moveTo>
                      <a:pt x="1294" y="305"/>
                    </a:moveTo>
                    <a:cubicBezTo>
                      <a:pt x="1840" y="305"/>
                      <a:pt x="2285" y="749"/>
                      <a:pt x="2285" y="1294"/>
                    </a:cubicBezTo>
                    <a:cubicBezTo>
                      <a:pt x="2285" y="1840"/>
                      <a:pt x="1840" y="2285"/>
                      <a:pt x="1294" y="2285"/>
                    </a:cubicBezTo>
                    <a:cubicBezTo>
                      <a:pt x="748" y="2285"/>
                      <a:pt x="303" y="1840"/>
                      <a:pt x="303" y="1294"/>
                    </a:cubicBezTo>
                    <a:cubicBezTo>
                      <a:pt x="303" y="748"/>
                      <a:pt x="748" y="305"/>
                      <a:pt x="1294" y="305"/>
                    </a:cubicBezTo>
                    <a:close/>
                    <a:moveTo>
                      <a:pt x="1294" y="1"/>
                    </a:moveTo>
                    <a:cubicBezTo>
                      <a:pt x="581" y="1"/>
                      <a:pt x="1" y="581"/>
                      <a:pt x="1" y="1294"/>
                    </a:cubicBezTo>
                    <a:cubicBezTo>
                      <a:pt x="1" y="2007"/>
                      <a:pt x="581" y="2587"/>
                      <a:pt x="1294" y="2587"/>
                    </a:cubicBezTo>
                    <a:cubicBezTo>
                      <a:pt x="2007" y="2587"/>
                      <a:pt x="2587" y="2009"/>
                      <a:pt x="2587" y="1294"/>
                    </a:cubicBezTo>
                    <a:cubicBezTo>
                      <a:pt x="2587" y="581"/>
                      <a:pt x="2007" y="1"/>
                      <a:pt x="12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1" name="Google Shape;6451;p209"/>
              <p:cNvSpPr/>
              <p:nvPr/>
            </p:nvSpPr>
            <p:spPr>
              <a:xfrm>
                <a:off x="4562225" y="2955975"/>
                <a:ext cx="13375" cy="13400"/>
              </a:xfrm>
              <a:custGeom>
                <a:avLst/>
                <a:gdLst/>
                <a:ahLst/>
                <a:cxnLst/>
                <a:rect l="l" t="t" r="r" b="b"/>
                <a:pathLst>
                  <a:path w="535" h="536" extrusionOk="0">
                    <a:moveTo>
                      <a:pt x="268" y="0"/>
                    </a:moveTo>
                    <a:cubicBezTo>
                      <a:pt x="120" y="0"/>
                      <a:pt x="1" y="119"/>
                      <a:pt x="1" y="267"/>
                    </a:cubicBezTo>
                    <a:cubicBezTo>
                      <a:pt x="1" y="415"/>
                      <a:pt x="120" y="536"/>
                      <a:pt x="268" y="536"/>
                    </a:cubicBezTo>
                    <a:cubicBezTo>
                      <a:pt x="416" y="536"/>
                      <a:pt x="535" y="415"/>
                      <a:pt x="535" y="267"/>
                    </a:cubicBezTo>
                    <a:cubicBezTo>
                      <a:pt x="535" y="119"/>
                      <a:pt x="416" y="0"/>
                      <a:pt x="2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2" name="Google Shape;6452;p209"/>
              <p:cNvSpPr/>
              <p:nvPr/>
            </p:nvSpPr>
            <p:spPr>
              <a:xfrm>
                <a:off x="4633025" y="2953950"/>
                <a:ext cx="50625" cy="50625"/>
              </a:xfrm>
              <a:custGeom>
                <a:avLst/>
                <a:gdLst/>
                <a:ahLst/>
                <a:cxnLst/>
                <a:rect l="l" t="t" r="r" b="b"/>
                <a:pathLst>
                  <a:path w="2025" h="2025" extrusionOk="0">
                    <a:moveTo>
                      <a:pt x="1013" y="303"/>
                    </a:moveTo>
                    <a:cubicBezTo>
                      <a:pt x="1404" y="303"/>
                      <a:pt x="1722" y="621"/>
                      <a:pt x="1722" y="1012"/>
                    </a:cubicBezTo>
                    <a:cubicBezTo>
                      <a:pt x="1722" y="1402"/>
                      <a:pt x="1404" y="1720"/>
                      <a:pt x="1013" y="1720"/>
                    </a:cubicBezTo>
                    <a:cubicBezTo>
                      <a:pt x="623" y="1720"/>
                      <a:pt x="305" y="1402"/>
                      <a:pt x="305" y="1012"/>
                    </a:cubicBezTo>
                    <a:cubicBezTo>
                      <a:pt x="305" y="621"/>
                      <a:pt x="623" y="303"/>
                      <a:pt x="1013" y="303"/>
                    </a:cubicBezTo>
                    <a:close/>
                    <a:moveTo>
                      <a:pt x="1013" y="1"/>
                    </a:moveTo>
                    <a:cubicBezTo>
                      <a:pt x="456" y="1"/>
                      <a:pt x="1" y="455"/>
                      <a:pt x="1" y="1012"/>
                    </a:cubicBezTo>
                    <a:cubicBezTo>
                      <a:pt x="1" y="1570"/>
                      <a:pt x="456" y="2024"/>
                      <a:pt x="1013" y="2024"/>
                    </a:cubicBezTo>
                    <a:cubicBezTo>
                      <a:pt x="1570" y="2024"/>
                      <a:pt x="2024" y="1570"/>
                      <a:pt x="2024" y="1012"/>
                    </a:cubicBezTo>
                    <a:cubicBezTo>
                      <a:pt x="2024" y="455"/>
                      <a:pt x="1570" y="1"/>
                      <a:pt x="10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3" name="Google Shape;6453;p209"/>
              <p:cNvSpPr/>
              <p:nvPr/>
            </p:nvSpPr>
            <p:spPr>
              <a:xfrm>
                <a:off x="4635150" y="2945550"/>
                <a:ext cx="13450" cy="21125"/>
              </a:xfrm>
              <a:custGeom>
                <a:avLst/>
                <a:gdLst/>
                <a:ahLst/>
                <a:cxnLst/>
                <a:rect l="l" t="t" r="r" b="b"/>
                <a:pathLst>
                  <a:path w="538" h="845" extrusionOk="0">
                    <a:moveTo>
                      <a:pt x="252" y="0"/>
                    </a:moveTo>
                    <a:cubicBezTo>
                      <a:pt x="205" y="0"/>
                      <a:pt x="159" y="21"/>
                      <a:pt x="129" y="61"/>
                    </a:cubicBezTo>
                    <a:cubicBezTo>
                      <a:pt x="2" y="230"/>
                      <a:pt x="1" y="378"/>
                      <a:pt x="21" y="474"/>
                    </a:cubicBezTo>
                    <a:cubicBezTo>
                      <a:pt x="67" y="695"/>
                      <a:pt x="266" y="812"/>
                      <a:pt x="289" y="826"/>
                    </a:cubicBezTo>
                    <a:cubicBezTo>
                      <a:pt x="312" y="838"/>
                      <a:pt x="339" y="845"/>
                      <a:pt x="363" y="845"/>
                    </a:cubicBezTo>
                    <a:cubicBezTo>
                      <a:pt x="416" y="845"/>
                      <a:pt x="468" y="817"/>
                      <a:pt x="496" y="767"/>
                    </a:cubicBezTo>
                    <a:cubicBezTo>
                      <a:pt x="538" y="695"/>
                      <a:pt x="512" y="602"/>
                      <a:pt x="437" y="561"/>
                    </a:cubicBezTo>
                    <a:cubicBezTo>
                      <a:pt x="437" y="561"/>
                      <a:pt x="336" y="499"/>
                      <a:pt x="317" y="411"/>
                    </a:cubicBezTo>
                    <a:cubicBezTo>
                      <a:pt x="308" y="363"/>
                      <a:pt x="326" y="306"/>
                      <a:pt x="373" y="243"/>
                    </a:cubicBezTo>
                    <a:cubicBezTo>
                      <a:pt x="422" y="175"/>
                      <a:pt x="410" y="81"/>
                      <a:pt x="342" y="30"/>
                    </a:cubicBezTo>
                    <a:cubicBezTo>
                      <a:pt x="315" y="10"/>
                      <a:pt x="283" y="0"/>
                      <a:pt x="2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4" name="Google Shape;6454;p209"/>
              <p:cNvSpPr/>
              <p:nvPr/>
            </p:nvSpPr>
            <p:spPr>
              <a:xfrm>
                <a:off x="4668100" y="2945550"/>
                <a:ext cx="13450" cy="21125"/>
              </a:xfrm>
              <a:custGeom>
                <a:avLst/>
                <a:gdLst/>
                <a:ahLst/>
                <a:cxnLst/>
                <a:rect l="l" t="t" r="r" b="b"/>
                <a:pathLst>
                  <a:path w="538" h="845" extrusionOk="0">
                    <a:moveTo>
                      <a:pt x="287" y="0"/>
                    </a:moveTo>
                    <a:cubicBezTo>
                      <a:pt x="255" y="0"/>
                      <a:pt x="224" y="10"/>
                      <a:pt x="197" y="30"/>
                    </a:cubicBezTo>
                    <a:cubicBezTo>
                      <a:pt x="129" y="81"/>
                      <a:pt x="115" y="176"/>
                      <a:pt x="166" y="243"/>
                    </a:cubicBezTo>
                    <a:cubicBezTo>
                      <a:pt x="212" y="306"/>
                      <a:pt x="231" y="362"/>
                      <a:pt x="221" y="409"/>
                    </a:cubicBezTo>
                    <a:cubicBezTo>
                      <a:pt x="206" y="485"/>
                      <a:pt x="129" y="544"/>
                      <a:pt x="99" y="562"/>
                    </a:cubicBezTo>
                    <a:cubicBezTo>
                      <a:pt x="27" y="602"/>
                      <a:pt x="1" y="695"/>
                      <a:pt x="42" y="767"/>
                    </a:cubicBezTo>
                    <a:cubicBezTo>
                      <a:pt x="70" y="817"/>
                      <a:pt x="123" y="845"/>
                      <a:pt x="175" y="845"/>
                    </a:cubicBezTo>
                    <a:cubicBezTo>
                      <a:pt x="200" y="845"/>
                      <a:pt x="226" y="838"/>
                      <a:pt x="249" y="826"/>
                    </a:cubicBezTo>
                    <a:cubicBezTo>
                      <a:pt x="272" y="812"/>
                      <a:pt x="471" y="695"/>
                      <a:pt x="518" y="474"/>
                    </a:cubicBezTo>
                    <a:cubicBezTo>
                      <a:pt x="538" y="378"/>
                      <a:pt x="535" y="230"/>
                      <a:pt x="408" y="61"/>
                    </a:cubicBezTo>
                    <a:cubicBezTo>
                      <a:pt x="379" y="21"/>
                      <a:pt x="333" y="0"/>
                      <a:pt x="2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5" name="Google Shape;6455;p209"/>
              <p:cNvSpPr/>
              <p:nvPr/>
            </p:nvSpPr>
            <p:spPr>
              <a:xfrm>
                <a:off x="4654550" y="2996950"/>
                <a:ext cx="7600" cy="34500"/>
              </a:xfrm>
              <a:custGeom>
                <a:avLst/>
                <a:gdLst/>
                <a:ahLst/>
                <a:cxnLst/>
                <a:rect l="l" t="t" r="r" b="b"/>
                <a:pathLst>
                  <a:path w="304" h="1380" extrusionOk="0">
                    <a:moveTo>
                      <a:pt x="152" y="0"/>
                    </a:moveTo>
                    <a:cubicBezTo>
                      <a:pt x="69" y="0"/>
                      <a:pt x="1" y="68"/>
                      <a:pt x="1" y="151"/>
                    </a:cubicBezTo>
                    <a:lnTo>
                      <a:pt x="1" y="1227"/>
                    </a:lnTo>
                    <a:cubicBezTo>
                      <a:pt x="1" y="1312"/>
                      <a:pt x="69" y="1380"/>
                      <a:pt x="152" y="1380"/>
                    </a:cubicBezTo>
                    <a:cubicBezTo>
                      <a:pt x="236" y="1380"/>
                      <a:pt x="303" y="1310"/>
                      <a:pt x="303" y="1227"/>
                    </a:cubicBezTo>
                    <a:lnTo>
                      <a:pt x="303" y="151"/>
                    </a:lnTo>
                    <a:cubicBezTo>
                      <a:pt x="303" y="68"/>
                      <a:pt x="236"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6" name="Google Shape;6456;p209"/>
              <p:cNvSpPr/>
              <p:nvPr/>
            </p:nvSpPr>
            <p:spPr>
              <a:xfrm>
                <a:off x="4634350" y="3010375"/>
                <a:ext cx="48025" cy="7625"/>
              </a:xfrm>
              <a:custGeom>
                <a:avLst/>
                <a:gdLst/>
                <a:ahLst/>
                <a:cxnLst/>
                <a:rect l="l" t="t" r="r" b="b"/>
                <a:pathLst>
                  <a:path w="1921" h="305" extrusionOk="0">
                    <a:moveTo>
                      <a:pt x="152" y="0"/>
                    </a:moveTo>
                    <a:cubicBezTo>
                      <a:pt x="68" y="0"/>
                      <a:pt x="0" y="68"/>
                      <a:pt x="0" y="153"/>
                    </a:cubicBezTo>
                    <a:cubicBezTo>
                      <a:pt x="0" y="236"/>
                      <a:pt x="68" y="304"/>
                      <a:pt x="152" y="304"/>
                    </a:cubicBezTo>
                    <a:lnTo>
                      <a:pt x="1769" y="304"/>
                    </a:lnTo>
                    <a:cubicBezTo>
                      <a:pt x="1852" y="304"/>
                      <a:pt x="1920" y="236"/>
                      <a:pt x="1920" y="153"/>
                    </a:cubicBezTo>
                    <a:cubicBezTo>
                      <a:pt x="1920" y="68"/>
                      <a:pt x="1852" y="0"/>
                      <a:pt x="17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7" name="Google Shape;6457;p209"/>
              <p:cNvSpPr/>
              <p:nvPr/>
            </p:nvSpPr>
            <p:spPr>
              <a:xfrm>
                <a:off x="4456475" y="2903025"/>
                <a:ext cx="7625" cy="69825"/>
              </a:xfrm>
              <a:custGeom>
                <a:avLst/>
                <a:gdLst/>
                <a:ahLst/>
                <a:cxnLst/>
                <a:rect l="l" t="t" r="r" b="b"/>
                <a:pathLst>
                  <a:path w="305" h="2793" extrusionOk="0">
                    <a:moveTo>
                      <a:pt x="152" y="1"/>
                    </a:moveTo>
                    <a:cubicBezTo>
                      <a:pt x="69" y="1"/>
                      <a:pt x="1" y="69"/>
                      <a:pt x="1" y="152"/>
                    </a:cubicBezTo>
                    <a:lnTo>
                      <a:pt x="1" y="2641"/>
                    </a:lnTo>
                    <a:cubicBezTo>
                      <a:pt x="1" y="2725"/>
                      <a:pt x="69" y="2792"/>
                      <a:pt x="152" y="2792"/>
                    </a:cubicBezTo>
                    <a:cubicBezTo>
                      <a:pt x="237" y="2792"/>
                      <a:pt x="305" y="2725"/>
                      <a:pt x="305" y="2641"/>
                    </a:cubicBezTo>
                    <a:lnTo>
                      <a:pt x="305" y="152"/>
                    </a:lnTo>
                    <a:cubicBezTo>
                      <a:pt x="305" y="69"/>
                      <a:pt x="237" y="1"/>
                      <a:pt x="1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8" name="Google Shape;6458;p209"/>
              <p:cNvSpPr/>
              <p:nvPr/>
            </p:nvSpPr>
            <p:spPr>
              <a:xfrm>
                <a:off x="4447725" y="2903025"/>
                <a:ext cx="25150" cy="7600"/>
              </a:xfrm>
              <a:custGeom>
                <a:avLst/>
                <a:gdLst/>
                <a:ahLst/>
                <a:cxnLst/>
                <a:rect l="l" t="t" r="r" b="b"/>
                <a:pathLst>
                  <a:path w="1006" h="304" extrusionOk="0">
                    <a:moveTo>
                      <a:pt x="152" y="1"/>
                    </a:moveTo>
                    <a:cubicBezTo>
                      <a:pt x="68" y="1"/>
                      <a:pt x="0" y="69"/>
                      <a:pt x="0" y="152"/>
                    </a:cubicBezTo>
                    <a:cubicBezTo>
                      <a:pt x="0" y="235"/>
                      <a:pt x="68" y="303"/>
                      <a:pt x="152" y="303"/>
                    </a:cubicBezTo>
                    <a:lnTo>
                      <a:pt x="854" y="303"/>
                    </a:lnTo>
                    <a:cubicBezTo>
                      <a:pt x="937" y="303"/>
                      <a:pt x="1005" y="235"/>
                      <a:pt x="1005" y="152"/>
                    </a:cubicBezTo>
                    <a:cubicBezTo>
                      <a:pt x="1005" y="69"/>
                      <a:pt x="937" y="1"/>
                      <a:pt x="8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9" name="Google Shape;6459;p209"/>
              <p:cNvSpPr/>
              <p:nvPr/>
            </p:nvSpPr>
            <p:spPr>
              <a:xfrm>
                <a:off x="4455950" y="2919075"/>
                <a:ext cx="42425" cy="69350"/>
              </a:xfrm>
              <a:custGeom>
                <a:avLst/>
                <a:gdLst/>
                <a:ahLst/>
                <a:cxnLst/>
                <a:rect l="l" t="t" r="r" b="b"/>
                <a:pathLst>
                  <a:path w="1697" h="2774" extrusionOk="0">
                    <a:moveTo>
                      <a:pt x="856" y="1"/>
                    </a:moveTo>
                    <a:cubicBezTo>
                      <a:pt x="451" y="1"/>
                      <a:pt x="152" y="384"/>
                      <a:pt x="36" y="630"/>
                    </a:cubicBezTo>
                    <a:cubicBezTo>
                      <a:pt x="0" y="707"/>
                      <a:pt x="32" y="797"/>
                      <a:pt x="108" y="833"/>
                    </a:cubicBezTo>
                    <a:cubicBezTo>
                      <a:pt x="129" y="842"/>
                      <a:pt x="152" y="847"/>
                      <a:pt x="174" y="847"/>
                    </a:cubicBezTo>
                    <a:cubicBezTo>
                      <a:pt x="230" y="847"/>
                      <a:pt x="285" y="816"/>
                      <a:pt x="310" y="762"/>
                    </a:cubicBezTo>
                    <a:cubicBezTo>
                      <a:pt x="321" y="740"/>
                      <a:pt x="531" y="307"/>
                      <a:pt x="857" y="307"/>
                    </a:cubicBezTo>
                    <a:cubicBezTo>
                      <a:pt x="910" y="307"/>
                      <a:pt x="966" y="318"/>
                      <a:pt x="1025" y="345"/>
                    </a:cubicBezTo>
                    <a:cubicBezTo>
                      <a:pt x="1161" y="407"/>
                      <a:pt x="1244" y="495"/>
                      <a:pt x="1275" y="615"/>
                    </a:cubicBezTo>
                    <a:cubicBezTo>
                      <a:pt x="1343" y="874"/>
                      <a:pt x="1168" y="1268"/>
                      <a:pt x="965" y="1541"/>
                    </a:cubicBezTo>
                    <a:cubicBezTo>
                      <a:pt x="667" y="1944"/>
                      <a:pt x="695" y="2482"/>
                      <a:pt x="1026" y="2742"/>
                    </a:cubicBezTo>
                    <a:cubicBezTo>
                      <a:pt x="1054" y="2765"/>
                      <a:pt x="1086" y="2774"/>
                      <a:pt x="1120" y="2774"/>
                    </a:cubicBezTo>
                    <a:lnTo>
                      <a:pt x="1120" y="2774"/>
                    </a:lnTo>
                    <a:cubicBezTo>
                      <a:pt x="1166" y="2774"/>
                      <a:pt x="1209" y="2754"/>
                      <a:pt x="1239" y="2715"/>
                    </a:cubicBezTo>
                    <a:cubicBezTo>
                      <a:pt x="1290" y="2651"/>
                      <a:pt x="1279" y="2555"/>
                      <a:pt x="1213" y="2502"/>
                    </a:cubicBezTo>
                    <a:cubicBezTo>
                      <a:pt x="1034" y="2363"/>
                      <a:pt x="989" y="2016"/>
                      <a:pt x="1208" y="1721"/>
                    </a:cubicBezTo>
                    <a:cubicBezTo>
                      <a:pt x="1290" y="1610"/>
                      <a:pt x="1696" y="1030"/>
                      <a:pt x="1568" y="538"/>
                    </a:cubicBezTo>
                    <a:cubicBezTo>
                      <a:pt x="1514" y="329"/>
                      <a:pt x="1369" y="167"/>
                      <a:pt x="1148" y="67"/>
                    </a:cubicBezTo>
                    <a:cubicBezTo>
                      <a:pt x="1046" y="21"/>
                      <a:pt x="948" y="1"/>
                      <a:pt x="856" y="1"/>
                    </a:cubicBezTo>
                    <a:close/>
                    <a:moveTo>
                      <a:pt x="1120" y="2774"/>
                    </a:moveTo>
                    <a:lnTo>
                      <a:pt x="1120" y="2774"/>
                    </a:lnTo>
                    <a:cubicBezTo>
                      <a:pt x="1119" y="2774"/>
                      <a:pt x="1119" y="2774"/>
                      <a:pt x="1119" y="2774"/>
                    </a:cubicBezTo>
                    <a:lnTo>
                      <a:pt x="1120" y="2774"/>
                    </a:lnTo>
                    <a:cubicBezTo>
                      <a:pt x="1120" y="2774"/>
                      <a:pt x="1120" y="2774"/>
                      <a:pt x="1120" y="277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0" name="Google Shape;6460;p209"/>
              <p:cNvSpPr/>
              <p:nvPr/>
            </p:nvSpPr>
            <p:spPr>
              <a:xfrm>
                <a:off x="4330925" y="2929450"/>
                <a:ext cx="58025" cy="53150"/>
              </a:xfrm>
              <a:custGeom>
                <a:avLst/>
                <a:gdLst/>
                <a:ahLst/>
                <a:cxnLst/>
                <a:rect l="l" t="t" r="r" b="b"/>
                <a:pathLst>
                  <a:path w="2321" h="2126" extrusionOk="0">
                    <a:moveTo>
                      <a:pt x="711" y="1"/>
                    </a:moveTo>
                    <a:cubicBezTo>
                      <a:pt x="319" y="1"/>
                      <a:pt x="1" y="320"/>
                      <a:pt x="1" y="711"/>
                    </a:cubicBezTo>
                    <a:cubicBezTo>
                      <a:pt x="1" y="796"/>
                      <a:pt x="69" y="864"/>
                      <a:pt x="152" y="864"/>
                    </a:cubicBezTo>
                    <a:cubicBezTo>
                      <a:pt x="237" y="864"/>
                      <a:pt x="305" y="796"/>
                      <a:pt x="305" y="711"/>
                    </a:cubicBezTo>
                    <a:cubicBezTo>
                      <a:pt x="305" y="487"/>
                      <a:pt x="487" y="305"/>
                      <a:pt x="711" y="305"/>
                    </a:cubicBezTo>
                    <a:cubicBezTo>
                      <a:pt x="936" y="305"/>
                      <a:pt x="1118" y="487"/>
                      <a:pt x="1118" y="717"/>
                    </a:cubicBezTo>
                    <a:cubicBezTo>
                      <a:pt x="1118" y="725"/>
                      <a:pt x="1135" y="1435"/>
                      <a:pt x="306" y="1837"/>
                    </a:cubicBezTo>
                    <a:cubicBezTo>
                      <a:pt x="243" y="1868"/>
                      <a:pt x="209" y="1939"/>
                      <a:pt x="224" y="2007"/>
                    </a:cubicBezTo>
                    <a:cubicBezTo>
                      <a:pt x="241" y="2077"/>
                      <a:pt x="302" y="2126"/>
                      <a:pt x="373" y="2126"/>
                    </a:cubicBezTo>
                    <a:lnTo>
                      <a:pt x="2168" y="2126"/>
                    </a:lnTo>
                    <a:cubicBezTo>
                      <a:pt x="2252" y="2126"/>
                      <a:pt x="2320" y="2058"/>
                      <a:pt x="2320" y="1973"/>
                    </a:cubicBezTo>
                    <a:cubicBezTo>
                      <a:pt x="2320" y="1890"/>
                      <a:pt x="2252" y="1822"/>
                      <a:pt x="2168" y="1822"/>
                    </a:cubicBezTo>
                    <a:lnTo>
                      <a:pt x="880" y="1822"/>
                    </a:lnTo>
                    <a:cubicBezTo>
                      <a:pt x="1436" y="1337"/>
                      <a:pt x="1422" y="737"/>
                      <a:pt x="1421" y="711"/>
                    </a:cubicBezTo>
                    <a:cubicBezTo>
                      <a:pt x="1421" y="320"/>
                      <a:pt x="1103" y="1"/>
                      <a:pt x="7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1" name="Google Shape;6461;p209"/>
              <p:cNvSpPr/>
              <p:nvPr/>
            </p:nvSpPr>
            <p:spPr>
              <a:xfrm>
                <a:off x="4367125" y="2931350"/>
                <a:ext cx="7625" cy="65225"/>
              </a:xfrm>
              <a:custGeom>
                <a:avLst/>
                <a:gdLst/>
                <a:ahLst/>
                <a:cxnLst/>
                <a:rect l="l" t="t" r="r" b="b"/>
                <a:pathLst>
                  <a:path w="305" h="2609" extrusionOk="0">
                    <a:moveTo>
                      <a:pt x="153" y="0"/>
                    </a:moveTo>
                    <a:cubicBezTo>
                      <a:pt x="68" y="0"/>
                      <a:pt x="0" y="68"/>
                      <a:pt x="0" y="152"/>
                    </a:cubicBezTo>
                    <a:lnTo>
                      <a:pt x="0" y="2457"/>
                    </a:lnTo>
                    <a:cubicBezTo>
                      <a:pt x="0" y="2541"/>
                      <a:pt x="68" y="2609"/>
                      <a:pt x="153" y="2609"/>
                    </a:cubicBezTo>
                    <a:cubicBezTo>
                      <a:pt x="236" y="2609"/>
                      <a:pt x="304" y="2541"/>
                      <a:pt x="304" y="2457"/>
                    </a:cubicBezTo>
                    <a:lnTo>
                      <a:pt x="304" y="152"/>
                    </a:lnTo>
                    <a:cubicBezTo>
                      <a:pt x="304" y="68"/>
                      <a:pt x="236" y="0"/>
                      <a:pt x="1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2" name="Google Shape;6462;p209"/>
              <p:cNvSpPr/>
              <p:nvPr/>
            </p:nvSpPr>
            <p:spPr>
              <a:xfrm>
                <a:off x="4335975" y="3296875"/>
                <a:ext cx="65550" cy="65500"/>
              </a:xfrm>
              <a:custGeom>
                <a:avLst/>
                <a:gdLst/>
                <a:ahLst/>
                <a:cxnLst/>
                <a:rect l="l" t="t" r="r" b="b"/>
                <a:pathLst>
                  <a:path w="2622" h="2620" extrusionOk="0">
                    <a:moveTo>
                      <a:pt x="1311" y="303"/>
                    </a:moveTo>
                    <a:cubicBezTo>
                      <a:pt x="1867" y="303"/>
                      <a:pt x="2317" y="755"/>
                      <a:pt x="2317" y="1309"/>
                    </a:cubicBezTo>
                    <a:cubicBezTo>
                      <a:pt x="2317" y="1865"/>
                      <a:pt x="1867" y="2317"/>
                      <a:pt x="1311" y="2317"/>
                    </a:cubicBezTo>
                    <a:cubicBezTo>
                      <a:pt x="757" y="2317"/>
                      <a:pt x="305" y="1865"/>
                      <a:pt x="305" y="1309"/>
                    </a:cubicBezTo>
                    <a:cubicBezTo>
                      <a:pt x="305" y="755"/>
                      <a:pt x="757" y="303"/>
                      <a:pt x="1311" y="303"/>
                    </a:cubicBezTo>
                    <a:close/>
                    <a:moveTo>
                      <a:pt x="1311" y="1"/>
                    </a:moveTo>
                    <a:cubicBezTo>
                      <a:pt x="589" y="1"/>
                      <a:pt x="1" y="589"/>
                      <a:pt x="1" y="1311"/>
                    </a:cubicBezTo>
                    <a:cubicBezTo>
                      <a:pt x="1" y="2033"/>
                      <a:pt x="589" y="2620"/>
                      <a:pt x="1311" y="2620"/>
                    </a:cubicBezTo>
                    <a:cubicBezTo>
                      <a:pt x="2033" y="2620"/>
                      <a:pt x="2621" y="2033"/>
                      <a:pt x="2621" y="1311"/>
                    </a:cubicBezTo>
                    <a:cubicBezTo>
                      <a:pt x="2621" y="589"/>
                      <a:pt x="2033" y="1"/>
                      <a:pt x="13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3" name="Google Shape;6463;p209"/>
              <p:cNvSpPr/>
              <p:nvPr/>
            </p:nvSpPr>
            <p:spPr>
              <a:xfrm>
                <a:off x="4364950" y="3354800"/>
                <a:ext cx="7625" cy="43775"/>
              </a:xfrm>
              <a:custGeom>
                <a:avLst/>
                <a:gdLst/>
                <a:ahLst/>
                <a:cxnLst/>
                <a:rect l="l" t="t" r="r" b="b"/>
                <a:pathLst>
                  <a:path w="305" h="1751" extrusionOk="0">
                    <a:moveTo>
                      <a:pt x="152" y="0"/>
                    </a:moveTo>
                    <a:cubicBezTo>
                      <a:pt x="69" y="0"/>
                      <a:pt x="1" y="68"/>
                      <a:pt x="1" y="151"/>
                    </a:cubicBezTo>
                    <a:lnTo>
                      <a:pt x="1" y="1599"/>
                    </a:lnTo>
                    <a:cubicBezTo>
                      <a:pt x="1" y="1682"/>
                      <a:pt x="69" y="1750"/>
                      <a:pt x="152" y="1750"/>
                    </a:cubicBezTo>
                    <a:cubicBezTo>
                      <a:pt x="237" y="1750"/>
                      <a:pt x="305" y="1682"/>
                      <a:pt x="305" y="1599"/>
                    </a:cubicBezTo>
                    <a:lnTo>
                      <a:pt x="305" y="151"/>
                    </a:lnTo>
                    <a:cubicBezTo>
                      <a:pt x="305" y="68"/>
                      <a:pt x="237"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4" name="Google Shape;6464;p209"/>
              <p:cNvSpPr/>
              <p:nvPr/>
            </p:nvSpPr>
            <p:spPr>
              <a:xfrm>
                <a:off x="4337675" y="3377050"/>
                <a:ext cx="62200" cy="7625"/>
              </a:xfrm>
              <a:custGeom>
                <a:avLst/>
                <a:gdLst/>
                <a:ahLst/>
                <a:cxnLst/>
                <a:rect l="l" t="t" r="r" b="b"/>
                <a:pathLst>
                  <a:path w="2488" h="305" extrusionOk="0">
                    <a:moveTo>
                      <a:pt x="152" y="1"/>
                    </a:moveTo>
                    <a:cubicBezTo>
                      <a:pt x="69" y="1"/>
                      <a:pt x="1" y="69"/>
                      <a:pt x="1" y="152"/>
                    </a:cubicBezTo>
                    <a:cubicBezTo>
                      <a:pt x="1" y="237"/>
                      <a:pt x="69" y="305"/>
                      <a:pt x="152" y="305"/>
                    </a:cubicBezTo>
                    <a:lnTo>
                      <a:pt x="2334" y="305"/>
                    </a:lnTo>
                    <a:cubicBezTo>
                      <a:pt x="2419" y="305"/>
                      <a:pt x="2487" y="237"/>
                      <a:pt x="2487" y="152"/>
                    </a:cubicBezTo>
                    <a:cubicBezTo>
                      <a:pt x="2487" y="69"/>
                      <a:pt x="2419" y="1"/>
                      <a:pt x="23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5" name="Google Shape;6465;p209"/>
              <p:cNvSpPr/>
              <p:nvPr/>
            </p:nvSpPr>
            <p:spPr>
              <a:xfrm>
                <a:off x="4569900" y="3318025"/>
                <a:ext cx="75425" cy="83750"/>
              </a:xfrm>
              <a:custGeom>
                <a:avLst/>
                <a:gdLst/>
                <a:ahLst/>
                <a:cxnLst/>
                <a:rect l="l" t="t" r="r" b="b"/>
                <a:pathLst>
                  <a:path w="3017" h="3350" extrusionOk="0">
                    <a:moveTo>
                      <a:pt x="1787" y="396"/>
                    </a:moveTo>
                    <a:lnTo>
                      <a:pt x="1787" y="396"/>
                    </a:lnTo>
                    <a:cubicBezTo>
                      <a:pt x="2103" y="519"/>
                      <a:pt x="2359" y="752"/>
                      <a:pt x="2512" y="1059"/>
                    </a:cubicBezTo>
                    <a:cubicBezTo>
                      <a:pt x="2676" y="1386"/>
                      <a:pt x="2702" y="1758"/>
                      <a:pt x="2586" y="2105"/>
                    </a:cubicBezTo>
                    <a:cubicBezTo>
                      <a:pt x="2470" y="2454"/>
                      <a:pt x="2226" y="2735"/>
                      <a:pt x="1899" y="2900"/>
                    </a:cubicBezTo>
                    <a:cubicBezTo>
                      <a:pt x="1706" y="2996"/>
                      <a:pt x="1497" y="3045"/>
                      <a:pt x="1288" y="3045"/>
                    </a:cubicBezTo>
                    <a:cubicBezTo>
                      <a:pt x="1166" y="3045"/>
                      <a:pt x="1043" y="3029"/>
                      <a:pt x="923" y="2996"/>
                    </a:cubicBezTo>
                    <a:lnTo>
                      <a:pt x="923" y="2996"/>
                    </a:lnTo>
                    <a:cubicBezTo>
                      <a:pt x="1494" y="2939"/>
                      <a:pt x="2006" y="2555"/>
                      <a:pt x="2199" y="1977"/>
                    </a:cubicBezTo>
                    <a:cubicBezTo>
                      <a:pt x="2325" y="1598"/>
                      <a:pt x="2296" y="1192"/>
                      <a:pt x="2117" y="834"/>
                    </a:cubicBezTo>
                    <a:cubicBezTo>
                      <a:pt x="2034" y="666"/>
                      <a:pt x="1921" y="519"/>
                      <a:pt x="1787" y="396"/>
                    </a:cubicBezTo>
                    <a:close/>
                    <a:moveTo>
                      <a:pt x="1307" y="1"/>
                    </a:moveTo>
                    <a:cubicBezTo>
                      <a:pt x="1198" y="1"/>
                      <a:pt x="1087" y="11"/>
                      <a:pt x="975" y="33"/>
                    </a:cubicBezTo>
                    <a:cubicBezTo>
                      <a:pt x="902" y="47"/>
                      <a:pt x="850" y="110"/>
                      <a:pt x="851" y="184"/>
                    </a:cubicBezTo>
                    <a:cubicBezTo>
                      <a:pt x="851" y="258"/>
                      <a:pt x="905" y="320"/>
                      <a:pt x="978" y="332"/>
                    </a:cubicBezTo>
                    <a:cubicBezTo>
                      <a:pt x="1037" y="341"/>
                      <a:pt x="1098" y="352"/>
                      <a:pt x="1155" y="371"/>
                    </a:cubicBezTo>
                    <a:cubicBezTo>
                      <a:pt x="1458" y="471"/>
                      <a:pt x="1703" y="684"/>
                      <a:pt x="1845" y="970"/>
                    </a:cubicBezTo>
                    <a:cubicBezTo>
                      <a:pt x="1989" y="1255"/>
                      <a:pt x="2012" y="1579"/>
                      <a:pt x="1912" y="1882"/>
                    </a:cubicBezTo>
                    <a:cubicBezTo>
                      <a:pt x="1745" y="2381"/>
                      <a:pt x="1278" y="2698"/>
                      <a:pt x="777" y="2698"/>
                    </a:cubicBezTo>
                    <a:cubicBezTo>
                      <a:pt x="652" y="2698"/>
                      <a:pt x="526" y="2678"/>
                      <a:pt x="401" y="2636"/>
                    </a:cubicBezTo>
                    <a:cubicBezTo>
                      <a:pt x="345" y="2618"/>
                      <a:pt x="290" y="2590"/>
                      <a:pt x="236" y="2562"/>
                    </a:cubicBezTo>
                    <a:cubicBezTo>
                      <a:pt x="214" y="2551"/>
                      <a:pt x="190" y="2545"/>
                      <a:pt x="167" y="2545"/>
                    </a:cubicBezTo>
                    <a:cubicBezTo>
                      <a:pt x="121" y="2545"/>
                      <a:pt x="75" y="2567"/>
                      <a:pt x="46" y="2606"/>
                    </a:cubicBezTo>
                    <a:cubicBezTo>
                      <a:pt x="1" y="2663"/>
                      <a:pt x="4" y="2744"/>
                      <a:pt x="53" y="2800"/>
                    </a:cubicBezTo>
                    <a:cubicBezTo>
                      <a:pt x="254" y="3018"/>
                      <a:pt x="490" y="3173"/>
                      <a:pt x="756" y="3263"/>
                    </a:cubicBezTo>
                    <a:cubicBezTo>
                      <a:pt x="930" y="3320"/>
                      <a:pt x="1109" y="3349"/>
                      <a:pt x="1287" y="3349"/>
                    </a:cubicBezTo>
                    <a:cubicBezTo>
                      <a:pt x="1544" y="3349"/>
                      <a:pt x="1799" y="3289"/>
                      <a:pt x="2035" y="3170"/>
                    </a:cubicBezTo>
                    <a:cubicBezTo>
                      <a:pt x="2435" y="2970"/>
                      <a:pt x="2734" y="2627"/>
                      <a:pt x="2875" y="2201"/>
                    </a:cubicBezTo>
                    <a:cubicBezTo>
                      <a:pt x="3017" y="1777"/>
                      <a:pt x="2984" y="1323"/>
                      <a:pt x="2784" y="922"/>
                    </a:cubicBezTo>
                    <a:cubicBezTo>
                      <a:pt x="2583" y="522"/>
                      <a:pt x="2239" y="224"/>
                      <a:pt x="1814" y="82"/>
                    </a:cubicBezTo>
                    <a:cubicBezTo>
                      <a:pt x="1651" y="28"/>
                      <a:pt x="1481" y="1"/>
                      <a:pt x="13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6" name="Google Shape;6466;p209"/>
              <p:cNvSpPr/>
              <p:nvPr/>
            </p:nvSpPr>
            <p:spPr>
              <a:xfrm>
                <a:off x="4337150" y="3062400"/>
                <a:ext cx="167275" cy="356475"/>
              </a:xfrm>
              <a:custGeom>
                <a:avLst/>
                <a:gdLst/>
                <a:ahLst/>
                <a:cxnLst/>
                <a:rect l="l" t="t" r="r" b="b"/>
                <a:pathLst>
                  <a:path w="6691" h="14259" extrusionOk="0">
                    <a:moveTo>
                      <a:pt x="173" y="0"/>
                    </a:moveTo>
                    <a:cubicBezTo>
                      <a:pt x="114" y="0"/>
                      <a:pt x="59" y="35"/>
                      <a:pt x="34" y="92"/>
                    </a:cubicBezTo>
                    <a:cubicBezTo>
                      <a:pt x="0" y="168"/>
                      <a:pt x="36" y="259"/>
                      <a:pt x="113" y="291"/>
                    </a:cubicBezTo>
                    <a:cubicBezTo>
                      <a:pt x="130" y="299"/>
                      <a:pt x="1932" y="1105"/>
                      <a:pt x="3471" y="3196"/>
                    </a:cubicBezTo>
                    <a:cubicBezTo>
                      <a:pt x="4891" y="5126"/>
                      <a:pt x="6371" y="8580"/>
                      <a:pt x="5360" y="14079"/>
                    </a:cubicBezTo>
                    <a:cubicBezTo>
                      <a:pt x="5345" y="14161"/>
                      <a:pt x="5399" y="14240"/>
                      <a:pt x="5480" y="14255"/>
                    </a:cubicBezTo>
                    <a:cubicBezTo>
                      <a:pt x="5490" y="14257"/>
                      <a:pt x="5499" y="14258"/>
                      <a:pt x="5508" y="14258"/>
                    </a:cubicBezTo>
                    <a:cubicBezTo>
                      <a:pt x="5581" y="14258"/>
                      <a:pt x="5644" y="14207"/>
                      <a:pt x="5658" y="14133"/>
                    </a:cubicBezTo>
                    <a:cubicBezTo>
                      <a:pt x="6690" y="8520"/>
                      <a:pt x="5166" y="4981"/>
                      <a:pt x="3706" y="3003"/>
                    </a:cubicBezTo>
                    <a:cubicBezTo>
                      <a:pt x="2118" y="851"/>
                      <a:pt x="310" y="47"/>
                      <a:pt x="233" y="13"/>
                    </a:cubicBezTo>
                    <a:cubicBezTo>
                      <a:pt x="213" y="5"/>
                      <a:pt x="193" y="0"/>
                      <a:pt x="1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7" name="Google Shape;6467;p209"/>
              <p:cNvSpPr/>
              <p:nvPr/>
            </p:nvSpPr>
            <p:spPr>
              <a:xfrm>
                <a:off x="4302100" y="3008325"/>
                <a:ext cx="8950" cy="87300"/>
              </a:xfrm>
              <a:custGeom>
                <a:avLst/>
                <a:gdLst/>
                <a:ahLst/>
                <a:cxnLst/>
                <a:rect l="l" t="t" r="r" b="b"/>
                <a:pathLst>
                  <a:path w="358" h="3492" extrusionOk="0">
                    <a:moveTo>
                      <a:pt x="154" y="0"/>
                    </a:moveTo>
                    <a:cubicBezTo>
                      <a:pt x="70" y="2"/>
                      <a:pt x="4" y="71"/>
                      <a:pt x="5" y="155"/>
                    </a:cubicBezTo>
                    <a:cubicBezTo>
                      <a:pt x="5" y="178"/>
                      <a:pt x="55" y="2402"/>
                      <a:pt x="5" y="3331"/>
                    </a:cubicBezTo>
                    <a:cubicBezTo>
                      <a:pt x="1" y="3414"/>
                      <a:pt x="66" y="3487"/>
                      <a:pt x="149" y="3490"/>
                    </a:cubicBezTo>
                    <a:cubicBezTo>
                      <a:pt x="152" y="3491"/>
                      <a:pt x="154" y="3491"/>
                      <a:pt x="157" y="3491"/>
                    </a:cubicBezTo>
                    <a:lnTo>
                      <a:pt x="157" y="3490"/>
                    </a:lnTo>
                    <a:cubicBezTo>
                      <a:pt x="237" y="3490"/>
                      <a:pt x="305" y="3428"/>
                      <a:pt x="308" y="3346"/>
                    </a:cubicBezTo>
                    <a:cubicBezTo>
                      <a:pt x="357" y="2406"/>
                      <a:pt x="310" y="172"/>
                      <a:pt x="308" y="148"/>
                    </a:cubicBezTo>
                    <a:cubicBezTo>
                      <a:pt x="306" y="65"/>
                      <a:pt x="231" y="3"/>
                      <a:pt x="1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8" name="Google Shape;6468;p209"/>
              <p:cNvSpPr/>
              <p:nvPr/>
            </p:nvSpPr>
            <p:spPr>
              <a:xfrm>
                <a:off x="4347450" y="3038625"/>
                <a:ext cx="325775" cy="208000"/>
              </a:xfrm>
              <a:custGeom>
                <a:avLst/>
                <a:gdLst/>
                <a:ahLst/>
                <a:cxnLst/>
                <a:rect l="l" t="t" r="r" b="b"/>
                <a:pathLst>
                  <a:path w="13031" h="8320" extrusionOk="0">
                    <a:moveTo>
                      <a:pt x="161" y="0"/>
                    </a:moveTo>
                    <a:cubicBezTo>
                      <a:pt x="85" y="0"/>
                      <a:pt x="21" y="56"/>
                      <a:pt x="11" y="133"/>
                    </a:cubicBezTo>
                    <a:cubicBezTo>
                      <a:pt x="0" y="216"/>
                      <a:pt x="60" y="292"/>
                      <a:pt x="142" y="302"/>
                    </a:cubicBezTo>
                    <a:cubicBezTo>
                      <a:pt x="213" y="312"/>
                      <a:pt x="7215" y="1272"/>
                      <a:pt x="12740" y="8263"/>
                    </a:cubicBezTo>
                    <a:cubicBezTo>
                      <a:pt x="12771" y="8300"/>
                      <a:pt x="12814" y="8320"/>
                      <a:pt x="12859" y="8320"/>
                    </a:cubicBezTo>
                    <a:cubicBezTo>
                      <a:pt x="12893" y="8320"/>
                      <a:pt x="12925" y="8309"/>
                      <a:pt x="12953" y="8287"/>
                    </a:cubicBezTo>
                    <a:cubicBezTo>
                      <a:pt x="13020" y="8235"/>
                      <a:pt x="13030" y="8139"/>
                      <a:pt x="12978" y="8074"/>
                    </a:cubicBezTo>
                    <a:cubicBezTo>
                      <a:pt x="7377" y="986"/>
                      <a:pt x="252" y="11"/>
                      <a:pt x="181" y="1"/>
                    </a:cubicBezTo>
                    <a:cubicBezTo>
                      <a:pt x="174" y="1"/>
                      <a:pt x="167" y="0"/>
                      <a:pt x="1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9" name="Google Shape;6469;p209"/>
              <p:cNvSpPr/>
              <p:nvPr/>
            </p:nvSpPr>
            <p:spPr>
              <a:xfrm>
                <a:off x="4393500" y="2952800"/>
                <a:ext cx="294225" cy="105625"/>
              </a:xfrm>
              <a:custGeom>
                <a:avLst/>
                <a:gdLst/>
                <a:ahLst/>
                <a:cxnLst/>
                <a:rect l="l" t="t" r="r" b="b"/>
                <a:pathLst>
                  <a:path w="11769" h="4225" extrusionOk="0">
                    <a:moveTo>
                      <a:pt x="169" y="1"/>
                    </a:moveTo>
                    <a:cubicBezTo>
                      <a:pt x="128" y="1"/>
                      <a:pt x="88" y="17"/>
                      <a:pt x="58" y="48"/>
                    </a:cubicBezTo>
                    <a:cubicBezTo>
                      <a:pt x="1" y="110"/>
                      <a:pt x="4" y="206"/>
                      <a:pt x="66" y="263"/>
                    </a:cubicBezTo>
                    <a:cubicBezTo>
                      <a:pt x="112" y="306"/>
                      <a:pt x="4375" y="4225"/>
                      <a:pt x="10020" y="4225"/>
                    </a:cubicBezTo>
                    <a:cubicBezTo>
                      <a:pt x="10543" y="4225"/>
                      <a:pt x="11082" y="4191"/>
                      <a:pt x="11627" y="4117"/>
                    </a:cubicBezTo>
                    <a:cubicBezTo>
                      <a:pt x="11710" y="4106"/>
                      <a:pt x="11769" y="4029"/>
                      <a:pt x="11758" y="3947"/>
                    </a:cubicBezTo>
                    <a:cubicBezTo>
                      <a:pt x="11747" y="3870"/>
                      <a:pt x="11682" y="3814"/>
                      <a:pt x="11606" y="3814"/>
                    </a:cubicBezTo>
                    <a:cubicBezTo>
                      <a:pt x="11600" y="3814"/>
                      <a:pt x="11593" y="3815"/>
                      <a:pt x="11587" y="3816"/>
                    </a:cubicBezTo>
                    <a:cubicBezTo>
                      <a:pt x="11053" y="3888"/>
                      <a:pt x="10529" y="3921"/>
                      <a:pt x="10017" y="3921"/>
                    </a:cubicBezTo>
                    <a:cubicBezTo>
                      <a:pt x="4497" y="3921"/>
                      <a:pt x="318" y="85"/>
                      <a:pt x="273" y="42"/>
                    </a:cubicBezTo>
                    <a:cubicBezTo>
                      <a:pt x="243" y="14"/>
                      <a:pt x="206" y="1"/>
                      <a:pt x="1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0" name="Google Shape;6470;p209"/>
              <p:cNvSpPr/>
              <p:nvPr/>
            </p:nvSpPr>
            <p:spPr>
              <a:xfrm>
                <a:off x="4506175" y="2984675"/>
                <a:ext cx="30000" cy="459575"/>
              </a:xfrm>
              <a:custGeom>
                <a:avLst/>
                <a:gdLst/>
                <a:ahLst/>
                <a:cxnLst/>
                <a:rect l="l" t="t" r="r" b="b"/>
                <a:pathLst>
                  <a:path w="1200" h="18383" extrusionOk="0">
                    <a:moveTo>
                      <a:pt x="326" y="1"/>
                    </a:moveTo>
                    <a:cubicBezTo>
                      <a:pt x="319" y="1"/>
                      <a:pt x="313" y="1"/>
                      <a:pt x="306" y="2"/>
                    </a:cubicBezTo>
                    <a:cubicBezTo>
                      <a:pt x="223" y="13"/>
                      <a:pt x="164" y="90"/>
                      <a:pt x="175" y="172"/>
                    </a:cubicBezTo>
                    <a:cubicBezTo>
                      <a:pt x="896" y="5649"/>
                      <a:pt x="838" y="11887"/>
                      <a:pt x="11" y="18211"/>
                    </a:cubicBezTo>
                    <a:cubicBezTo>
                      <a:pt x="0" y="18295"/>
                      <a:pt x="59" y="18370"/>
                      <a:pt x="142" y="18383"/>
                    </a:cubicBezTo>
                    <a:lnTo>
                      <a:pt x="162" y="18383"/>
                    </a:lnTo>
                    <a:cubicBezTo>
                      <a:pt x="237" y="18383"/>
                      <a:pt x="301" y="18327"/>
                      <a:pt x="312" y="18251"/>
                    </a:cubicBezTo>
                    <a:cubicBezTo>
                      <a:pt x="1142" y="11901"/>
                      <a:pt x="1200" y="5635"/>
                      <a:pt x="476" y="133"/>
                    </a:cubicBezTo>
                    <a:cubicBezTo>
                      <a:pt x="466" y="56"/>
                      <a:pt x="401" y="1"/>
                      <a:pt x="3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1" name="Google Shape;6471;p209"/>
              <p:cNvSpPr/>
              <p:nvPr/>
            </p:nvSpPr>
            <p:spPr>
              <a:xfrm>
                <a:off x="4370350" y="3495050"/>
                <a:ext cx="247475" cy="21350"/>
              </a:xfrm>
              <a:custGeom>
                <a:avLst/>
                <a:gdLst/>
                <a:ahLst/>
                <a:cxnLst/>
                <a:rect l="l" t="t" r="r" b="b"/>
                <a:pathLst>
                  <a:path w="9899" h="854" extrusionOk="0">
                    <a:moveTo>
                      <a:pt x="9728" y="0"/>
                    </a:moveTo>
                    <a:cubicBezTo>
                      <a:pt x="9712" y="0"/>
                      <a:pt x="9696" y="3"/>
                      <a:pt x="9681" y="8"/>
                    </a:cubicBezTo>
                    <a:cubicBezTo>
                      <a:pt x="8450" y="415"/>
                      <a:pt x="6988" y="551"/>
                      <a:pt x="5586" y="551"/>
                    </a:cubicBezTo>
                    <a:cubicBezTo>
                      <a:pt x="2795" y="551"/>
                      <a:pt x="238" y="13"/>
                      <a:pt x="199" y="5"/>
                    </a:cubicBezTo>
                    <a:cubicBezTo>
                      <a:pt x="187" y="2"/>
                      <a:pt x="176" y="1"/>
                      <a:pt x="165" y="1"/>
                    </a:cubicBezTo>
                    <a:cubicBezTo>
                      <a:pt x="96" y="1"/>
                      <a:pt x="34" y="50"/>
                      <a:pt x="19" y="120"/>
                    </a:cubicBezTo>
                    <a:cubicBezTo>
                      <a:pt x="1" y="202"/>
                      <a:pt x="53" y="283"/>
                      <a:pt x="135" y="301"/>
                    </a:cubicBezTo>
                    <a:cubicBezTo>
                      <a:pt x="174" y="309"/>
                      <a:pt x="2756" y="854"/>
                      <a:pt x="5588" y="854"/>
                    </a:cubicBezTo>
                    <a:cubicBezTo>
                      <a:pt x="7018" y="854"/>
                      <a:pt x="8514" y="715"/>
                      <a:pt x="9775" y="296"/>
                    </a:cubicBezTo>
                    <a:cubicBezTo>
                      <a:pt x="9855" y="270"/>
                      <a:pt x="9898" y="184"/>
                      <a:pt x="9872" y="105"/>
                    </a:cubicBezTo>
                    <a:cubicBezTo>
                      <a:pt x="9851" y="41"/>
                      <a:pt x="9791" y="0"/>
                      <a:pt x="97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2" name="Google Shape;6472;p209"/>
              <p:cNvSpPr/>
              <p:nvPr/>
            </p:nvSpPr>
            <p:spPr>
              <a:xfrm>
                <a:off x="4379125" y="2882850"/>
                <a:ext cx="70400" cy="9850"/>
              </a:xfrm>
              <a:custGeom>
                <a:avLst/>
                <a:gdLst/>
                <a:ahLst/>
                <a:cxnLst/>
                <a:rect l="l" t="t" r="r" b="b"/>
                <a:pathLst>
                  <a:path w="2816" h="394" extrusionOk="0">
                    <a:moveTo>
                      <a:pt x="1361" y="1"/>
                    </a:moveTo>
                    <a:cubicBezTo>
                      <a:pt x="630" y="1"/>
                      <a:pt x="165" y="87"/>
                      <a:pt x="136" y="93"/>
                    </a:cubicBezTo>
                    <a:cubicBezTo>
                      <a:pt x="54" y="109"/>
                      <a:pt x="0" y="187"/>
                      <a:pt x="16" y="269"/>
                    </a:cubicBezTo>
                    <a:cubicBezTo>
                      <a:pt x="29" y="343"/>
                      <a:pt x="93" y="394"/>
                      <a:pt x="165" y="394"/>
                    </a:cubicBezTo>
                    <a:cubicBezTo>
                      <a:pt x="174" y="394"/>
                      <a:pt x="184" y="393"/>
                      <a:pt x="193" y="391"/>
                    </a:cubicBezTo>
                    <a:cubicBezTo>
                      <a:pt x="199" y="389"/>
                      <a:pt x="654" y="305"/>
                      <a:pt x="1366" y="305"/>
                    </a:cubicBezTo>
                    <a:cubicBezTo>
                      <a:pt x="1730" y="305"/>
                      <a:pt x="2160" y="327"/>
                      <a:pt x="2633" y="393"/>
                    </a:cubicBezTo>
                    <a:lnTo>
                      <a:pt x="2655" y="393"/>
                    </a:lnTo>
                    <a:cubicBezTo>
                      <a:pt x="2729" y="393"/>
                      <a:pt x="2794" y="338"/>
                      <a:pt x="2805" y="263"/>
                    </a:cubicBezTo>
                    <a:cubicBezTo>
                      <a:pt x="2815" y="180"/>
                      <a:pt x="2758" y="102"/>
                      <a:pt x="2675" y="92"/>
                    </a:cubicBezTo>
                    <a:cubicBezTo>
                      <a:pt x="2182" y="23"/>
                      <a:pt x="1736" y="1"/>
                      <a:pt x="13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3" name="Google Shape;6473;p209"/>
              <p:cNvSpPr/>
              <p:nvPr/>
            </p:nvSpPr>
            <p:spPr>
              <a:xfrm>
                <a:off x="4491000" y="2883375"/>
                <a:ext cx="66900" cy="11000"/>
              </a:xfrm>
              <a:custGeom>
                <a:avLst/>
                <a:gdLst/>
                <a:ahLst/>
                <a:cxnLst/>
                <a:rect l="l" t="t" r="r" b="b"/>
                <a:pathLst>
                  <a:path w="2676" h="440" extrusionOk="0">
                    <a:moveTo>
                      <a:pt x="760" y="1"/>
                    </a:moveTo>
                    <a:cubicBezTo>
                      <a:pt x="402" y="1"/>
                      <a:pt x="169" y="17"/>
                      <a:pt x="148" y="18"/>
                    </a:cubicBezTo>
                    <a:cubicBezTo>
                      <a:pt x="63" y="24"/>
                      <a:pt x="1" y="97"/>
                      <a:pt x="6" y="180"/>
                    </a:cubicBezTo>
                    <a:cubicBezTo>
                      <a:pt x="11" y="259"/>
                      <a:pt x="74" y="321"/>
                      <a:pt x="154" y="321"/>
                    </a:cubicBezTo>
                    <a:cubicBezTo>
                      <a:pt x="158" y="321"/>
                      <a:pt x="163" y="321"/>
                      <a:pt x="168" y="321"/>
                    </a:cubicBezTo>
                    <a:cubicBezTo>
                      <a:pt x="173" y="321"/>
                      <a:pt x="400" y="305"/>
                      <a:pt x="752" y="305"/>
                    </a:cubicBezTo>
                    <a:cubicBezTo>
                      <a:pt x="1196" y="305"/>
                      <a:pt x="1838" y="329"/>
                      <a:pt x="2487" y="438"/>
                    </a:cubicBezTo>
                    <a:cubicBezTo>
                      <a:pt x="2495" y="439"/>
                      <a:pt x="2504" y="439"/>
                      <a:pt x="2512" y="439"/>
                    </a:cubicBezTo>
                    <a:cubicBezTo>
                      <a:pt x="2584" y="439"/>
                      <a:pt x="2649" y="387"/>
                      <a:pt x="2662" y="313"/>
                    </a:cubicBezTo>
                    <a:cubicBezTo>
                      <a:pt x="2675" y="230"/>
                      <a:pt x="2620" y="152"/>
                      <a:pt x="2537" y="138"/>
                    </a:cubicBezTo>
                    <a:cubicBezTo>
                      <a:pt x="1866" y="26"/>
                      <a:pt x="1214" y="1"/>
                      <a:pt x="7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4" name="Google Shape;6474;p209"/>
              <p:cNvSpPr/>
              <p:nvPr/>
            </p:nvSpPr>
            <p:spPr>
              <a:xfrm>
                <a:off x="4589550" y="2890350"/>
                <a:ext cx="59375" cy="13250"/>
              </a:xfrm>
              <a:custGeom>
                <a:avLst/>
                <a:gdLst/>
                <a:ahLst/>
                <a:cxnLst/>
                <a:rect l="l" t="t" r="r" b="b"/>
                <a:pathLst>
                  <a:path w="2375" h="530" extrusionOk="0">
                    <a:moveTo>
                      <a:pt x="771" y="0"/>
                    </a:moveTo>
                    <a:cubicBezTo>
                      <a:pt x="408" y="0"/>
                      <a:pt x="161" y="37"/>
                      <a:pt x="139" y="40"/>
                    </a:cubicBezTo>
                    <a:cubicBezTo>
                      <a:pt x="58" y="52"/>
                      <a:pt x="1" y="131"/>
                      <a:pt x="13" y="213"/>
                    </a:cubicBezTo>
                    <a:cubicBezTo>
                      <a:pt x="24" y="289"/>
                      <a:pt x="91" y="342"/>
                      <a:pt x="165" y="342"/>
                    </a:cubicBezTo>
                    <a:cubicBezTo>
                      <a:pt x="172" y="342"/>
                      <a:pt x="179" y="342"/>
                      <a:pt x="186" y="341"/>
                    </a:cubicBezTo>
                    <a:cubicBezTo>
                      <a:pt x="191" y="340"/>
                      <a:pt x="424" y="305"/>
                      <a:pt x="769" y="305"/>
                    </a:cubicBezTo>
                    <a:cubicBezTo>
                      <a:pt x="1146" y="305"/>
                      <a:pt x="1659" y="347"/>
                      <a:pt x="2153" y="520"/>
                    </a:cubicBezTo>
                    <a:cubicBezTo>
                      <a:pt x="2170" y="526"/>
                      <a:pt x="2187" y="529"/>
                      <a:pt x="2203" y="529"/>
                    </a:cubicBezTo>
                    <a:cubicBezTo>
                      <a:pt x="2266" y="529"/>
                      <a:pt x="2325" y="489"/>
                      <a:pt x="2346" y="427"/>
                    </a:cubicBezTo>
                    <a:cubicBezTo>
                      <a:pt x="2374" y="347"/>
                      <a:pt x="2332" y="261"/>
                      <a:pt x="2254" y="233"/>
                    </a:cubicBezTo>
                    <a:cubicBezTo>
                      <a:pt x="1717" y="46"/>
                      <a:pt x="1173" y="0"/>
                      <a:pt x="7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5" name="Google Shape;6475;p209"/>
              <p:cNvSpPr/>
              <p:nvPr/>
            </p:nvSpPr>
            <p:spPr>
              <a:xfrm>
                <a:off x="4344050" y="2576675"/>
                <a:ext cx="53450" cy="8600"/>
              </a:xfrm>
              <a:custGeom>
                <a:avLst/>
                <a:gdLst/>
                <a:ahLst/>
                <a:cxnLst/>
                <a:rect l="l" t="t" r="r" b="b"/>
                <a:pathLst>
                  <a:path w="2138" h="344" extrusionOk="0">
                    <a:moveTo>
                      <a:pt x="162" y="0"/>
                    </a:moveTo>
                    <a:cubicBezTo>
                      <a:pt x="85" y="0"/>
                      <a:pt x="20" y="57"/>
                      <a:pt x="10" y="134"/>
                    </a:cubicBezTo>
                    <a:cubicBezTo>
                      <a:pt x="0" y="217"/>
                      <a:pt x="59" y="293"/>
                      <a:pt x="142" y="304"/>
                    </a:cubicBezTo>
                    <a:cubicBezTo>
                      <a:pt x="162" y="305"/>
                      <a:pt x="493" y="344"/>
                      <a:pt x="1025" y="344"/>
                    </a:cubicBezTo>
                    <a:cubicBezTo>
                      <a:pt x="1300" y="344"/>
                      <a:pt x="1626" y="333"/>
                      <a:pt x="1991" y="304"/>
                    </a:cubicBezTo>
                    <a:cubicBezTo>
                      <a:pt x="2076" y="296"/>
                      <a:pt x="2138" y="224"/>
                      <a:pt x="2130" y="140"/>
                    </a:cubicBezTo>
                    <a:cubicBezTo>
                      <a:pt x="2124" y="62"/>
                      <a:pt x="2057" y="1"/>
                      <a:pt x="1980" y="1"/>
                    </a:cubicBezTo>
                    <a:cubicBezTo>
                      <a:pt x="1976" y="1"/>
                      <a:pt x="1971" y="1"/>
                      <a:pt x="1967" y="1"/>
                    </a:cubicBezTo>
                    <a:cubicBezTo>
                      <a:pt x="1615" y="30"/>
                      <a:pt x="1298" y="40"/>
                      <a:pt x="1033" y="40"/>
                    </a:cubicBezTo>
                    <a:cubicBezTo>
                      <a:pt x="509" y="40"/>
                      <a:pt x="184" y="2"/>
                      <a:pt x="179" y="1"/>
                    </a:cubicBezTo>
                    <a:cubicBezTo>
                      <a:pt x="174" y="1"/>
                      <a:pt x="168" y="0"/>
                      <a:pt x="1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6" name="Google Shape;6476;p209"/>
              <p:cNvSpPr/>
              <p:nvPr/>
            </p:nvSpPr>
            <p:spPr>
              <a:xfrm>
                <a:off x="4339950" y="2715100"/>
                <a:ext cx="57550" cy="8700"/>
              </a:xfrm>
              <a:custGeom>
                <a:avLst/>
                <a:gdLst/>
                <a:ahLst/>
                <a:cxnLst/>
                <a:rect l="l" t="t" r="r" b="b"/>
                <a:pathLst>
                  <a:path w="2302" h="348" extrusionOk="0">
                    <a:moveTo>
                      <a:pt x="162" y="1"/>
                    </a:moveTo>
                    <a:cubicBezTo>
                      <a:pt x="85" y="1"/>
                      <a:pt x="20" y="57"/>
                      <a:pt x="12" y="134"/>
                    </a:cubicBezTo>
                    <a:cubicBezTo>
                      <a:pt x="1" y="218"/>
                      <a:pt x="61" y="293"/>
                      <a:pt x="143" y="303"/>
                    </a:cubicBezTo>
                    <a:cubicBezTo>
                      <a:pt x="166" y="306"/>
                      <a:pt x="524" y="347"/>
                      <a:pt x="1104" y="347"/>
                    </a:cubicBezTo>
                    <a:cubicBezTo>
                      <a:pt x="1402" y="347"/>
                      <a:pt x="1757" y="337"/>
                      <a:pt x="2155" y="304"/>
                    </a:cubicBezTo>
                    <a:cubicBezTo>
                      <a:pt x="2240" y="297"/>
                      <a:pt x="2302" y="224"/>
                      <a:pt x="2294" y="141"/>
                    </a:cubicBezTo>
                    <a:cubicBezTo>
                      <a:pt x="2288" y="61"/>
                      <a:pt x="2221" y="1"/>
                      <a:pt x="2144" y="1"/>
                    </a:cubicBezTo>
                    <a:cubicBezTo>
                      <a:pt x="2140" y="1"/>
                      <a:pt x="2135" y="1"/>
                      <a:pt x="2131" y="2"/>
                    </a:cubicBezTo>
                    <a:cubicBezTo>
                      <a:pt x="1747" y="33"/>
                      <a:pt x="1402" y="44"/>
                      <a:pt x="1112" y="44"/>
                    </a:cubicBezTo>
                    <a:cubicBezTo>
                      <a:pt x="540" y="44"/>
                      <a:pt x="185" y="3"/>
                      <a:pt x="180" y="2"/>
                    </a:cubicBezTo>
                    <a:cubicBezTo>
                      <a:pt x="174" y="1"/>
                      <a:pt x="168" y="1"/>
                      <a:pt x="1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7" name="Google Shape;6477;p209"/>
              <p:cNvSpPr/>
              <p:nvPr/>
            </p:nvSpPr>
            <p:spPr>
              <a:xfrm>
                <a:off x="4552500" y="2563825"/>
                <a:ext cx="53475" cy="8625"/>
              </a:xfrm>
              <a:custGeom>
                <a:avLst/>
                <a:gdLst/>
                <a:ahLst/>
                <a:cxnLst/>
                <a:rect l="l" t="t" r="r" b="b"/>
                <a:pathLst>
                  <a:path w="2139" h="345" extrusionOk="0">
                    <a:moveTo>
                      <a:pt x="160" y="0"/>
                    </a:moveTo>
                    <a:cubicBezTo>
                      <a:pt x="84" y="0"/>
                      <a:pt x="20" y="57"/>
                      <a:pt x="12" y="134"/>
                    </a:cubicBezTo>
                    <a:cubicBezTo>
                      <a:pt x="1" y="218"/>
                      <a:pt x="61" y="293"/>
                      <a:pt x="144" y="302"/>
                    </a:cubicBezTo>
                    <a:cubicBezTo>
                      <a:pt x="165" y="305"/>
                      <a:pt x="495" y="344"/>
                      <a:pt x="1027" y="344"/>
                    </a:cubicBezTo>
                    <a:cubicBezTo>
                      <a:pt x="1300" y="344"/>
                      <a:pt x="1628" y="333"/>
                      <a:pt x="1993" y="302"/>
                    </a:cubicBezTo>
                    <a:cubicBezTo>
                      <a:pt x="2077" y="296"/>
                      <a:pt x="2138" y="222"/>
                      <a:pt x="2132" y="139"/>
                    </a:cubicBezTo>
                    <a:cubicBezTo>
                      <a:pt x="2125" y="59"/>
                      <a:pt x="2057" y="1"/>
                      <a:pt x="1980" y="1"/>
                    </a:cubicBezTo>
                    <a:cubicBezTo>
                      <a:pt x="1976" y="1"/>
                      <a:pt x="1973" y="1"/>
                      <a:pt x="1969" y="1"/>
                    </a:cubicBezTo>
                    <a:cubicBezTo>
                      <a:pt x="1617" y="31"/>
                      <a:pt x="1300" y="40"/>
                      <a:pt x="1034" y="40"/>
                    </a:cubicBezTo>
                    <a:cubicBezTo>
                      <a:pt x="510" y="40"/>
                      <a:pt x="185" y="2"/>
                      <a:pt x="180" y="1"/>
                    </a:cubicBezTo>
                    <a:cubicBezTo>
                      <a:pt x="173" y="1"/>
                      <a:pt x="167"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8" name="Google Shape;6478;p209"/>
              <p:cNvSpPr/>
              <p:nvPr/>
            </p:nvSpPr>
            <p:spPr>
              <a:xfrm>
                <a:off x="4546800" y="2707275"/>
                <a:ext cx="57550" cy="8700"/>
              </a:xfrm>
              <a:custGeom>
                <a:avLst/>
                <a:gdLst/>
                <a:ahLst/>
                <a:cxnLst/>
                <a:rect l="l" t="t" r="r" b="b"/>
                <a:pathLst>
                  <a:path w="2302" h="348" extrusionOk="0">
                    <a:moveTo>
                      <a:pt x="160" y="0"/>
                    </a:moveTo>
                    <a:cubicBezTo>
                      <a:pt x="85" y="0"/>
                      <a:pt x="20" y="57"/>
                      <a:pt x="11" y="134"/>
                    </a:cubicBezTo>
                    <a:cubicBezTo>
                      <a:pt x="1" y="218"/>
                      <a:pt x="61" y="293"/>
                      <a:pt x="144" y="302"/>
                    </a:cubicBezTo>
                    <a:cubicBezTo>
                      <a:pt x="166" y="306"/>
                      <a:pt x="525" y="347"/>
                      <a:pt x="1104" y="347"/>
                    </a:cubicBezTo>
                    <a:cubicBezTo>
                      <a:pt x="1402" y="347"/>
                      <a:pt x="1757" y="336"/>
                      <a:pt x="2157" y="304"/>
                    </a:cubicBezTo>
                    <a:cubicBezTo>
                      <a:pt x="2240" y="296"/>
                      <a:pt x="2302" y="224"/>
                      <a:pt x="2295" y="139"/>
                    </a:cubicBezTo>
                    <a:cubicBezTo>
                      <a:pt x="2288" y="59"/>
                      <a:pt x="2219" y="1"/>
                      <a:pt x="2142" y="1"/>
                    </a:cubicBezTo>
                    <a:cubicBezTo>
                      <a:pt x="2138" y="1"/>
                      <a:pt x="2134" y="1"/>
                      <a:pt x="2130" y="1"/>
                    </a:cubicBezTo>
                    <a:cubicBezTo>
                      <a:pt x="1746" y="33"/>
                      <a:pt x="1401" y="44"/>
                      <a:pt x="1112" y="44"/>
                    </a:cubicBezTo>
                    <a:cubicBezTo>
                      <a:pt x="539" y="44"/>
                      <a:pt x="185" y="2"/>
                      <a:pt x="180" y="1"/>
                    </a:cubicBezTo>
                    <a:cubicBezTo>
                      <a:pt x="173" y="1"/>
                      <a:pt x="167"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9" name="Google Shape;6479;p209"/>
              <p:cNvSpPr/>
              <p:nvPr/>
            </p:nvSpPr>
            <p:spPr>
              <a:xfrm>
                <a:off x="4636775" y="2759350"/>
                <a:ext cx="50875" cy="8550"/>
              </a:xfrm>
              <a:custGeom>
                <a:avLst/>
                <a:gdLst/>
                <a:ahLst/>
                <a:cxnLst/>
                <a:rect l="l" t="t" r="r" b="b"/>
                <a:pathLst>
                  <a:path w="2035" h="342" extrusionOk="0">
                    <a:moveTo>
                      <a:pt x="162" y="1"/>
                    </a:moveTo>
                    <a:cubicBezTo>
                      <a:pt x="86" y="1"/>
                      <a:pt x="20" y="57"/>
                      <a:pt x="11" y="135"/>
                    </a:cubicBezTo>
                    <a:cubicBezTo>
                      <a:pt x="1" y="218"/>
                      <a:pt x="61" y="294"/>
                      <a:pt x="144" y="303"/>
                    </a:cubicBezTo>
                    <a:cubicBezTo>
                      <a:pt x="163" y="306"/>
                      <a:pt x="474" y="341"/>
                      <a:pt x="977" y="341"/>
                    </a:cubicBezTo>
                    <a:cubicBezTo>
                      <a:pt x="1235" y="341"/>
                      <a:pt x="1544" y="332"/>
                      <a:pt x="1888" y="304"/>
                    </a:cubicBezTo>
                    <a:cubicBezTo>
                      <a:pt x="1971" y="297"/>
                      <a:pt x="2035" y="224"/>
                      <a:pt x="2027" y="141"/>
                    </a:cubicBezTo>
                    <a:cubicBezTo>
                      <a:pt x="2021" y="60"/>
                      <a:pt x="1952" y="1"/>
                      <a:pt x="1875" y="1"/>
                    </a:cubicBezTo>
                    <a:cubicBezTo>
                      <a:pt x="1871" y="1"/>
                      <a:pt x="1867" y="2"/>
                      <a:pt x="1863" y="2"/>
                    </a:cubicBezTo>
                    <a:cubicBezTo>
                      <a:pt x="1531" y="29"/>
                      <a:pt x="1233" y="39"/>
                      <a:pt x="983" y="39"/>
                    </a:cubicBezTo>
                    <a:cubicBezTo>
                      <a:pt x="490" y="39"/>
                      <a:pt x="185" y="3"/>
                      <a:pt x="180" y="2"/>
                    </a:cubicBezTo>
                    <a:cubicBezTo>
                      <a:pt x="174" y="1"/>
                      <a:pt x="168" y="1"/>
                      <a:pt x="1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0" name="Google Shape;6480;p209"/>
              <p:cNvSpPr/>
              <p:nvPr/>
            </p:nvSpPr>
            <p:spPr>
              <a:xfrm>
                <a:off x="4644575" y="2651525"/>
                <a:ext cx="40025" cy="8300"/>
              </a:xfrm>
              <a:custGeom>
                <a:avLst/>
                <a:gdLst/>
                <a:ahLst/>
                <a:cxnLst/>
                <a:rect l="l" t="t" r="r" b="b"/>
                <a:pathLst>
                  <a:path w="1601" h="332" extrusionOk="0">
                    <a:moveTo>
                      <a:pt x="160" y="0"/>
                    </a:moveTo>
                    <a:cubicBezTo>
                      <a:pt x="84" y="0"/>
                      <a:pt x="20" y="57"/>
                      <a:pt x="10" y="134"/>
                    </a:cubicBezTo>
                    <a:cubicBezTo>
                      <a:pt x="0" y="217"/>
                      <a:pt x="59" y="293"/>
                      <a:pt x="142" y="302"/>
                    </a:cubicBezTo>
                    <a:cubicBezTo>
                      <a:pt x="156" y="304"/>
                      <a:pt x="391" y="332"/>
                      <a:pt x="770" y="332"/>
                    </a:cubicBezTo>
                    <a:cubicBezTo>
                      <a:pt x="965" y="332"/>
                      <a:pt x="1196" y="324"/>
                      <a:pt x="1454" y="304"/>
                    </a:cubicBezTo>
                    <a:cubicBezTo>
                      <a:pt x="1539" y="296"/>
                      <a:pt x="1601" y="224"/>
                      <a:pt x="1593" y="140"/>
                    </a:cubicBezTo>
                    <a:cubicBezTo>
                      <a:pt x="1587" y="59"/>
                      <a:pt x="1520" y="1"/>
                      <a:pt x="1441" y="1"/>
                    </a:cubicBezTo>
                    <a:cubicBezTo>
                      <a:pt x="1437" y="1"/>
                      <a:pt x="1433" y="1"/>
                      <a:pt x="1429" y="1"/>
                    </a:cubicBezTo>
                    <a:cubicBezTo>
                      <a:pt x="1185" y="21"/>
                      <a:pt x="965" y="28"/>
                      <a:pt x="780" y="28"/>
                    </a:cubicBezTo>
                    <a:cubicBezTo>
                      <a:pt x="411" y="28"/>
                      <a:pt x="182" y="1"/>
                      <a:pt x="178" y="1"/>
                    </a:cubicBezTo>
                    <a:cubicBezTo>
                      <a:pt x="172" y="1"/>
                      <a:pt x="166"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1" name="Google Shape;6481;p209"/>
              <p:cNvSpPr/>
              <p:nvPr/>
            </p:nvSpPr>
            <p:spPr>
              <a:xfrm>
                <a:off x="4454275" y="2525475"/>
                <a:ext cx="53475" cy="8625"/>
              </a:xfrm>
              <a:custGeom>
                <a:avLst/>
                <a:gdLst/>
                <a:ahLst/>
                <a:cxnLst/>
                <a:rect l="l" t="t" r="r" b="b"/>
                <a:pathLst>
                  <a:path w="2139" h="345" extrusionOk="0">
                    <a:moveTo>
                      <a:pt x="162" y="0"/>
                    </a:moveTo>
                    <a:cubicBezTo>
                      <a:pt x="85" y="0"/>
                      <a:pt x="20" y="57"/>
                      <a:pt x="11" y="134"/>
                    </a:cubicBezTo>
                    <a:cubicBezTo>
                      <a:pt x="1" y="217"/>
                      <a:pt x="61" y="293"/>
                      <a:pt x="143" y="302"/>
                    </a:cubicBezTo>
                    <a:cubicBezTo>
                      <a:pt x="164" y="305"/>
                      <a:pt x="493" y="344"/>
                      <a:pt x="1027" y="344"/>
                    </a:cubicBezTo>
                    <a:cubicBezTo>
                      <a:pt x="1300" y="344"/>
                      <a:pt x="1626" y="333"/>
                      <a:pt x="1993" y="304"/>
                    </a:cubicBezTo>
                    <a:cubicBezTo>
                      <a:pt x="2076" y="296"/>
                      <a:pt x="2138" y="224"/>
                      <a:pt x="2130" y="140"/>
                    </a:cubicBezTo>
                    <a:cubicBezTo>
                      <a:pt x="2125" y="60"/>
                      <a:pt x="2058" y="1"/>
                      <a:pt x="1981" y="1"/>
                    </a:cubicBezTo>
                    <a:cubicBezTo>
                      <a:pt x="1976" y="1"/>
                      <a:pt x="1972" y="1"/>
                      <a:pt x="1967" y="1"/>
                    </a:cubicBezTo>
                    <a:cubicBezTo>
                      <a:pt x="1615" y="30"/>
                      <a:pt x="1298" y="40"/>
                      <a:pt x="1033" y="40"/>
                    </a:cubicBezTo>
                    <a:cubicBezTo>
                      <a:pt x="509" y="40"/>
                      <a:pt x="185" y="2"/>
                      <a:pt x="180" y="1"/>
                    </a:cubicBezTo>
                    <a:cubicBezTo>
                      <a:pt x="174" y="1"/>
                      <a:pt x="168" y="0"/>
                      <a:pt x="1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2" name="Google Shape;6482;p209"/>
              <p:cNvSpPr/>
              <p:nvPr/>
            </p:nvSpPr>
            <p:spPr>
              <a:xfrm>
                <a:off x="4441925" y="2694725"/>
                <a:ext cx="65825" cy="8900"/>
              </a:xfrm>
              <a:custGeom>
                <a:avLst/>
                <a:gdLst/>
                <a:ahLst/>
                <a:cxnLst/>
                <a:rect l="l" t="t" r="r" b="b"/>
                <a:pathLst>
                  <a:path w="2633" h="356" extrusionOk="0">
                    <a:moveTo>
                      <a:pt x="163" y="1"/>
                    </a:moveTo>
                    <a:cubicBezTo>
                      <a:pt x="86" y="1"/>
                      <a:pt x="20" y="57"/>
                      <a:pt x="10" y="135"/>
                    </a:cubicBezTo>
                    <a:cubicBezTo>
                      <a:pt x="1" y="218"/>
                      <a:pt x="59" y="294"/>
                      <a:pt x="143" y="303"/>
                    </a:cubicBezTo>
                    <a:cubicBezTo>
                      <a:pt x="169" y="306"/>
                      <a:pt x="586" y="355"/>
                      <a:pt x="1262" y="355"/>
                    </a:cubicBezTo>
                    <a:cubicBezTo>
                      <a:pt x="1607" y="355"/>
                      <a:pt x="2023" y="341"/>
                      <a:pt x="2487" y="304"/>
                    </a:cubicBezTo>
                    <a:cubicBezTo>
                      <a:pt x="2570" y="297"/>
                      <a:pt x="2632" y="224"/>
                      <a:pt x="2626" y="139"/>
                    </a:cubicBezTo>
                    <a:cubicBezTo>
                      <a:pt x="2619" y="60"/>
                      <a:pt x="2551" y="1"/>
                      <a:pt x="2473" y="1"/>
                    </a:cubicBezTo>
                    <a:cubicBezTo>
                      <a:pt x="2469" y="1"/>
                      <a:pt x="2465" y="2"/>
                      <a:pt x="2461" y="2"/>
                    </a:cubicBezTo>
                    <a:cubicBezTo>
                      <a:pt x="2013" y="39"/>
                      <a:pt x="1609" y="51"/>
                      <a:pt x="1271" y="51"/>
                    </a:cubicBezTo>
                    <a:cubicBezTo>
                      <a:pt x="601" y="51"/>
                      <a:pt x="186" y="3"/>
                      <a:pt x="180" y="2"/>
                    </a:cubicBezTo>
                    <a:cubicBezTo>
                      <a:pt x="174" y="1"/>
                      <a:pt x="168" y="1"/>
                      <a:pt x="1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3" name="Google Shape;6483;p209"/>
              <p:cNvSpPr/>
              <p:nvPr/>
            </p:nvSpPr>
            <p:spPr>
              <a:xfrm>
                <a:off x="4228375" y="2941925"/>
                <a:ext cx="72400" cy="24675"/>
              </a:xfrm>
              <a:custGeom>
                <a:avLst/>
                <a:gdLst/>
                <a:ahLst/>
                <a:cxnLst/>
                <a:rect l="l" t="t" r="r" b="b"/>
                <a:pathLst>
                  <a:path w="2896" h="987" extrusionOk="0">
                    <a:moveTo>
                      <a:pt x="2723" y="0"/>
                    </a:moveTo>
                    <a:cubicBezTo>
                      <a:pt x="2668" y="0"/>
                      <a:pt x="2614" y="31"/>
                      <a:pt x="2587" y="85"/>
                    </a:cubicBezTo>
                    <a:cubicBezTo>
                      <a:pt x="2394" y="477"/>
                      <a:pt x="990" y="659"/>
                      <a:pt x="150" y="682"/>
                    </a:cubicBezTo>
                    <a:cubicBezTo>
                      <a:pt x="67" y="686"/>
                      <a:pt x="1" y="755"/>
                      <a:pt x="4" y="838"/>
                    </a:cubicBezTo>
                    <a:cubicBezTo>
                      <a:pt x="5" y="920"/>
                      <a:pt x="73" y="986"/>
                      <a:pt x="155" y="986"/>
                    </a:cubicBezTo>
                    <a:lnTo>
                      <a:pt x="160" y="986"/>
                    </a:lnTo>
                    <a:cubicBezTo>
                      <a:pt x="552" y="976"/>
                      <a:pt x="2530" y="889"/>
                      <a:pt x="2859" y="219"/>
                    </a:cubicBezTo>
                    <a:cubicBezTo>
                      <a:pt x="2896" y="144"/>
                      <a:pt x="2865" y="53"/>
                      <a:pt x="2789" y="16"/>
                    </a:cubicBezTo>
                    <a:cubicBezTo>
                      <a:pt x="2768" y="5"/>
                      <a:pt x="2745" y="0"/>
                      <a:pt x="27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484" name="Google Shape;6484;p209"/>
          <p:cNvSpPr txBox="1">
            <a:spLocks noGrp="1"/>
          </p:cNvSpPr>
          <p:nvPr>
            <p:ph type="subTitle" idx="2"/>
          </p:nvPr>
        </p:nvSpPr>
        <p:spPr>
          <a:xfrm>
            <a:off x="960000" y="1207367"/>
            <a:ext cx="7433200" cy="2106000"/>
          </a:xfrm>
          <a:prstGeom prst="rect">
            <a:avLst/>
          </a:prstGeom>
        </p:spPr>
        <p:txBody>
          <a:bodyPr spcFirstLastPara="1" wrap="square" lIns="121900" tIns="121900" rIns="121900" bIns="121900" anchor="t" anchorCtr="0">
            <a:noAutofit/>
          </a:bodyPr>
          <a:lstStyle/>
          <a:p>
            <a:pPr marL="0" indent="0"/>
            <a:r>
              <a:rPr lang="en" sz="2000" b="1" dirty="0"/>
              <a:t>How do you know if your audience can interpret your intention?</a:t>
            </a:r>
            <a:endParaRPr sz="2000" b="1" dirty="0"/>
          </a:p>
          <a:p>
            <a:pPr marL="0" indent="0"/>
            <a:r>
              <a:rPr lang="en" sz="2000" dirty="0"/>
              <a:t>It can be difficult to understand whether an audience is interpreting the intention behind a performance correctly. However, I believe a vital part of creating a Performing arts product is to ensure the larger details, which are essential for the audience to notice, are highlighted and easily observable. Although, the smaller features are there for effect and are not spotlighted so much. </a:t>
            </a:r>
            <a:endParaRPr sz="2000" dirty="0"/>
          </a:p>
          <a:p>
            <a:pPr marL="0" indent="0"/>
            <a:r>
              <a:rPr lang="en" sz="2000" dirty="0"/>
              <a:t>In future practices, I intend to take a second to step back and watch the product we have created as if I were seeing it for the first time. This allows me to understand how the audience might view it and perhaps enhance some aspects.</a:t>
            </a:r>
            <a:endParaRPr sz="2000" dirty="0"/>
          </a:p>
          <a:p>
            <a:pPr marL="0" indent="0"/>
            <a:r>
              <a:rPr lang="en" sz="2000" dirty="0"/>
              <a:t>I also view interpretation as an immense aspect of Performing arts. Producing a performance that is designed to be left up to the audience's own perspective can have a deep effect if done correctly.</a:t>
            </a:r>
            <a:endParaRPr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88"/>
        <p:cNvGrpSpPr/>
        <p:nvPr/>
      </p:nvGrpSpPr>
      <p:grpSpPr>
        <a:xfrm>
          <a:off x="0" y="0"/>
          <a:ext cx="0" cy="0"/>
          <a:chOff x="0" y="0"/>
          <a:chExt cx="0" cy="0"/>
        </a:xfrm>
      </p:grpSpPr>
      <p:sp>
        <p:nvSpPr>
          <p:cNvPr id="6489" name="Google Shape;6489;p210"/>
          <p:cNvSpPr txBox="1">
            <a:spLocks noGrp="1"/>
          </p:cNvSpPr>
          <p:nvPr>
            <p:ph type="title"/>
          </p:nvPr>
        </p:nvSpPr>
        <p:spPr>
          <a:xfrm flipH="1">
            <a:off x="960000" y="443767"/>
            <a:ext cx="10272000" cy="763600"/>
          </a:xfrm>
          <a:prstGeom prst="rect">
            <a:avLst/>
          </a:prstGeom>
        </p:spPr>
        <p:txBody>
          <a:bodyPr spcFirstLastPara="1" wrap="square" lIns="121900" tIns="121900" rIns="121900" bIns="121900" anchor="t" anchorCtr="0">
            <a:noAutofit/>
          </a:bodyPr>
          <a:lstStyle/>
          <a:p>
            <a:pPr algn="r"/>
            <a:r>
              <a:rPr lang="en"/>
              <a:t>Audience </a:t>
            </a:r>
            <a:r>
              <a:rPr lang="en">
                <a:solidFill>
                  <a:schemeClr val="dk1">
                    <a:alpha val="0"/>
                  </a:schemeClr>
                </a:solidFill>
              </a:rPr>
              <a:t>(3)</a:t>
            </a:r>
            <a:endParaRPr>
              <a:solidFill>
                <a:schemeClr val="dk1">
                  <a:alpha val="0"/>
                </a:schemeClr>
              </a:solidFill>
            </a:endParaRPr>
          </a:p>
        </p:txBody>
      </p:sp>
      <p:sp>
        <p:nvSpPr>
          <p:cNvPr id="6490" name="Google Shape;6490;p210"/>
          <p:cNvSpPr txBox="1">
            <a:spLocks noGrp="1"/>
          </p:cNvSpPr>
          <p:nvPr>
            <p:ph type="subTitle" idx="2"/>
          </p:nvPr>
        </p:nvSpPr>
        <p:spPr>
          <a:xfrm flipH="1">
            <a:off x="4244800" y="1207367"/>
            <a:ext cx="6987200" cy="2106000"/>
          </a:xfrm>
          <a:prstGeom prst="rect">
            <a:avLst/>
          </a:prstGeom>
        </p:spPr>
        <p:txBody>
          <a:bodyPr spcFirstLastPara="1" wrap="square" lIns="121900" tIns="121900" rIns="121900" bIns="121900" anchor="t" anchorCtr="0">
            <a:noAutofit/>
          </a:bodyPr>
          <a:lstStyle/>
          <a:p>
            <a:pPr marL="0" indent="0" algn="r"/>
            <a:r>
              <a:rPr lang="en" b="1"/>
              <a:t>Audience Reaction</a:t>
            </a:r>
            <a:endParaRPr b="1"/>
          </a:p>
          <a:p>
            <a:pPr marL="0" indent="0" algn="r"/>
            <a:r>
              <a:rPr lang="en" b="1"/>
              <a:t>Give examples of how you have kept the audience in mind throughout your process and performance.</a:t>
            </a:r>
            <a:endParaRPr b="1"/>
          </a:p>
          <a:p>
            <a:pPr marL="0" indent="0" algn="r"/>
            <a:r>
              <a:rPr lang="en" b="1"/>
              <a:t> </a:t>
            </a:r>
            <a:endParaRPr b="1"/>
          </a:p>
          <a:p>
            <a:pPr marL="0" indent="0" algn="r"/>
            <a:r>
              <a:rPr lang="en"/>
              <a:t>Throughout our Anzac Day Commemoration planning and enacting, our class constantly had the audience's reaction in mind. Especially when it came to our first frame, the portrayal of the children's book. Because of the simple themes depicted in the book, we had to carefully consider how might we ensure the performance is not interpreted in a humorous way. Through discussion and workshopping, we decided on what might be portrayed in the wrong way. </a:t>
            </a:r>
            <a:endParaRPr/>
          </a:p>
          <a:p>
            <a:pPr marL="0" indent="0" algn="r"/>
            <a:r>
              <a:rPr lang="en"/>
              <a:t>In addition to this, as a class, we had to acknowledge the potential short attention span that could be reflected in the audience. For this reason, we cut down our frames and brainstormed how we can captivate and get the crowd to empathise.</a:t>
            </a:r>
            <a:endParaRPr/>
          </a:p>
          <a:p>
            <a:pPr marL="0" indent="0" algn="r"/>
            <a:r>
              <a:rPr lang="en"/>
              <a:t>In the end, I believe the whole commemoration came together quite well.</a:t>
            </a:r>
            <a:endParaRPr/>
          </a:p>
        </p:txBody>
      </p:sp>
      <p:pic>
        <p:nvPicPr>
          <p:cNvPr id="6491" name="Google Shape;6491;p210">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292268" y="444804"/>
            <a:ext cx="3675865" cy="2752137"/>
          </a:xfrm>
          <a:prstGeom prst="rect">
            <a:avLst/>
          </a:prstGeom>
          <a:noFill/>
          <a:ln>
            <a:noFill/>
          </a:ln>
        </p:spPr>
      </p:pic>
      <p:cxnSp>
        <p:nvCxnSpPr>
          <p:cNvPr id="6492" name="Google Shape;6492;p210">
            <a:extLst>
              <a:ext uri="{C183D7F6-B498-43B3-948B-1728B52AA6E4}">
                <adec:decorative xmlns:adec="http://schemas.microsoft.com/office/drawing/2017/decorative" val="1"/>
              </a:ext>
            </a:extLst>
          </p:cNvPr>
          <p:cNvCxnSpPr/>
          <p:nvPr/>
        </p:nvCxnSpPr>
        <p:spPr>
          <a:xfrm flipH="1">
            <a:off x="2396667" y="353567"/>
            <a:ext cx="2084000" cy="944000"/>
          </a:xfrm>
          <a:prstGeom prst="straightConnector1">
            <a:avLst/>
          </a:prstGeom>
          <a:noFill/>
          <a:ln w="9525" cap="flat" cmpd="sng">
            <a:solidFill>
              <a:schemeClr val="lt1"/>
            </a:solidFill>
            <a:prstDash val="solid"/>
            <a:round/>
            <a:headEnd type="none" w="med" len="med"/>
            <a:tailEnd type="triangle" w="med" len="med"/>
          </a:ln>
        </p:spPr>
      </p:cxnSp>
      <p:sp>
        <p:nvSpPr>
          <p:cNvPr id="6493" name="Google Shape;6493;p210"/>
          <p:cNvSpPr txBox="1"/>
          <p:nvPr/>
        </p:nvSpPr>
        <p:spPr>
          <a:xfrm>
            <a:off x="4088800" y="223800"/>
            <a:ext cx="1941600" cy="51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Great posture</a:t>
            </a:r>
            <a:endParaRPr sz="1867" kern="0">
              <a:solidFill>
                <a:srgbClr val="7E6A96"/>
              </a:solidFill>
              <a:latin typeface="Arial"/>
              <a:ea typeface="Arial"/>
              <a:cs typeface="Arial"/>
              <a:sym typeface="Arial"/>
            </a:endParaRPr>
          </a:p>
        </p:txBody>
      </p:sp>
      <p:pic>
        <p:nvPicPr>
          <p:cNvPr id="6494" name="Google Shape;6494;p210">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176233" y="3323324"/>
            <a:ext cx="4061600" cy="3041432"/>
          </a:xfrm>
          <a:prstGeom prst="rect">
            <a:avLst/>
          </a:prstGeom>
          <a:noFill/>
          <a:ln>
            <a:noFill/>
          </a:ln>
        </p:spPr>
      </p:pic>
      <p:sp>
        <p:nvSpPr>
          <p:cNvPr id="6495" name="Google Shape;6495;p210"/>
          <p:cNvSpPr txBox="1"/>
          <p:nvPr/>
        </p:nvSpPr>
        <p:spPr>
          <a:xfrm>
            <a:off x="639367" y="6336167"/>
            <a:ext cx="4061600" cy="30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7E6A96"/>
                </a:solidFill>
                <a:latin typeface="Arial"/>
                <a:ea typeface="Arial"/>
                <a:cs typeface="Arial"/>
                <a:sym typeface="Arial"/>
              </a:rPr>
              <a:t>A </a:t>
            </a:r>
            <a:r>
              <a:rPr lang="en" sz="1867" i="1" kern="0">
                <a:solidFill>
                  <a:srgbClr val="7E6A96"/>
                </a:solidFill>
                <a:latin typeface="Arial"/>
                <a:ea typeface="Arial"/>
                <a:cs typeface="Arial"/>
                <a:sym typeface="Arial"/>
              </a:rPr>
              <a:t>lot</a:t>
            </a:r>
            <a:r>
              <a:rPr lang="en" sz="1867" kern="0">
                <a:solidFill>
                  <a:srgbClr val="7E6A96"/>
                </a:solidFill>
                <a:latin typeface="Arial"/>
                <a:ea typeface="Arial"/>
                <a:cs typeface="Arial"/>
                <a:sym typeface="Arial"/>
              </a:rPr>
              <a:t> of rehearsal and fine detailing</a:t>
            </a:r>
            <a:endParaRPr sz="1867" kern="0">
              <a:solidFill>
                <a:srgbClr val="7E6A96"/>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Contents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
        <p:nvSpPr>
          <p:cNvPr id="8" name="Text Placeholder 3">
            <a:extLst>
              <a:ext uri="{FF2B5EF4-FFF2-40B4-BE49-F238E27FC236}">
                <a16:creationId xmlns:a16="http://schemas.microsoft.com/office/drawing/2014/main" id="{444FE88B-D01C-7F27-FEAA-FBBE3A5135E3}"/>
              </a:ext>
            </a:extLst>
          </p:cNvPr>
          <p:cNvSpPr txBox="1">
            <a:spLocks/>
          </p:cNvSpPr>
          <p:nvPr/>
        </p:nvSpPr>
        <p:spPr>
          <a:xfrm>
            <a:off x="360000" y="1843000"/>
            <a:ext cx="5202600" cy="3491000"/>
          </a:xfrm>
          <a:prstGeom prst="rect">
            <a:avLst/>
          </a:prstGeom>
        </p:spPr>
        <p:txBody>
          <a:bodyPr numCol="1"/>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Slide 3 – assessment task 1</a:t>
            </a:r>
          </a:p>
          <a:p>
            <a:pPr marL="342900" indent="-342900">
              <a:buFont typeface="Arial" panose="020B0604020202020204" pitchFamily="34" charset="0"/>
              <a:buChar char="•"/>
            </a:pPr>
            <a:r>
              <a:rPr lang="en-US" dirty="0"/>
              <a:t>Slide 4 – assessment task 1 marking guidelines</a:t>
            </a:r>
          </a:p>
          <a:p>
            <a:pPr marL="342900" indent="-342900">
              <a:buFont typeface="Arial" panose="020B0604020202020204" pitchFamily="34" charset="0"/>
              <a:buChar char="•"/>
            </a:pPr>
            <a:r>
              <a:rPr lang="en-US" dirty="0"/>
              <a:t>Slides 5 to 20 – student 1 work sample</a:t>
            </a:r>
          </a:p>
          <a:p>
            <a:pPr marL="342900" indent="-342900">
              <a:buFont typeface="Arial" panose="020B0604020202020204" pitchFamily="34" charset="0"/>
              <a:buChar char="•"/>
            </a:pPr>
            <a:r>
              <a:rPr lang="en-US" dirty="0"/>
              <a:t>Slides 21 to 36 – student 2 work sample</a:t>
            </a:r>
          </a:p>
          <a:p>
            <a:pPr marL="342900" indent="-342900">
              <a:buFont typeface="Arial" panose="020B0604020202020204" pitchFamily="34" charset="0"/>
              <a:buChar char="•"/>
            </a:pPr>
            <a:r>
              <a:rPr lang="en-US" dirty="0"/>
              <a:t>Slide 37 to 54 – student 3 work sample</a:t>
            </a:r>
          </a:p>
        </p:txBody>
      </p:sp>
      <p:sp>
        <p:nvSpPr>
          <p:cNvPr id="4" name="TextBox 10">
            <a:extLst>
              <a:ext uri="{FF2B5EF4-FFF2-40B4-BE49-F238E27FC236}">
                <a16:creationId xmlns:a16="http://schemas.microsoft.com/office/drawing/2014/main" id="{E3F7B5B1-4465-670B-5508-E94918072AEC}"/>
              </a:ext>
            </a:extLst>
          </p:cNvPr>
          <p:cNvSpPr txBox="1"/>
          <p:nvPr/>
        </p:nvSpPr>
        <p:spPr>
          <a:xfrm>
            <a:off x="5962192" y="1984838"/>
            <a:ext cx="5521808" cy="4352415"/>
          </a:xfrm>
          <a:prstGeom prst="roundRect">
            <a:avLst>
              <a:gd name="adj" fmla="val 6805"/>
            </a:avLst>
          </a:prstGeom>
          <a:solidFill>
            <a:schemeClr val="bg1"/>
          </a:solidFill>
        </p:spPr>
        <p:txBody>
          <a:bodyPr wrap="square" lIns="91440" tIns="45720" rIns="91440" bIns="45720" anchor="ctr" anchorCtr="1">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defTabSz="914377">
              <a:lnSpc>
                <a:spcPct val="150000"/>
              </a:lnSpc>
              <a:spcAft>
                <a:spcPts val="1200"/>
              </a:spcAft>
              <a:defRPr/>
            </a:pPr>
            <a:r>
              <a:rPr lang="en-US" sz="2000" dirty="0">
                <a:solidFill>
                  <a:srgbClr val="22272B"/>
                </a:solidFill>
                <a:cs typeface="Arial"/>
              </a:rPr>
              <a:t>The content in the Microsoft PowerPoint has been generated by the teachers of Lindfield Learning Village during the delivery of the Stage 5 Department approved elective – Performing arts, </a:t>
            </a:r>
            <a:r>
              <a:rPr lang="en-AU" sz="2000" dirty="0">
                <a:solidFill>
                  <a:srgbClr val="22272B"/>
                </a:solidFill>
                <a:cs typeface="Arial"/>
                <a:hlinkClick r:id="rId3"/>
              </a:rPr>
              <a:t>Core 1 – learning sequence – performing arts essentials</a:t>
            </a:r>
            <a:r>
              <a:rPr lang="en-AU" sz="2000" dirty="0">
                <a:solidFill>
                  <a:srgbClr val="22272B"/>
                </a:solidFill>
                <a:cs typeface="Arial"/>
              </a:rPr>
              <a:t>.</a:t>
            </a:r>
            <a:br>
              <a:rPr lang="en-US" sz="2000" dirty="0">
                <a:latin typeface="Arial" panose="020B0604020202020204" pitchFamily="34" charset="0"/>
                <a:cs typeface="Arial" panose="020B0604020202020204" pitchFamily="34" charset="0"/>
              </a:rPr>
            </a:br>
            <a:r>
              <a:rPr lang="en-US" sz="2000" dirty="0">
                <a:solidFill>
                  <a:srgbClr val="22272B"/>
                </a:solidFill>
                <a:cs typeface="Arial"/>
              </a:rPr>
              <a:t>The department would like to acknowledge the teachers and students involved in sharing their work as an illustration of practice.</a:t>
            </a:r>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9"/>
        <p:cNvGrpSpPr/>
        <p:nvPr/>
      </p:nvGrpSpPr>
      <p:grpSpPr>
        <a:xfrm>
          <a:off x="0" y="0"/>
          <a:ext cx="0" cy="0"/>
          <a:chOff x="0" y="0"/>
          <a:chExt cx="0" cy="0"/>
        </a:xfrm>
      </p:grpSpPr>
      <p:pic>
        <p:nvPicPr>
          <p:cNvPr id="6500" name="Google Shape;6500;p211">
            <a:extLst>
              <a:ext uri="{C183D7F6-B498-43B3-948B-1728B52AA6E4}">
                <adec:decorative xmlns:adec="http://schemas.microsoft.com/office/drawing/2017/decorative" val="1"/>
              </a:ext>
            </a:extLst>
          </p:cNvPr>
          <p:cNvPicPr preferRelativeResize="0">
            <a:picLocks noGrp="1"/>
          </p:cNvPicPr>
          <p:nvPr>
            <p:ph type="pic" idx="2"/>
          </p:nvPr>
        </p:nvPicPr>
        <p:blipFill>
          <a:blip r:embed="rId4">
            <a:extLst>
              <a:ext uri="{28A0092B-C50C-407E-A947-70E740481C1C}">
                <a14:useLocalDpi xmlns:a14="http://schemas.microsoft.com/office/drawing/2010/main" val="0"/>
              </a:ext>
            </a:extLst>
          </a:blip>
          <a:srcRect/>
          <a:stretch/>
        </p:blipFill>
        <p:spPr>
          <a:xfrm>
            <a:off x="1" y="1"/>
            <a:ext cx="12192004" cy="6858004"/>
          </a:xfrm>
          <a:prstGeom prst="rect">
            <a:avLst/>
          </a:prstGeom>
        </p:spPr>
      </p:pic>
      <p:sp>
        <p:nvSpPr>
          <p:cNvPr id="6501" name="Google Shape;6501;p211"/>
          <p:cNvSpPr txBox="1">
            <a:spLocks noGrp="1"/>
          </p:cNvSpPr>
          <p:nvPr>
            <p:ph type="title"/>
          </p:nvPr>
        </p:nvSpPr>
        <p:spPr>
          <a:xfrm>
            <a:off x="432600" y="5511100"/>
            <a:ext cx="6470800" cy="1072800"/>
          </a:xfrm>
          <a:prstGeom prst="rect">
            <a:avLst/>
          </a:prstGeom>
        </p:spPr>
        <p:txBody>
          <a:bodyPr spcFirstLastPara="1" wrap="square" lIns="121900" tIns="121900" rIns="121900" bIns="121900" anchor="t" anchorCtr="0">
            <a:noAutofit/>
          </a:bodyPr>
          <a:lstStyle/>
          <a:p>
            <a:r>
              <a:rPr lang="en"/>
              <a:t>The greatest band</a:t>
            </a:r>
            <a:endParaRPr/>
          </a:p>
        </p:txBody>
      </p:sp>
      <p:grpSp>
        <p:nvGrpSpPr>
          <p:cNvPr id="6502" name="Google Shape;6502;p211">
            <a:extLst>
              <a:ext uri="{C183D7F6-B498-43B3-948B-1728B52AA6E4}">
                <adec:decorative xmlns:adec="http://schemas.microsoft.com/office/drawing/2017/decorative" val="1"/>
              </a:ext>
            </a:extLst>
          </p:cNvPr>
          <p:cNvGrpSpPr/>
          <p:nvPr/>
        </p:nvGrpSpPr>
        <p:grpSpPr>
          <a:xfrm rot="7587988" flipH="1">
            <a:off x="10519096" y="5761204"/>
            <a:ext cx="2580265" cy="1520512"/>
            <a:chOff x="5814600" y="3112362"/>
            <a:chExt cx="306750" cy="180763"/>
          </a:xfrm>
        </p:grpSpPr>
        <p:sp>
          <p:nvSpPr>
            <p:cNvPr id="6503" name="Google Shape;6503;p211"/>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4" name="Google Shape;6504;p211"/>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5" name="Google Shape;6505;p211"/>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6" name="Google Shape;6506;p211"/>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7" name="Google Shape;6507;p211"/>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8" name="Google Shape;6508;p211"/>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9" name="Google Shape;6509;p211"/>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0" name="Google Shape;6510;p211"/>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1" name="Google Shape;6511;p211"/>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2" name="Google Shape;6512;p211"/>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3" name="Google Shape;6513;p211"/>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4" name="Google Shape;6514;p211"/>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5" name="Google Shape;6515;p211"/>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6" name="Google Shape;6516;p211"/>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7" name="Google Shape;6517;p211"/>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8" name="Google Shape;6518;p211"/>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9" name="Google Shape;6519;p211"/>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0" name="Google Shape;6520;p211"/>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1" name="Google Shape;6521;p211"/>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2" name="Google Shape;6522;p211"/>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3" name="Google Shape;6523;p211"/>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4" name="Google Shape;6524;p211"/>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5" name="Google Shape;6525;p211"/>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6" name="Google Shape;6526;p211"/>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7" name="Google Shape;6527;p211"/>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8" name="Google Shape;6528;p211"/>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9" name="Google Shape;6529;p211"/>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0" name="Google Shape;6530;p211"/>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1" name="Google Shape;6531;p211"/>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2" name="Google Shape;6532;p211"/>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3" name="Google Shape;6533;p211"/>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4" name="Google Shape;6534;p211"/>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5" name="Google Shape;6535;p211"/>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6" name="Google Shape;6536;p211"/>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7" name="Google Shape;6537;p211"/>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8" name="Google Shape;6538;p211"/>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9" name="Google Shape;6539;p211"/>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0" name="Google Shape;6540;p211"/>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1" name="Google Shape;6541;p211"/>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42" name="Google Shape;6542;p211">
            <a:extLst>
              <a:ext uri="{C183D7F6-B498-43B3-948B-1728B52AA6E4}">
                <adec:decorative xmlns:adec="http://schemas.microsoft.com/office/drawing/2017/decorative" val="1"/>
              </a:ext>
            </a:extLst>
          </p:cNvPr>
          <p:cNvGrpSpPr/>
          <p:nvPr/>
        </p:nvGrpSpPr>
        <p:grpSpPr>
          <a:xfrm rot="-2920940" flipH="1">
            <a:off x="-414462" y="-216065"/>
            <a:ext cx="2580249" cy="1520503"/>
            <a:chOff x="5814600" y="3112362"/>
            <a:chExt cx="306750" cy="180763"/>
          </a:xfrm>
        </p:grpSpPr>
        <p:sp>
          <p:nvSpPr>
            <p:cNvPr id="6543" name="Google Shape;6543;p211"/>
            <p:cNvSpPr/>
            <p:nvPr/>
          </p:nvSpPr>
          <p:spPr>
            <a:xfrm>
              <a:off x="5814600" y="3261575"/>
              <a:ext cx="15300" cy="15075"/>
            </a:xfrm>
            <a:custGeom>
              <a:avLst/>
              <a:gdLst/>
              <a:ahLst/>
              <a:cxnLst/>
              <a:rect l="l" t="t" r="r" b="b"/>
              <a:pathLst>
                <a:path w="612" h="603" extrusionOk="0">
                  <a:moveTo>
                    <a:pt x="316" y="0"/>
                  </a:moveTo>
                  <a:cubicBezTo>
                    <a:pt x="314" y="0"/>
                    <a:pt x="312" y="0"/>
                    <a:pt x="310" y="1"/>
                  </a:cubicBezTo>
                  <a:cubicBezTo>
                    <a:pt x="142" y="2"/>
                    <a:pt x="0" y="158"/>
                    <a:pt x="5" y="335"/>
                  </a:cubicBezTo>
                  <a:cubicBezTo>
                    <a:pt x="9" y="485"/>
                    <a:pt x="137" y="602"/>
                    <a:pt x="292" y="602"/>
                  </a:cubicBezTo>
                  <a:cubicBezTo>
                    <a:pt x="294" y="602"/>
                    <a:pt x="296" y="602"/>
                    <a:pt x="298" y="602"/>
                  </a:cubicBezTo>
                  <a:cubicBezTo>
                    <a:pt x="458" y="599"/>
                    <a:pt x="611" y="439"/>
                    <a:pt x="608" y="278"/>
                  </a:cubicBezTo>
                  <a:cubicBezTo>
                    <a:pt x="605" y="127"/>
                    <a:pt x="472" y="0"/>
                    <a:pt x="31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4" name="Google Shape;6544;p211"/>
            <p:cNvSpPr/>
            <p:nvPr/>
          </p:nvSpPr>
          <p:spPr>
            <a:xfrm rot="3170892">
              <a:off x="5963946" y="3125576"/>
              <a:ext cx="13074" cy="12974"/>
            </a:xfrm>
            <a:custGeom>
              <a:avLst/>
              <a:gdLst/>
              <a:ahLst/>
              <a:cxnLst/>
              <a:rect l="l" t="t" r="r" b="b"/>
              <a:pathLst>
                <a:path w="523" h="519" extrusionOk="0">
                  <a:moveTo>
                    <a:pt x="262" y="0"/>
                  </a:moveTo>
                  <a:cubicBezTo>
                    <a:pt x="116" y="0"/>
                    <a:pt x="4" y="112"/>
                    <a:pt x="2" y="256"/>
                  </a:cubicBezTo>
                  <a:cubicBezTo>
                    <a:pt x="1" y="403"/>
                    <a:pt x="113" y="519"/>
                    <a:pt x="261" y="519"/>
                  </a:cubicBezTo>
                  <a:cubicBezTo>
                    <a:pt x="262" y="519"/>
                    <a:pt x="263" y="519"/>
                    <a:pt x="264" y="519"/>
                  </a:cubicBezTo>
                  <a:cubicBezTo>
                    <a:pt x="410" y="519"/>
                    <a:pt x="522" y="404"/>
                    <a:pt x="521" y="258"/>
                  </a:cubicBezTo>
                  <a:cubicBezTo>
                    <a:pt x="521" y="113"/>
                    <a:pt x="411" y="2"/>
                    <a:pt x="268" y="0"/>
                  </a:cubicBezTo>
                  <a:cubicBezTo>
                    <a:pt x="266" y="0"/>
                    <a:pt x="264" y="0"/>
                    <a:pt x="26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5" name="Google Shape;6545;p211"/>
            <p:cNvSpPr/>
            <p:nvPr/>
          </p:nvSpPr>
          <p:spPr>
            <a:xfrm>
              <a:off x="5990250" y="3176275"/>
              <a:ext cx="12425" cy="12725"/>
            </a:xfrm>
            <a:custGeom>
              <a:avLst/>
              <a:gdLst/>
              <a:ahLst/>
              <a:cxnLst/>
              <a:rect l="l" t="t" r="r" b="b"/>
              <a:pathLst>
                <a:path w="497" h="509" extrusionOk="0">
                  <a:moveTo>
                    <a:pt x="260" y="0"/>
                  </a:moveTo>
                  <a:cubicBezTo>
                    <a:pt x="258" y="0"/>
                    <a:pt x="256" y="0"/>
                    <a:pt x="254" y="0"/>
                  </a:cubicBezTo>
                  <a:cubicBezTo>
                    <a:pt x="117" y="3"/>
                    <a:pt x="1" y="131"/>
                    <a:pt x="2" y="275"/>
                  </a:cubicBezTo>
                  <a:cubicBezTo>
                    <a:pt x="5" y="400"/>
                    <a:pt x="113" y="508"/>
                    <a:pt x="236" y="508"/>
                  </a:cubicBezTo>
                  <a:cubicBezTo>
                    <a:pt x="238" y="508"/>
                    <a:pt x="240" y="508"/>
                    <a:pt x="242" y="508"/>
                  </a:cubicBezTo>
                  <a:cubicBezTo>
                    <a:pt x="377" y="505"/>
                    <a:pt x="496" y="372"/>
                    <a:pt x="492" y="232"/>
                  </a:cubicBezTo>
                  <a:cubicBezTo>
                    <a:pt x="489" y="101"/>
                    <a:pt x="385" y="0"/>
                    <a:pt x="2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6" name="Google Shape;6546;p211"/>
            <p:cNvSpPr/>
            <p:nvPr/>
          </p:nvSpPr>
          <p:spPr>
            <a:xfrm rot="3170892">
              <a:off x="6059794" y="3144571"/>
              <a:ext cx="12449" cy="12224"/>
            </a:xfrm>
            <a:custGeom>
              <a:avLst/>
              <a:gdLst/>
              <a:ahLst/>
              <a:cxnLst/>
              <a:rect l="l" t="t" r="r" b="b"/>
              <a:pathLst>
                <a:path w="498" h="489" extrusionOk="0">
                  <a:moveTo>
                    <a:pt x="231" y="1"/>
                  </a:moveTo>
                  <a:cubicBezTo>
                    <a:pt x="102" y="1"/>
                    <a:pt x="2" y="105"/>
                    <a:pt x="2" y="237"/>
                  </a:cubicBezTo>
                  <a:cubicBezTo>
                    <a:pt x="0" y="375"/>
                    <a:pt x="118" y="488"/>
                    <a:pt x="257" y="488"/>
                  </a:cubicBezTo>
                  <a:cubicBezTo>
                    <a:pt x="258" y="488"/>
                    <a:pt x="259" y="488"/>
                    <a:pt x="260" y="488"/>
                  </a:cubicBezTo>
                  <a:cubicBezTo>
                    <a:pt x="389" y="488"/>
                    <a:pt x="497" y="382"/>
                    <a:pt x="496" y="254"/>
                  </a:cubicBezTo>
                  <a:cubicBezTo>
                    <a:pt x="494" y="121"/>
                    <a:pt x="372" y="2"/>
                    <a:pt x="233" y="1"/>
                  </a:cubicBezTo>
                  <a:cubicBezTo>
                    <a:pt x="232" y="1"/>
                    <a:pt x="232" y="1"/>
                    <a:pt x="23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7" name="Google Shape;6547;p211"/>
            <p:cNvSpPr/>
            <p:nvPr/>
          </p:nvSpPr>
          <p:spPr>
            <a:xfrm>
              <a:off x="5903375" y="3190400"/>
              <a:ext cx="12400" cy="11750"/>
            </a:xfrm>
            <a:custGeom>
              <a:avLst/>
              <a:gdLst/>
              <a:ahLst/>
              <a:cxnLst/>
              <a:rect l="l" t="t" r="r" b="b"/>
              <a:pathLst>
                <a:path w="496" h="470" extrusionOk="0">
                  <a:moveTo>
                    <a:pt x="256" y="0"/>
                  </a:moveTo>
                  <a:cubicBezTo>
                    <a:pt x="255" y="0"/>
                    <a:pt x="254" y="0"/>
                    <a:pt x="253" y="0"/>
                  </a:cubicBezTo>
                  <a:cubicBezTo>
                    <a:pt x="101" y="2"/>
                    <a:pt x="2" y="90"/>
                    <a:pt x="0" y="225"/>
                  </a:cubicBezTo>
                  <a:cubicBezTo>
                    <a:pt x="0" y="351"/>
                    <a:pt x="124" y="469"/>
                    <a:pt x="257" y="469"/>
                  </a:cubicBezTo>
                  <a:cubicBezTo>
                    <a:pt x="258" y="469"/>
                    <a:pt x="259" y="469"/>
                    <a:pt x="260" y="469"/>
                  </a:cubicBezTo>
                  <a:cubicBezTo>
                    <a:pt x="385" y="466"/>
                    <a:pt x="493" y="357"/>
                    <a:pt x="494" y="229"/>
                  </a:cubicBezTo>
                  <a:cubicBezTo>
                    <a:pt x="496" y="101"/>
                    <a:pt x="389" y="0"/>
                    <a:pt x="25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8" name="Google Shape;6548;p211"/>
            <p:cNvSpPr/>
            <p:nvPr/>
          </p:nvSpPr>
          <p:spPr>
            <a:xfrm>
              <a:off x="6020975" y="3255700"/>
              <a:ext cx="12250" cy="12075"/>
            </a:xfrm>
            <a:custGeom>
              <a:avLst/>
              <a:gdLst/>
              <a:ahLst/>
              <a:cxnLst/>
              <a:rect l="l" t="t" r="r" b="b"/>
              <a:pathLst>
                <a:path w="490" h="483" extrusionOk="0">
                  <a:moveTo>
                    <a:pt x="248" y="1"/>
                  </a:moveTo>
                  <a:cubicBezTo>
                    <a:pt x="127" y="1"/>
                    <a:pt x="11" y="119"/>
                    <a:pt x="6" y="249"/>
                  </a:cubicBezTo>
                  <a:cubicBezTo>
                    <a:pt x="0" y="371"/>
                    <a:pt x="118" y="479"/>
                    <a:pt x="258" y="482"/>
                  </a:cubicBezTo>
                  <a:cubicBezTo>
                    <a:pt x="260" y="483"/>
                    <a:pt x="262" y="483"/>
                    <a:pt x="264" y="483"/>
                  </a:cubicBezTo>
                  <a:cubicBezTo>
                    <a:pt x="386" y="483"/>
                    <a:pt x="482" y="389"/>
                    <a:pt x="486" y="265"/>
                  </a:cubicBezTo>
                  <a:cubicBezTo>
                    <a:pt x="489" y="129"/>
                    <a:pt x="377" y="2"/>
                    <a:pt x="250" y="1"/>
                  </a:cubicBezTo>
                  <a:cubicBezTo>
                    <a:pt x="249" y="1"/>
                    <a:pt x="249" y="1"/>
                    <a:pt x="24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9" name="Google Shape;6549;p211"/>
            <p:cNvSpPr/>
            <p:nvPr/>
          </p:nvSpPr>
          <p:spPr>
            <a:xfrm>
              <a:off x="5906500" y="3281300"/>
              <a:ext cx="11700" cy="11825"/>
            </a:xfrm>
            <a:custGeom>
              <a:avLst/>
              <a:gdLst/>
              <a:ahLst/>
              <a:cxnLst/>
              <a:rect l="l" t="t" r="r" b="b"/>
              <a:pathLst>
                <a:path w="468" h="473" extrusionOk="0">
                  <a:moveTo>
                    <a:pt x="230" y="0"/>
                  </a:moveTo>
                  <a:cubicBezTo>
                    <a:pt x="105" y="2"/>
                    <a:pt x="0" y="113"/>
                    <a:pt x="0" y="242"/>
                  </a:cubicBezTo>
                  <a:cubicBezTo>
                    <a:pt x="2" y="364"/>
                    <a:pt x="122" y="472"/>
                    <a:pt x="255" y="472"/>
                  </a:cubicBezTo>
                  <a:cubicBezTo>
                    <a:pt x="256" y="472"/>
                    <a:pt x="257" y="472"/>
                    <a:pt x="258" y="472"/>
                  </a:cubicBezTo>
                  <a:cubicBezTo>
                    <a:pt x="374" y="471"/>
                    <a:pt x="468" y="363"/>
                    <a:pt x="466" y="236"/>
                  </a:cubicBezTo>
                  <a:cubicBezTo>
                    <a:pt x="465" y="108"/>
                    <a:pt x="357" y="0"/>
                    <a:pt x="23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0" name="Google Shape;6550;p211"/>
            <p:cNvSpPr/>
            <p:nvPr/>
          </p:nvSpPr>
          <p:spPr>
            <a:xfrm>
              <a:off x="6055975" y="3260800"/>
              <a:ext cx="11200" cy="11375"/>
            </a:xfrm>
            <a:custGeom>
              <a:avLst/>
              <a:gdLst/>
              <a:ahLst/>
              <a:cxnLst/>
              <a:rect l="l" t="t" r="r" b="b"/>
              <a:pathLst>
                <a:path w="448" h="455" extrusionOk="0">
                  <a:moveTo>
                    <a:pt x="219" y="1"/>
                  </a:moveTo>
                  <a:cubicBezTo>
                    <a:pt x="107" y="1"/>
                    <a:pt x="8" y="104"/>
                    <a:pt x="3" y="229"/>
                  </a:cubicBezTo>
                  <a:cubicBezTo>
                    <a:pt x="0" y="348"/>
                    <a:pt x="100" y="451"/>
                    <a:pt x="224" y="454"/>
                  </a:cubicBezTo>
                  <a:cubicBezTo>
                    <a:pt x="226" y="454"/>
                    <a:pt x="229" y="455"/>
                    <a:pt x="231" y="455"/>
                  </a:cubicBezTo>
                  <a:cubicBezTo>
                    <a:pt x="344" y="455"/>
                    <a:pt x="443" y="350"/>
                    <a:pt x="446" y="228"/>
                  </a:cubicBezTo>
                  <a:cubicBezTo>
                    <a:pt x="448" y="110"/>
                    <a:pt x="343" y="2"/>
                    <a:pt x="224" y="1"/>
                  </a:cubicBezTo>
                  <a:cubicBezTo>
                    <a:pt x="222" y="1"/>
                    <a:pt x="221" y="1"/>
                    <a:pt x="21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1" name="Google Shape;6551;p211"/>
            <p:cNvSpPr/>
            <p:nvPr/>
          </p:nvSpPr>
          <p:spPr>
            <a:xfrm>
              <a:off x="6095050" y="3198725"/>
              <a:ext cx="11525" cy="11100"/>
            </a:xfrm>
            <a:custGeom>
              <a:avLst/>
              <a:gdLst/>
              <a:ahLst/>
              <a:cxnLst/>
              <a:rect l="l" t="t" r="r" b="b"/>
              <a:pathLst>
                <a:path w="461" h="444" extrusionOk="0">
                  <a:moveTo>
                    <a:pt x="224" y="0"/>
                  </a:moveTo>
                  <a:cubicBezTo>
                    <a:pt x="102" y="0"/>
                    <a:pt x="11" y="80"/>
                    <a:pt x="7" y="195"/>
                  </a:cubicBezTo>
                  <a:cubicBezTo>
                    <a:pt x="0" y="318"/>
                    <a:pt x="119" y="440"/>
                    <a:pt x="247" y="443"/>
                  </a:cubicBezTo>
                  <a:cubicBezTo>
                    <a:pt x="248" y="443"/>
                    <a:pt x="249" y="443"/>
                    <a:pt x="250" y="443"/>
                  </a:cubicBezTo>
                  <a:cubicBezTo>
                    <a:pt x="360" y="443"/>
                    <a:pt x="451" y="356"/>
                    <a:pt x="456" y="244"/>
                  </a:cubicBezTo>
                  <a:cubicBezTo>
                    <a:pt x="460" y="116"/>
                    <a:pt x="355" y="4"/>
                    <a:pt x="227" y="2"/>
                  </a:cubicBezTo>
                  <a:lnTo>
                    <a:pt x="227" y="0"/>
                  </a:lnTo>
                  <a:cubicBezTo>
                    <a:pt x="226" y="0"/>
                    <a:pt x="225" y="0"/>
                    <a:pt x="22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2" name="Google Shape;6552;p211"/>
            <p:cNvSpPr/>
            <p:nvPr/>
          </p:nvSpPr>
          <p:spPr>
            <a:xfrm>
              <a:off x="5981925" y="3275375"/>
              <a:ext cx="10825" cy="11200"/>
            </a:xfrm>
            <a:custGeom>
              <a:avLst/>
              <a:gdLst/>
              <a:ahLst/>
              <a:cxnLst/>
              <a:rect l="l" t="t" r="r" b="b"/>
              <a:pathLst>
                <a:path w="433" h="448" extrusionOk="0">
                  <a:moveTo>
                    <a:pt x="208" y="1"/>
                  </a:moveTo>
                  <a:cubicBezTo>
                    <a:pt x="99" y="1"/>
                    <a:pt x="7" y="95"/>
                    <a:pt x="4" y="211"/>
                  </a:cubicBezTo>
                  <a:cubicBezTo>
                    <a:pt x="0" y="343"/>
                    <a:pt x="101" y="447"/>
                    <a:pt x="232" y="447"/>
                  </a:cubicBezTo>
                  <a:cubicBezTo>
                    <a:pt x="233" y="447"/>
                    <a:pt x="234" y="447"/>
                    <a:pt x="235" y="447"/>
                  </a:cubicBezTo>
                  <a:cubicBezTo>
                    <a:pt x="352" y="445"/>
                    <a:pt x="431" y="362"/>
                    <a:pt x="433" y="242"/>
                  </a:cubicBezTo>
                  <a:cubicBezTo>
                    <a:pt x="433" y="112"/>
                    <a:pt x="335" y="4"/>
                    <a:pt x="213" y="1"/>
                  </a:cubicBezTo>
                  <a:cubicBezTo>
                    <a:pt x="212" y="1"/>
                    <a:pt x="210"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3" name="Google Shape;6553;p211"/>
            <p:cNvSpPr/>
            <p:nvPr/>
          </p:nvSpPr>
          <p:spPr>
            <a:xfrm>
              <a:off x="5967725" y="3215650"/>
              <a:ext cx="10450" cy="11150"/>
            </a:xfrm>
            <a:custGeom>
              <a:avLst/>
              <a:gdLst/>
              <a:ahLst/>
              <a:cxnLst/>
              <a:rect l="l" t="t" r="r" b="b"/>
              <a:pathLst>
                <a:path w="418" h="446" extrusionOk="0">
                  <a:moveTo>
                    <a:pt x="208" y="1"/>
                  </a:moveTo>
                  <a:cubicBezTo>
                    <a:pt x="206" y="1"/>
                    <a:pt x="204" y="1"/>
                    <a:pt x="203" y="1"/>
                  </a:cubicBezTo>
                  <a:cubicBezTo>
                    <a:pt x="93" y="3"/>
                    <a:pt x="0" y="97"/>
                    <a:pt x="2" y="208"/>
                  </a:cubicBezTo>
                  <a:cubicBezTo>
                    <a:pt x="4" y="336"/>
                    <a:pt x="101" y="446"/>
                    <a:pt x="216" y="446"/>
                  </a:cubicBezTo>
                  <a:cubicBezTo>
                    <a:pt x="218" y="446"/>
                    <a:pt x="220" y="446"/>
                    <a:pt x="223" y="445"/>
                  </a:cubicBezTo>
                  <a:cubicBezTo>
                    <a:pt x="334" y="441"/>
                    <a:pt x="417" y="344"/>
                    <a:pt x="416" y="220"/>
                  </a:cubicBezTo>
                  <a:cubicBezTo>
                    <a:pt x="414" y="97"/>
                    <a:pt x="323" y="1"/>
                    <a:pt x="20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4" name="Google Shape;6554;p211"/>
            <p:cNvSpPr/>
            <p:nvPr/>
          </p:nvSpPr>
          <p:spPr>
            <a:xfrm>
              <a:off x="5861575" y="3223925"/>
              <a:ext cx="11000" cy="10600"/>
            </a:xfrm>
            <a:custGeom>
              <a:avLst/>
              <a:gdLst/>
              <a:ahLst/>
              <a:cxnLst/>
              <a:rect l="l" t="t" r="r" b="b"/>
              <a:pathLst>
                <a:path w="440" h="424" extrusionOk="0">
                  <a:moveTo>
                    <a:pt x="222" y="0"/>
                  </a:moveTo>
                  <a:cubicBezTo>
                    <a:pt x="221" y="0"/>
                    <a:pt x="219" y="0"/>
                    <a:pt x="218" y="0"/>
                  </a:cubicBezTo>
                  <a:cubicBezTo>
                    <a:pt x="97" y="0"/>
                    <a:pt x="1" y="94"/>
                    <a:pt x="2" y="212"/>
                  </a:cubicBezTo>
                  <a:cubicBezTo>
                    <a:pt x="2" y="330"/>
                    <a:pt x="106" y="423"/>
                    <a:pt x="231" y="423"/>
                  </a:cubicBezTo>
                  <a:cubicBezTo>
                    <a:pt x="232" y="423"/>
                    <a:pt x="233" y="423"/>
                    <a:pt x="234" y="423"/>
                  </a:cubicBezTo>
                  <a:cubicBezTo>
                    <a:pt x="351" y="422"/>
                    <a:pt x="439" y="329"/>
                    <a:pt x="438" y="210"/>
                  </a:cubicBezTo>
                  <a:cubicBezTo>
                    <a:pt x="436" y="91"/>
                    <a:pt x="343" y="0"/>
                    <a:pt x="22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5" name="Google Shape;6555;p211"/>
            <p:cNvSpPr/>
            <p:nvPr/>
          </p:nvSpPr>
          <p:spPr>
            <a:xfrm rot="3170892">
              <a:off x="6021016" y="3114417"/>
              <a:ext cx="10300" cy="10350"/>
            </a:xfrm>
            <a:custGeom>
              <a:avLst/>
              <a:gdLst/>
              <a:ahLst/>
              <a:cxnLst/>
              <a:rect l="l" t="t" r="r" b="b"/>
              <a:pathLst>
                <a:path w="412" h="414" extrusionOk="0">
                  <a:moveTo>
                    <a:pt x="189" y="1"/>
                  </a:moveTo>
                  <a:cubicBezTo>
                    <a:pt x="83" y="1"/>
                    <a:pt x="2" y="85"/>
                    <a:pt x="2" y="197"/>
                  </a:cubicBezTo>
                  <a:cubicBezTo>
                    <a:pt x="1" y="313"/>
                    <a:pt x="98" y="410"/>
                    <a:pt x="220" y="413"/>
                  </a:cubicBezTo>
                  <a:cubicBezTo>
                    <a:pt x="223" y="413"/>
                    <a:pt x="225" y="413"/>
                    <a:pt x="228" y="413"/>
                  </a:cubicBezTo>
                  <a:cubicBezTo>
                    <a:pt x="326" y="413"/>
                    <a:pt x="405" y="331"/>
                    <a:pt x="408" y="223"/>
                  </a:cubicBezTo>
                  <a:cubicBezTo>
                    <a:pt x="411" y="110"/>
                    <a:pt x="309" y="4"/>
                    <a:pt x="195" y="1"/>
                  </a:cubicBezTo>
                  <a:cubicBezTo>
                    <a:pt x="193" y="1"/>
                    <a:pt x="191" y="1"/>
                    <a:pt x="18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6" name="Google Shape;6556;p211"/>
            <p:cNvSpPr/>
            <p:nvPr/>
          </p:nvSpPr>
          <p:spPr>
            <a:xfrm>
              <a:off x="5892675" y="3259425"/>
              <a:ext cx="10150" cy="10200"/>
            </a:xfrm>
            <a:custGeom>
              <a:avLst/>
              <a:gdLst/>
              <a:ahLst/>
              <a:cxnLst/>
              <a:rect l="l" t="t" r="r" b="b"/>
              <a:pathLst>
                <a:path w="406" h="408" extrusionOk="0">
                  <a:moveTo>
                    <a:pt x="189" y="0"/>
                  </a:moveTo>
                  <a:cubicBezTo>
                    <a:pt x="188" y="0"/>
                    <a:pt x="187" y="0"/>
                    <a:pt x="186" y="0"/>
                  </a:cubicBezTo>
                  <a:cubicBezTo>
                    <a:pt x="79" y="2"/>
                    <a:pt x="1" y="91"/>
                    <a:pt x="1" y="207"/>
                  </a:cubicBezTo>
                  <a:cubicBezTo>
                    <a:pt x="1" y="318"/>
                    <a:pt x="90" y="408"/>
                    <a:pt x="206" y="408"/>
                  </a:cubicBezTo>
                  <a:cubicBezTo>
                    <a:pt x="207" y="408"/>
                    <a:pt x="208" y="408"/>
                    <a:pt x="209" y="408"/>
                  </a:cubicBezTo>
                  <a:cubicBezTo>
                    <a:pt x="319" y="408"/>
                    <a:pt x="405" y="323"/>
                    <a:pt x="405" y="215"/>
                  </a:cubicBezTo>
                  <a:cubicBezTo>
                    <a:pt x="404" y="100"/>
                    <a:pt x="303" y="0"/>
                    <a:pt x="18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7" name="Google Shape;6557;p211"/>
            <p:cNvSpPr/>
            <p:nvPr/>
          </p:nvSpPr>
          <p:spPr>
            <a:xfrm>
              <a:off x="6111450" y="3237925"/>
              <a:ext cx="9900" cy="9675"/>
            </a:xfrm>
            <a:custGeom>
              <a:avLst/>
              <a:gdLst/>
              <a:ahLst/>
              <a:cxnLst/>
              <a:rect l="l" t="t" r="r" b="b"/>
              <a:pathLst>
                <a:path w="396" h="387" extrusionOk="0">
                  <a:moveTo>
                    <a:pt x="195" y="0"/>
                  </a:moveTo>
                  <a:cubicBezTo>
                    <a:pt x="100" y="0"/>
                    <a:pt x="12" y="83"/>
                    <a:pt x="6" y="180"/>
                  </a:cubicBezTo>
                  <a:cubicBezTo>
                    <a:pt x="0" y="288"/>
                    <a:pt x="91" y="382"/>
                    <a:pt x="202" y="386"/>
                  </a:cubicBezTo>
                  <a:cubicBezTo>
                    <a:pt x="204" y="386"/>
                    <a:pt x="206" y="386"/>
                    <a:pt x="208" y="386"/>
                  </a:cubicBezTo>
                  <a:cubicBezTo>
                    <a:pt x="308" y="386"/>
                    <a:pt x="386" y="312"/>
                    <a:pt x="391" y="210"/>
                  </a:cubicBezTo>
                  <a:cubicBezTo>
                    <a:pt x="395" y="109"/>
                    <a:pt x="306" y="7"/>
                    <a:pt x="206" y="0"/>
                  </a:cubicBezTo>
                  <a:cubicBezTo>
                    <a:pt x="202" y="0"/>
                    <a:pt x="199" y="0"/>
                    <a:pt x="19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8" name="Google Shape;6558;p211"/>
            <p:cNvSpPr/>
            <p:nvPr/>
          </p:nvSpPr>
          <p:spPr>
            <a:xfrm>
              <a:off x="6101600" y="3256825"/>
              <a:ext cx="9125" cy="9300"/>
            </a:xfrm>
            <a:custGeom>
              <a:avLst/>
              <a:gdLst/>
              <a:ahLst/>
              <a:cxnLst/>
              <a:rect l="l" t="t" r="r" b="b"/>
              <a:pathLst>
                <a:path w="365" h="372" extrusionOk="0">
                  <a:moveTo>
                    <a:pt x="172" y="1"/>
                  </a:moveTo>
                  <a:cubicBezTo>
                    <a:pt x="78" y="1"/>
                    <a:pt x="2" y="79"/>
                    <a:pt x="1" y="178"/>
                  </a:cubicBezTo>
                  <a:cubicBezTo>
                    <a:pt x="1" y="280"/>
                    <a:pt x="89" y="370"/>
                    <a:pt x="191" y="371"/>
                  </a:cubicBezTo>
                  <a:cubicBezTo>
                    <a:pt x="286" y="371"/>
                    <a:pt x="365" y="292"/>
                    <a:pt x="365" y="194"/>
                  </a:cubicBezTo>
                  <a:cubicBezTo>
                    <a:pt x="363" y="95"/>
                    <a:pt x="272" y="2"/>
                    <a:pt x="175" y="1"/>
                  </a:cubicBezTo>
                  <a:cubicBezTo>
                    <a:pt x="174" y="1"/>
                    <a:pt x="173" y="1"/>
                    <a:pt x="172"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9" name="Google Shape;6559;p211"/>
            <p:cNvSpPr/>
            <p:nvPr/>
          </p:nvSpPr>
          <p:spPr>
            <a:xfrm>
              <a:off x="6025625" y="3230975"/>
              <a:ext cx="8150" cy="8550"/>
            </a:xfrm>
            <a:custGeom>
              <a:avLst/>
              <a:gdLst/>
              <a:ahLst/>
              <a:cxnLst/>
              <a:rect l="l" t="t" r="r" b="b"/>
              <a:pathLst>
                <a:path w="326" h="342" extrusionOk="0">
                  <a:moveTo>
                    <a:pt x="161" y="1"/>
                  </a:moveTo>
                  <a:cubicBezTo>
                    <a:pt x="159" y="1"/>
                    <a:pt x="157" y="1"/>
                    <a:pt x="155" y="1"/>
                  </a:cubicBezTo>
                  <a:cubicBezTo>
                    <a:pt x="66" y="4"/>
                    <a:pt x="1" y="79"/>
                    <a:pt x="1" y="184"/>
                  </a:cubicBezTo>
                  <a:cubicBezTo>
                    <a:pt x="1" y="276"/>
                    <a:pt x="63" y="342"/>
                    <a:pt x="149" y="342"/>
                  </a:cubicBezTo>
                  <a:cubicBezTo>
                    <a:pt x="150" y="342"/>
                    <a:pt x="151" y="342"/>
                    <a:pt x="152" y="342"/>
                  </a:cubicBezTo>
                  <a:cubicBezTo>
                    <a:pt x="246" y="342"/>
                    <a:pt x="325" y="257"/>
                    <a:pt x="322" y="160"/>
                  </a:cubicBezTo>
                  <a:cubicBezTo>
                    <a:pt x="320" y="72"/>
                    <a:pt x="248" y="1"/>
                    <a:pt x="161"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0" name="Google Shape;6560;p211"/>
            <p:cNvSpPr/>
            <p:nvPr/>
          </p:nvSpPr>
          <p:spPr>
            <a:xfrm>
              <a:off x="6039150" y="3174875"/>
              <a:ext cx="7800" cy="7875"/>
            </a:xfrm>
            <a:custGeom>
              <a:avLst/>
              <a:gdLst/>
              <a:ahLst/>
              <a:cxnLst/>
              <a:rect l="l" t="t" r="r" b="b"/>
              <a:pathLst>
                <a:path w="312" h="315" extrusionOk="0">
                  <a:moveTo>
                    <a:pt x="167" y="1"/>
                  </a:moveTo>
                  <a:cubicBezTo>
                    <a:pt x="85" y="1"/>
                    <a:pt x="8" y="76"/>
                    <a:pt x="5" y="161"/>
                  </a:cubicBezTo>
                  <a:cubicBezTo>
                    <a:pt x="0" y="245"/>
                    <a:pt x="65" y="312"/>
                    <a:pt x="150" y="314"/>
                  </a:cubicBezTo>
                  <a:cubicBezTo>
                    <a:pt x="151" y="314"/>
                    <a:pt x="152" y="314"/>
                    <a:pt x="153" y="314"/>
                  </a:cubicBezTo>
                  <a:cubicBezTo>
                    <a:pt x="241" y="314"/>
                    <a:pt x="312" y="241"/>
                    <a:pt x="312" y="149"/>
                  </a:cubicBezTo>
                  <a:cubicBezTo>
                    <a:pt x="310" y="67"/>
                    <a:pt x="253" y="5"/>
                    <a:pt x="171" y="1"/>
                  </a:cubicBezTo>
                  <a:cubicBezTo>
                    <a:pt x="170" y="1"/>
                    <a:pt x="168" y="1"/>
                    <a:pt x="16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1" name="Google Shape;6561;p211"/>
            <p:cNvSpPr/>
            <p:nvPr/>
          </p:nvSpPr>
          <p:spPr>
            <a:xfrm>
              <a:off x="5956225" y="3194525"/>
              <a:ext cx="7925" cy="7625"/>
            </a:xfrm>
            <a:custGeom>
              <a:avLst/>
              <a:gdLst/>
              <a:ahLst/>
              <a:cxnLst/>
              <a:rect l="l" t="t" r="r" b="b"/>
              <a:pathLst>
                <a:path w="317" h="305" extrusionOk="0">
                  <a:moveTo>
                    <a:pt x="160" y="0"/>
                  </a:moveTo>
                  <a:cubicBezTo>
                    <a:pt x="78" y="0"/>
                    <a:pt x="10" y="63"/>
                    <a:pt x="5" y="144"/>
                  </a:cubicBezTo>
                  <a:cubicBezTo>
                    <a:pt x="1" y="232"/>
                    <a:pt x="67" y="301"/>
                    <a:pt x="155" y="304"/>
                  </a:cubicBezTo>
                  <a:cubicBezTo>
                    <a:pt x="156" y="304"/>
                    <a:pt x="157" y="304"/>
                    <a:pt x="158" y="304"/>
                  </a:cubicBezTo>
                  <a:cubicBezTo>
                    <a:pt x="243" y="304"/>
                    <a:pt x="308" y="245"/>
                    <a:pt x="312" y="161"/>
                  </a:cubicBezTo>
                  <a:cubicBezTo>
                    <a:pt x="317" y="73"/>
                    <a:pt x="251" y="3"/>
                    <a:pt x="163" y="0"/>
                  </a:cubicBezTo>
                  <a:cubicBezTo>
                    <a:pt x="162" y="0"/>
                    <a:pt x="161" y="0"/>
                    <a:pt x="160"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2" name="Google Shape;6562;p211"/>
            <p:cNvSpPr/>
            <p:nvPr/>
          </p:nvSpPr>
          <p:spPr>
            <a:xfrm>
              <a:off x="5903225" y="3224925"/>
              <a:ext cx="7775" cy="7225"/>
            </a:xfrm>
            <a:custGeom>
              <a:avLst/>
              <a:gdLst/>
              <a:ahLst/>
              <a:cxnLst/>
              <a:rect l="l" t="t" r="r" b="b"/>
              <a:pathLst>
                <a:path w="311" h="289" extrusionOk="0">
                  <a:moveTo>
                    <a:pt x="161" y="0"/>
                  </a:moveTo>
                  <a:cubicBezTo>
                    <a:pt x="159" y="0"/>
                    <a:pt x="157" y="0"/>
                    <a:pt x="154" y="0"/>
                  </a:cubicBezTo>
                  <a:cubicBezTo>
                    <a:pt x="57" y="3"/>
                    <a:pt x="0" y="57"/>
                    <a:pt x="3" y="144"/>
                  </a:cubicBezTo>
                  <a:cubicBezTo>
                    <a:pt x="5" y="229"/>
                    <a:pt x="70" y="287"/>
                    <a:pt x="157" y="289"/>
                  </a:cubicBezTo>
                  <a:cubicBezTo>
                    <a:pt x="245" y="289"/>
                    <a:pt x="310" y="226"/>
                    <a:pt x="309" y="141"/>
                  </a:cubicBezTo>
                  <a:cubicBezTo>
                    <a:pt x="307" y="58"/>
                    <a:pt x="247" y="0"/>
                    <a:pt x="16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3" name="Google Shape;6563;p211"/>
            <p:cNvSpPr/>
            <p:nvPr/>
          </p:nvSpPr>
          <p:spPr>
            <a:xfrm>
              <a:off x="6014525" y="3199850"/>
              <a:ext cx="7425" cy="7575"/>
            </a:xfrm>
            <a:custGeom>
              <a:avLst/>
              <a:gdLst/>
              <a:ahLst/>
              <a:cxnLst/>
              <a:rect l="l" t="t" r="r" b="b"/>
              <a:pathLst>
                <a:path w="297" h="303" extrusionOk="0">
                  <a:moveTo>
                    <a:pt x="147" y="0"/>
                  </a:moveTo>
                  <a:cubicBezTo>
                    <a:pt x="65" y="0"/>
                    <a:pt x="8" y="55"/>
                    <a:pt x="5" y="139"/>
                  </a:cubicBezTo>
                  <a:cubicBezTo>
                    <a:pt x="1" y="229"/>
                    <a:pt x="67" y="303"/>
                    <a:pt x="151" y="303"/>
                  </a:cubicBezTo>
                  <a:cubicBezTo>
                    <a:pt x="152" y="303"/>
                    <a:pt x="152" y="303"/>
                    <a:pt x="153" y="303"/>
                  </a:cubicBezTo>
                  <a:cubicBezTo>
                    <a:pt x="230" y="301"/>
                    <a:pt x="294" y="236"/>
                    <a:pt x="295" y="156"/>
                  </a:cubicBezTo>
                  <a:cubicBezTo>
                    <a:pt x="297" y="70"/>
                    <a:pt x="235" y="3"/>
                    <a:pt x="150" y="0"/>
                  </a:cubicBezTo>
                  <a:cubicBezTo>
                    <a:pt x="149" y="0"/>
                    <a:pt x="148" y="0"/>
                    <a:pt x="147"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4" name="Google Shape;6564;p211"/>
            <p:cNvSpPr/>
            <p:nvPr/>
          </p:nvSpPr>
          <p:spPr>
            <a:xfrm rot="3170892">
              <a:off x="6001690" y="3144299"/>
              <a:ext cx="7625" cy="7525"/>
            </a:xfrm>
            <a:custGeom>
              <a:avLst/>
              <a:gdLst/>
              <a:ahLst/>
              <a:cxnLst/>
              <a:rect l="l" t="t" r="r" b="b"/>
              <a:pathLst>
                <a:path w="305" h="301" extrusionOk="0">
                  <a:moveTo>
                    <a:pt x="150" y="1"/>
                  </a:moveTo>
                  <a:cubicBezTo>
                    <a:pt x="70" y="1"/>
                    <a:pt x="6" y="61"/>
                    <a:pt x="3" y="143"/>
                  </a:cubicBezTo>
                  <a:cubicBezTo>
                    <a:pt x="0" y="225"/>
                    <a:pt x="67" y="297"/>
                    <a:pt x="148" y="300"/>
                  </a:cubicBezTo>
                  <a:cubicBezTo>
                    <a:pt x="150" y="300"/>
                    <a:pt x="152" y="300"/>
                    <a:pt x="154" y="300"/>
                  </a:cubicBezTo>
                  <a:cubicBezTo>
                    <a:pt x="227" y="300"/>
                    <a:pt x="294" y="237"/>
                    <a:pt x="298" y="160"/>
                  </a:cubicBezTo>
                  <a:cubicBezTo>
                    <a:pt x="304" y="78"/>
                    <a:pt x="241" y="5"/>
                    <a:pt x="159" y="1"/>
                  </a:cubicBezTo>
                  <a:cubicBezTo>
                    <a:pt x="156" y="1"/>
                    <a:pt x="153" y="1"/>
                    <a:pt x="150"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5" name="Google Shape;6565;p211"/>
            <p:cNvSpPr/>
            <p:nvPr/>
          </p:nvSpPr>
          <p:spPr>
            <a:xfrm>
              <a:off x="6071750" y="3224025"/>
              <a:ext cx="7050" cy="6950"/>
            </a:xfrm>
            <a:custGeom>
              <a:avLst/>
              <a:gdLst/>
              <a:ahLst/>
              <a:cxnLst/>
              <a:rect l="l" t="t" r="r" b="b"/>
              <a:pathLst>
                <a:path w="282" h="278" extrusionOk="0">
                  <a:moveTo>
                    <a:pt x="136" y="1"/>
                  </a:moveTo>
                  <a:cubicBezTo>
                    <a:pt x="135" y="1"/>
                    <a:pt x="134" y="1"/>
                    <a:pt x="133" y="1"/>
                  </a:cubicBezTo>
                  <a:cubicBezTo>
                    <a:pt x="54" y="2"/>
                    <a:pt x="0" y="61"/>
                    <a:pt x="3" y="141"/>
                  </a:cubicBezTo>
                  <a:cubicBezTo>
                    <a:pt x="5" y="218"/>
                    <a:pt x="65" y="277"/>
                    <a:pt x="139" y="277"/>
                  </a:cubicBezTo>
                  <a:cubicBezTo>
                    <a:pt x="140" y="277"/>
                    <a:pt x="141" y="277"/>
                    <a:pt x="142" y="277"/>
                  </a:cubicBezTo>
                  <a:cubicBezTo>
                    <a:pt x="215" y="277"/>
                    <a:pt x="280" y="212"/>
                    <a:pt x="280" y="140"/>
                  </a:cubicBezTo>
                  <a:cubicBezTo>
                    <a:pt x="281" y="62"/>
                    <a:pt x="216" y="1"/>
                    <a:pt x="136"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6" name="Google Shape;6566;p211"/>
            <p:cNvSpPr/>
            <p:nvPr/>
          </p:nvSpPr>
          <p:spPr>
            <a:xfrm>
              <a:off x="5947625" y="3223225"/>
              <a:ext cx="6975" cy="6650"/>
            </a:xfrm>
            <a:custGeom>
              <a:avLst/>
              <a:gdLst/>
              <a:ahLst/>
              <a:cxnLst/>
              <a:rect l="l" t="t" r="r" b="b"/>
              <a:pathLst>
                <a:path w="279" h="266" extrusionOk="0">
                  <a:moveTo>
                    <a:pt x="145" y="0"/>
                  </a:moveTo>
                  <a:cubicBezTo>
                    <a:pt x="67" y="0"/>
                    <a:pt x="8" y="52"/>
                    <a:pt x="3" y="127"/>
                  </a:cubicBezTo>
                  <a:cubicBezTo>
                    <a:pt x="0" y="201"/>
                    <a:pt x="61" y="266"/>
                    <a:pt x="136" y="266"/>
                  </a:cubicBezTo>
                  <a:cubicBezTo>
                    <a:pt x="137" y="266"/>
                    <a:pt x="138" y="266"/>
                    <a:pt x="139" y="266"/>
                  </a:cubicBezTo>
                  <a:cubicBezTo>
                    <a:pt x="212" y="266"/>
                    <a:pt x="274" y="205"/>
                    <a:pt x="277" y="132"/>
                  </a:cubicBezTo>
                  <a:cubicBezTo>
                    <a:pt x="278" y="56"/>
                    <a:pt x="226" y="4"/>
                    <a:pt x="149" y="0"/>
                  </a:cubicBezTo>
                  <a:cubicBezTo>
                    <a:pt x="147" y="0"/>
                    <a:pt x="146" y="0"/>
                    <a:pt x="14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7" name="Google Shape;6567;p211"/>
            <p:cNvSpPr/>
            <p:nvPr/>
          </p:nvSpPr>
          <p:spPr>
            <a:xfrm>
              <a:off x="5859700" y="3271300"/>
              <a:ext cx="6800" cy="6825"/>
            </a:xfrm>
            <a:custGeom>
              <a:avLst/>
              <a:gdLst/>
              <a:ahLst/>
              <a:cxnLst/>
              <a:rect l="l" t="t" r="r" b="b"/>
              <a:pathLst>
                <a:path w="272" h="273" extrusionOk="0">
                  <a:moveTo>
                    <a:pt x="136" y="0"/>
                  </a:moveTo>
                  <a:cubicBezTo>
                    <a:pt x="60" y="2"/>
                    <a:pt x="0" y="61"/>
                    <a:pt x="0" y="136"/>
                  </a:cubicBezTo>
                  <a:cubicBezTo>
                    <a:pt x="0" y="213"/>
                    <a:pt x="59" y="272"/>
                    <a:pt x="136" y="272"/>
                  </a:cubicBezTo>
                  <a:cubicBezTo>
                    <a:pt x="212" y="272"/>
                    <a:pt x="270" y="213"/>
                    <a:pt x="272" y="136"/>
                  </a:cubicBezTo>
                  <a:cubicBezTo>
                    <a:pt x="272" y="59"/>
                    <a:pt x="213" y="0"/>
                    <a:pt x="136"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8" name="Google Shape;6568;p211"/>
            <p:cNvSpPr/>
            <p:nvPr/>
          </p:nvSpPr>
          <p:spPr>
            <a:xfrm>
              <a:off x="6053600" y="3200925"/>
              <a:ext cx="6750" cy="6575"/>
            </a:xfrm>
            <a:custGeom>
              <a:avLst/>
              <a:gdLst/>
              <a:ahLst/>
              <a:cxnLst/>
              <a:rect l="l" t="t" r="r" b="b"/>
              <a:pathLst>
                <a:path w="270" h="263" extrusionOk="0">
                  <a:moveTo>
                    <a:pt x="134" y="0"/>
                  </a:moveTo>
                  <a:cubicBezTo>
                    <a:pt x="63" y="0"/>
                    <a:pt x="10" y="51"/>
                    <a:pt x="6" y="122"/>
                  </a:cubicBezTo>
                  <a:cubicBezTo>
                    <a:pt x="1" y="204"/>
                    <a:pt x="55" y="263"/>
                    <a:pt x="134" y="263"/>
                  </a:cubicBezTo>
                  <a:cubicBezTo>
                    <a:pt x="135" y="263"/>
                    <a:pt x="136" y="263"/>
                    <a:pt x="137" y="263"/>
                  </a:cubicBezTo>
                  <a:cubicBezTo>
                    <a:pt x="209" y="263"/>
                    <a:pt x="266" y="209"/>
                    <a:pt x="268" y="138"/>
                  </a:cubicBezTo>
                  <a:cubicBezTo>
                    <a:pt x="269" y="65"/>
                    <a:pt x="214" y="5"/>
                    <a:pt x="143" y="0"/>
                  </a:cubicBezTo>
                  <a:cubicBezTo>
                    <a:pt x="140" y="0"/>
                    <a:pt x="137" y="0"/>
                    <a:pt x="13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9" name="Google Shape;6569;p211"/>
            <p:cNvSpPr/>
            <p:nvPr/>
          </p:nvSpPr>
          <p:spPr>
            <a:xfrm>
              <a:off x="5992600" y="3265125"/>
              <a:ext cx="6625" cy="6500"/>
            </a:xfrm>
            <a:custGeom>
              <a:avLst/>
              <a:gdLst/>
              <a:ahLst/>
              <a:cxnLst/>
              <a:rect l="l" t="t" r="r" b="b"/>
              <a:pathLst>
                <a:path w="265" h="260" extrusionOk="0">
                  <a:moveTo>
                    <a:pt x="131" y="0"/>
                  </a:moveTo>
                  <a:cubicBezTo>
                    <a:pt x="63" y="0"/>
                    <a:pt x="4" y="58"/>
                    <a:pt x="2" y="127"/>
                  </a:cubicBezTo>
                  <a:cubicBezTo>
                    <a:pt x="1" y="200"/>
                    <a:pt x="55" y="257"/>
                    <a:pt x="129" y="260"/>
                  </a:cubicBezTo>
                  <a:cubicBezTo>
                    <a:pt x="130" y="260"/>
                    <a:pt x="131" y="260"/>
                    <a:pt x="132" y="260"/>
                  </a:cubicBezTo>
                  <a:cubicBezTo>
                    <a:pt x="205" y="260"/>
                    <a:pt x="262" y="206"/>
                    <a:pt x="263" y="135"/>
                  </a:cubicBezTo>
                  <a:cubicBezTo>
                    <a:pt x="265" y="64"/>
                    <a:pt x="208" y="4"/>
                    <a:pt x="137" y="1"/>
                  </a:cubicBezTo>
                  <a:cubicBezTo>
                    <a:pt x="135" y="0"/>
                    <a:pt x="133" y="0"/>
                    <a:pt x="131"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0" name="Google Shape;6570;p211"/>
            <p:cNvSpPr/>
            <p:nvPr/>
          </p:nvSpPr>
          <p:spPr>
            <a:xfrm>
              <a:off x="5931225" y="3262050"/>
              <a:ext cx="6200" cy="6375"/>
            </a:xfrm>
            <a:custGeom>
              <a:avLst/>
              <a:gdLst/>
              <a:ahLst/>
              <a:cxnLst/>
              <a:rect l="l" t="t" r="r" b="b"/>
              <a:pathLst>
                <a:path w="248" h="255" extrusionOk="0">
                  <a:moveTo>
                    <a:pt x="129" y="0"/>
                  </a:moveTo>
                  <a:cubicBezTo>
                    <a:pt x="55" y="0"/>
                    <a:pt x="1" y="56"/>
                    <a:pt x="2" y="131"/>
                  </a:cubicBezTo>
                  <a:cubicBezTo>
                    <a:pt x="4" y="201"/>
                    <a:pt x="56" y="255"/>
                    <a:pt x="124" y="255"/>
                  </a:cubicBezTo>
                  <a:cubicBezTo>
                    <a:pt x="125" y="255"/>
                    <a:pt x="126" y="255"/>
                    <a:pt x="127" y="255"/>
                  </a:cubicBezTo>
                  <a:cubicBezTo>
                    <a:pt x="193" y="253"/>
                    <a:pt x="246" y="199"/>
                    <a:pt x="246" y="127"/>
                  </a:cubicBezTo>
                  <a:cubicBezTo>
                    <a:pt x="247" y="53"/>
                    <a:pt x="198" y="0"/>
                    <a:pt x="12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1" name="Google Shape;6571;p211"/>
            <p:cNvSpPr/>
            <p:nvPr/>
          </p:nvSpPr>
          <p:spPr>
            <a:xfrm>
              <a:off x="5847150" y="3244325"/>
              <a:ext cx="6125" cy="6050"/>
            </a:xfrm>
            <a:custGeom>
              <a:avLst/>
              <a:gdLst/>
              <a:ahLst/>
              <a:cxnLst/>
              <a:rect l="l" t="t" r="r" b="b"/>
              <a:pathLst>
                <a:path w="245" h="242" extrusionOk="0">
                  <a:moveTo>
                    <a:pt x="114" y="1"/>
                  </a:moveTo>
                  <a:cubicBezTo>
                    <a:pt x="112" y="1"/>
                    <a:pt x="110" y="1"/>
                    <a:pt x="109" y="1"/>
                  </a:cubicBezTo>
                  <a:cubicBezTo>
                    <a:pt x="47" y="4"/>
                    <a:pt x="1" y="61"/>
                    <a:pt x="2" y="130"/>
                  </a:cubicBezTo>
                  <a:cubicBezTo>
                    <a:pt x="2" y="197"/>
                    <a:pt x="50" y="241"/>
                    <a:pt x="118" y="241"/>
                  </a:cubicBezTo>
                  <a:cubicBezTo>
                    <a:pt x="119" y="241"/>
                    <a:pt x="120" y="241"/>
                    <a:pt x="121" y="241"/>
                  </a:cubicBezTo>
                  <a:cubicBezTo>
                    <a:pt x="190" y="240"/>
                    <a:pt x="244" y="184"/>
                    <a:pt x="241" y="116"/>
                  </a:cubicBezTo>
                  <a:cubicBezTo>
                    <a:pt x="238" y="55"/>
                    <a:pt x="177"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2" name="Google Shape;6572;p211"/>
            <p:cNvSpPr/>
            <p:nvPr/>
          </p:nvSpPr>
          <p:spPr>
            <a:xfrm>
              <a:off x="5995625" y="3241250"/>
              <a:ext cx="6000" cy="5925"/>
            </a:xfrm>
            <a:custGeom>
              <a:avLst/>
              <a:gdLst/>
              <a:ahLst/>
              <a:cxnLst/>
              <a:rect l="l" t="t" r="r" b="b"/>
              <a:pathLst>
                <a:path w="240" h="237" extrusionOk="0">
                  <a:moveTo>
                    <a:pt x="114" y="0"/>
                  </a:moveTo>
                  <a:cubicBezTo>
                    <a:pt x="47" y="0"/>
                    <a:pt x="0" y="48"/>
                    <a:pt x="0" y="117"/>
                  </a:cubicBezTo>
                  <a:cubicBezTo>
                    <a:pt x="0" y="182"/>
                    <a:pt x="50" y="235"/>
                    <a:pt x="114" y="236"/>
                  </a:cubicBezTo>
                  <a:cubicBezTo>
                    <a:pt x="115" y="236"/>
                    <a:pt x="116" y="236"/>
                    <a:pt x="117" y="236"/>
                  </a:cubicBezTo>
                  <a:cubicBezTo>
                    <a:pt x="179" y="236"/>
                    <a:pt x="235" y="185"/>
                    <a:pt x="238" y="124"/>
                  </a:cubicBezTo>
                  <a:cubicBezTo>
                    <a:pt x="240" y="57"/>
                    <a:pt x="182" y="0"/>
                    <a:pt x="11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3" name="Google Shape;6573;p211"/>
            <p:cNvSpPr/>
            <p:nvPr/>
          </p:nvSpPr>
          <p:spPr>
            <a:xfrm>
              <a:off x="6087325" y="3245800"/>
              <a:ext cx="5675" cy="5800"/>
            </a:xfrm>
            <a:custGeom>
              <a:avLst/>
              <a:gdLst/>
              <a:ahLst/>
              <a:cxnLst/>
              <a:rect l="l" t="t" r="r" b="b"/>
              <a:pathLst>
                <a:path w="227" h="232" extrusionOk="0">
                  <a:moveTo>
                    <a:pt x="115" y="0"/>
                  </a:moveTo>
                  <a:cubicBezTo>
                    <a:pt x="52" y="0"/>
                    <a:pt x="1" y="54"/>
                    <a:pt x="2" y="121"/>
                  </a:cubicBezTo>
                  <a:cubicBezTo>
                    <a:pt x="2" y="184"/>
                    <a:pt x="47" y="232"/>
                    <a:pt x="107" y="232"/>
                  </a:cubicBezTo>
                  <a:cubicBezTo>
                    <a:pt x="108" y="232"/>
                    <a:pt x="109" y="232"/>
                    <a:pt x="110" y="232"/>
                  </a:cubicBezTo>
                  <a:cubicBezTo>
                    <a:pt x="174" y="232"/>
                    <a:pt x="226" y="176"/>
                    <a:pt x="226" y="111"/>
                  </a:cubicBezTo>
                  <a:cubicBezTo>
                    <a:pt x="225" y="51"/>
                    <a:pt x="175" y="0"/>
                    <a:pt x="115"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4" name="Google Shape;6574;p211"/>
            <p:cNvSpPr/>
            <p:nvPr/>
          </p:nvSpPr>
          <p:spPr>
            <a:xfrm>
              <a:off x="5956800" y="3170127"/>
              <a:ext cx="5775" cy="5750"/>
            </a:xfrm>
            <a:custGeom>
              <a:avLst/>
              <a:gdLst/>
              <a:ahLst/>
              <a:cxnLst/>
              <a:rect l="l" t="t" r="r" b="b"/>
              <a:pathLst>
                <a:path w="231" h="230" extrusionOk="0">
                  <a:moveTo>
                    <a:pt x="118" y="1"/>
                  </a:moveTo>
                  <a:cubicBezTo>
                    <a:pt x="116" y="1"/>
                    <a:pt x="114" y="1"/>
                    <a:pt x="112" y="1"/>
                  </a:cubicBezTo>
                  <a:cubicBezTo>
                    <a:pt x="46" y="4"/>
                    <a:pt x="1" y="55"/>
                    <a:pt x="4" y="123"/>
                  </a:cubicBezTo>
                  <a:cubicBezTo>
                    <a:pt x="7" y="186"/>
                    <a:pt x="50" y="229"/>
                    <a:pt x="112" y="229"/>
                  </a:cubicBezTo>
                  <a:cubicBezTo>
                    <a:pt x="113" y="229"/>
                    <a:pt x="114" y="229"/>
                    <a:pt x="115" y="229"/>
                  </a:cubicBezTo>
                  <a:cubicBezTo>
                    <a:pt x="181" y="229"/>
                    <a:pt x="231" y="178"/>
                    <a:pt x="229" y="113"/>
                  </a:cubicBezTo>
                  <a:cubicBezTo>
                    <a:pt x="229" y="47"/>
                    <a:pt x="181" y="1"/>
                    <a:pt x="118"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5" name="Google Shape;6575;p211"/>
            <p:cNvSpPr/>
            <p:nvPr/>
          </p:nvSpPr>
          <p:spPr>
            <a:xfrm rot="3170892">
              <a:off x="6035725" y="3142061"/>
              <a:ext cx="5550" cy="5625"/>
            </a:xfrm>
            <a:custGeom>
              <a:avLst/>
              <a:gdLst/>
              <a:ahLst/>
              <a:cxnLst/>
              <a:rect l="l" t="t" r="r" b="b"/>
              <a:pathLst>
                <a:path w="222" h="225" extrusionOk="0">
                  <a:moveTo>
                    <a:pt x="109" y="1"/>
                  </a:moveTo>
                  <a:cubicBezTo>
                    <a:pt x="47" y="1"/>
                    <a:pt x="1" y="50"/>
                    <a:pt x="2" y="115"/>
                  </a:cubicBezTo>
                  <a:cubicBezTo>
                    <a:pt x="2" y="178"/>
                    <a:pt x="49" y="224"/>
                    <a:pt x="112" y="224"/>
                  </a:cubicBezTo>
                  <a:cubicBezTo>
                    <a:pt x="113" y="224"/>
                    <a:pt x="114" y="224"/>
                    <a:pt x="115" y="224"/>
                  </a:cubicBezTo>
                  <a:cubicBezTo>
                    <a:pt x="172" y="224"/>
                    <a:pt x="219" y="180"/>
                    <a:pt x="220" y="124"/>
                  </a:cubicBezTo>
                  <a:cubicBezTo>
                    <a:pt x="222" y="62"/>
                    <a:pt x="165" y="1"/>
                    <a:pt x="109"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6" name="Google Shape;6576;p211"/>
            <p:cNvSpPr/>
            <p:nvPr/>
          </p:nvSpPr>
          <p:spPr>
            <a:xfrm>
              <a:off x="5949000" y="3286225"/>
              <a:ext cx="5475" cy="5425"/>
            </a:xfrm>
            <a:custGeom>
              <a:avLst/>
              <a:gdLst/>
              <a:ahLst/>
              <a:cxnLst/>
              <a:rect l="l" t="t" r="r" b="b"/>
              <a:pathLst>
                <a:path w="219" h="217" extrusionOk="0">
                  <a:moveTo>
                    <a:pt x="114" y="1"/>
                  </a:moveTo>
                  <a:cubicBezTo>
                    <a:pt x="50" y="2"/>
                    <a:pt x="1" y="53"/>
                    <a:pt x="3" y="113"/>
                  </a:cubicBezTo>
                  <a:cubicBezTo>
                    <a:pt x="4" y="169"/>
                    <a:pt x="55" y="217"/>
                    <a:pt x="111" y="217"/>
                  </a:cubicBezTo>
                  <a:cubicBezTo>
                    <a:pt x="172" y="215"/>
                    <a:pt x="219" y="164"/>
                    <a:pt x="219" y="103"/>
                  </a:cubicBezTo>
                  <a:cubicBezTo>
                    <a:pt x="217" y="41"/>
                    <a:pt x="175" y="1"/>
                    <a:pt x="114"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7" name="Google Shape;6577;p211"/>
            <p:cNvSpPr/>
            <p:nvPr/>
          </p:nvSpPr>
          <p:spPr>
            <a:xfrm>
              <a:off x="6061950" y="3187075"/>
              <a:ext cx="5650" cy="5425"/>
            </a:xfrm>
            <a:custGeom>
              <a:avLst/>
              <a:gdLst/>
              <a:ahLst/>
              <a:cxnLst/>
              <a:rect l="l" t="t" r="r" b="b"/>
              <a:pathLst>
                <a:path w="226" h="217" extrusionOk="0">
                  <a:moveTo>
                    <a:pt x="112" y="0"/>
                  </a:moveTo>
                  <a:cubicBezTo>
                    <a:pt x="59" y="0"/>
                    <a:pt x="11" y="44"/>
                    <a:pt x="6" y="99"/>
                  </a:cubicBezTo>
                  <a:cubicBezTo>
                    <a:pt x="0" y="159"/>
                    <a:pt x="48" y="213"/>
                    <a:pt x="108" y="216"/>
                  </a:cubicBezTo>
                  <a:cubicBezTo>
                    <a:pt x="109" y="216"/>
                    <a:pt x="110" y="217"/>
                    <a:pt x="111" y="217"/>
                  </a:cubicBezTo>
                  <a:cubicBezTo>
                    <a:pt x="169" y="217"/>
                    <a:pt x="216" y="174"/>
                    <a:pt x="221" y="118"/>
                  </a:cubicBezTo>
                  <a:cubicBezTo>
                    <a:pt x="226" y="58"/>
                    <a:pt x="178" y="2"/>
                    <a:pt x="118" y="0"/>
                  </a:cubicBezTo>
                  <a:cubicBezTo>
                    <a:pt x="116" y="0"/>
                    <a:pt x="114" y="0"/>
                    <a:pt x="112"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8" name="Google Shape;6578;p211"/>
            <p:cNvSpPr/>
            <p:nvPr/>
          </p:nvSpPr>
          <p:spPr>
            <a:xfrm>
              <a:off x="6054525" y="3236850"/>
              <a:ext cx="5525" cy="5275"/>
            </a:xfrm>
            <a:custGeom>
              <a:avLst/>
              <a:gdLst/>
              <a:ahLst/>
              <a:cxnLst/>
              <a:rect l="l" t="t" r="r" b="b"/>
              <a:pathLst>
                <a:path w="221" h="211" extrusionOk="0">
                  <a:moveTo>
                    <a:pt x="109" y="0"/>
                  </a:moveTo>
                  <a:cubicBezTo>
                    <a:pt x="47" y="0"/>
                    <a:pt x="1" y="46"/>
                    <a:pt x="1" y="107"/>
                  </a:cubicBezTo>
                  <a:cubicBezTo>
                    <a:pt x="1" y="164"/>
                    <a:pt x="47" y="209"/>
                    <a:pt x="106" y="210"/>
                  </a:cubicBezTo>
                  <a:cubicBezTo>
                    <a:pt x="107" y="210"/>
                    <a:pt x="108" y="210"/>
                    <a:pt x="109" y="210"/>
                  </a:cubicBezTo>
                  <a:cubicBezTo>
                    <a:pt x="168" y="210"/>
                    <a:pt x="212" y="171"/>
                    <a:pt x="215" y="114"/>
                  </a:cubicBezTo>
                  <a:cubicBezTo>
                    <a:pt x="220" y="51"/>
                    <a:pt x="175" y="2"/>
                    <a:pt x="112" y="0"/>
                  </a:cubicBezTo>
                  <a:cubicBezTo>
                    <a:pt x="111" y="0"/>
                    <a:pt x="110" y="0"/>
                    <a:pt x="109"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9" name="Google Shape;6579;p211"/>
            <p:cNvSpPr/>
            <p:nvPr/>
          </p:nvSpPr>
          <p:spPr>
            <a:xfrm>
              <a:off x="5960625" y="3245825"/>
              <a:ext cx="5400" cy="5250"/>
            </a:xfrm>
            <a:custGeom>
              <a:avLst/>
              <a:gdLst/>
              <a:ahLst/>
              <a:cxnLst/>
              <a:rect l="l" t="t" r="r" b="b"/>
              <a:pathLst>
                <a:path w="216" h="210" extrusionOk="0">
                  <a:moveTo>
                    <a:pt x="107" y="1"/>
                  </a:moveTo>
                  <a:cubicBezTo>
                    <a:pt x="45" y="1"/>
                    <a:pt x="1" y="46"/>
                    <a:pt x="2" y="107"/>
                  </a:cubicBezTo>
                  <a:cubicBezTo>
                    <a:pt x="2" y="166"/>
                    <a:pt x="47" y="209"/>
                    <a:pt x="107" y="209"/>
                  </a:cubicBezTo>
                  <a:cubicBezTo>
                    <a:pt x="108" y="209"/>
                    <a:pt x="109" y="209"/>
                    <a:pt x="110" y="209"/>
                  </a:cubicBezTo>
                  <a:cubicBezTo>
                    <a:pt x="167" y="209"/>
                    <a:pt x="212" y="167"/>
                    <a:pt x="213" y="109"/>
                  </a:cubicBezTo>
                  <a:cubicBezTo>
                    <a:pt x="215" y="49"/>
                    <a:pt x="172" y="4"/>
                    <a:pt x="113" y="1"/>
                  </a:cubicBezTo>
                  <a:cubicBezTo>
                    <a:pt x="111" y="1"/>
                    <a:pt x="109" y="1"/>
                    <a:pt x="10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0" name="Google Shape;6580;p211"/>
            <p:cNvSpPr/>
            <p:nvPr/>
          </p:nvSpPr>
          <p:spPr>
            <a:xfrm>
              <a:off x="5961100" y="3269825"/>
              <a:ext cx="4650" cy="4900"/>
            </a:xfrm>
            <a:custGeom>
              <a:avLst/>
              <a:gdLst/>
              <a:ahLst/>
              <a:cxnLst/>
              <a:rect l="l" t="t" r="r" b="b"/>
              <a:pathLst>
                <a:path w="186" h="196" extrusionOk="0">
                  <a:moveTo>
                    <a:pt x="97" y="1"/>
                  </a:moveTo>
                  <a:cubicBezTo>
                    <a:pt x="49" y="1"/>
                    <a:pt x="9" y="39"/>
                    <a:pt x="5" y="89"/>
                  </a:cubicBezTo>
                  <a:cubicBezTo>
                    <a:pt x="0" y="146"/>
                    <a:pt x="37" y="194"/>
                    <a:pt x="88" y="195"/>
                  </a:cubicBezTo>
                  <a:cubicBezTo>
                    <a:pt x="90" y="195"/>
                    <a:pt x="91" y="195"/>
                    <a:pt x="93" y="195"/>
                  </a:cubicBezTo>
                  <a:cubicBezTo>
                    <a:pt x="142" y="195"/>
                    <a:pt x="182" y="152"/>
                    <a:pt x="184" y="98"/>
                  </a:cubicBezTo>
                  <a:cubicBezTo>
                    <a:pt x="185" y="47"/>
                    <a:pt x="148" y="4"/>
                    <a:pt x="99" y="1"/>
                  </a:cubicBezTo>
                  <a:lnTo>
                    <a:pt x="100" y="1"/>
                  </a:lnTo>
                  <a:cubicBezTo>
                    <a:pt x="99" y="1"/>
                    <a:pt x="98" y="1"/>
                    <a:pt x="97"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1" name="Google Shape;6581;p211"/>
            <p:cNvSpPr/>
            <p:nvPr/>
          </p:nvSpPr>
          <p:spPr>
            <a:xfrm>
              <a:off x="5924825" y="3243600"/>
              <a:ext cx="5025" cy="4825"/>
            </a:xfrm>
            <a:custGeom>
              <a:avLst/>
              <a:gdLst/>
              <a:ahLst/>
              <a:cxnLst/>
              <a:rect l="l" t="t" r="r" b="b"/>
              <a:pathLst>
                <a:path w="201" h="193" extrusionOk="0">
                  <a:moveTo>
                    <a:pt x="104" y="0"/>
                  </a:moveTo>
                  <a:cubicBezTo>
                    <a:pt x="20" y="36"/>
                    <a:pt x="0" y="61"/>
                    <a:pt x="10" y="116"/>
                  </a:cubicBezTo>
                  <a:cubicBezTo>
                    <a:pt x="19" y="164"/>
                    <a:pt x="50" y="189"/>
                    <a:pt x="93" y="192"/>
                  </a:cubicBezTo>
                  <a:cubicBezTo>
                    <a:pt x="97" y="192"/>
                    <a:pt x="100" y="192"/>
                    <a:pt x="104" y="192"/>
                  </a:cubicBezTo>
                  <a:cubicBezTo>
                    <a:pt x="144" y="192"/>
                    <a:pt x="173" y="168"/>
                    <a:pt x="186" y="128"/>
                  </a:cubicBezTo>
                  <a:cubicBezTo>
                    <a:pt x="201" y="78"/>
                    <a:pt x="181" y="45"/>
                    <a:pt x="104"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82" name="Google Shape;6582;p211">
            <a:extLst>
              <a:ext uri="{C183D7F6-B498-43B3-948B-1728B52AA6E4}">
                <adec:decorative xmlns:adec="http://schemas.microsoft.com/office/drawing/2017/decorative" val="1"/>
              </a:ext>
            </a:extLst>
          </p:cNvPr>
          <p:cNvGrpSpPr/>
          <p:nvPr/>
        </p:nvGrpSpPr>
        <p:grpSpPr>
          <a:xfrm flipH="1">
            <a:off x="11770441" y="4299681"/>
            <a:ext cx="360336" cy="844865"/>
            <a:chOff x="4444806" y="3454510"/>
            <a:chExt cx="270252" cy="633649"/>
          </a:xfrm>
        </p:grpSpPr>
        <p:grpSp>
          <p:nvGrpSpPr>
            <p:cNvPr id="6583" name="Google Shape;6583;p211"/>
            <p:cNvGrpSpPr/>
            <p:nvPr/>
          </p:nvGrpSpPr>
          <p:grpSpPr>
            <a:xfrm>
              <a:off x="4444806" y="3672981"/>
              <a:ext cx="270252" cy="415178"/>
              <a:chOff x="4515231" y="4502156"/>
              <a:chExt cx="270252" cy="415178"/>
            </a:xfrm>
          </p:grpSpPr>
          <p:grpSp>
            <p:nvGrpSpPr>
              <p:cNvPr id="6584" name="Google Shape;6584;p211"/>
              <p:cNvGrpSpPr/>
              <p:nvPr/>
            </p:nvGrpSpPr>
            <p:grpSpPr>
              <a:xfrm>
                <a:off x="4515231" y="4502156"/>
                <a:ext cx="270252" cy="415178"/>
                <a:chOff x="7732350" y="3847025"/>
                <a:chExt cx="199950" cy="307175"/>
              </a:xfrm>
            </p:grpSpPr>
            <p:sp>
              <p:nvSpPr>
                <p:cNvPr id="6585" name="Google Shape;6585;p211"/>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6" name="Google Shape;6586;p211"/>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87" name="Google Shape;6587;p211"/>
              <p:cNvGrpSpPr/>
              <p:nvPr/>
            </p:nvGrpSpPr>
            <p:grpSpPr>
              <a:xfrm>
                <a:off x="4517765" y="4504674"/>
                <a:ext cx="265184" cy="410143"/>
                <a:chOff x="7734225" y="3848875"/>
                <a:chExt cx="196200" cy="303450"/>
              </a:xfrm>
            </p:grpSpPr>
            <p:sp>
              <p:nvSpPr>
                <p:cNvPr id="6588" name="Google Shape;6588;p211"/>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9" name="Google Shape;6589;p211"/>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590" name="Google Shape;6590;p211"/>
            <p:cNvGrpSpPr/>
            <p:nvPr/>
          </p:nvGrpSpPr>
          <p:grpSpPr>
            <a:xfrm>
              <a:off x="4606727" y="3454510"/>
              <a:ext cx="108331" cy="126881"/>
              <a:chOff x="4606727" y="3417102"/>
              <a:chExt cx="108331" cy="126881"/>
            </a:xfrm>
          </p:grpSpPr>
          <p:sp>
            <p:nvSpPr>
              <p:cNvPr id="6591" name="Google Shape;6591;p211"/>
              <p:cNvSpPr/>
              <p:nvPr/>
            </p:nvSpPr>
            <p:spPr>
              <a:xfrm>
                <a:off x="4606727" y="3417102"/>
                <a:ext cx="108331" cy="126881"/>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2" name="Google Shape;6592;p211"/>
              <p:cNvSpPr/>
              <p:nvPr/>
            </p:nvSpPr>
            <p:spPr>
              <a:xfrm>
                <a:off x="4609262" y="3419620"/>
                <a:ext cx="103262" cy="121847"/>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593" name="Google Shape;6593;p211">
            <a:extLst>
              <a:ext uri="{C183D7F6-B498-43B3-948B-1728B52AA6E4}">
                <adec:decorative xmlns:adec="http://schemas.microsoft.com/office/drawing/2017/decorative" val="1"/>
              </a:ext>
            </a:extLst>
          </p:cNvPr>
          <p:cNvSpPr/>
          <p:nvPr/>
        </p:nvSpPr>
        <p:spPr>
          <a:xfrm rot="-522981">
            <a:off x="10842309" y="2453700"/>
            <a:ext cx="1536932" cy="2677912"/>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594" name="Google Shape;6594;p211">
            <a:extLst>
              <a:ext uri="{C183D7F6-B498-43B3-948B-1728B52AA6E4}">
                <adec:decorative xmlns:adec="http://schemas.microsoft.com/office/drawing/2017/decorative" val="1"/>
              </a:ext>
            </a:extLst>
          </p:cNvPr>
          <p:cNvGrpSpPr/>
          <p:nvPr/>
        </p:nvGrpSpPr>
        <p:grpSpPr>
          <a:xfrm>
            <a:off x="1545508" y="1818892"/>
            <a:ext cx="360336" cy="553571"/>
            <a:chOff x="4515231" y="4502156"/>
            <a:chExt cx="270252" cy="415178"/>
          </a:xfrm>
        </p:grpSpPr>
        <p:grpSp>
          <p:nvGrpSpPr>
            <p:cNvPr id="6595" name="Google Shape;6595;p211"/>
            <p:cNvGrpSpPr/>
            <p:nvPr/>
          </p:nvGrpSpPr>
          <p:grpSpPr>
            <a:xfrm>
              <a:off x="4515231" y="4502156"/>
              <a:ext cx="270252" cy="415178"/>
              <a:chOff x="7732350" y="3847025"/>
              <a:chExt cx="199950" cy="307175"/>
            </a:xfrm>
          </p:grpSpPr>
          <p:sp>
            <p:nvSpPr>
              <p:cNvPr id="6596" name="Google Shape;6596;p211"/>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7" name="Google Shape;6597;p211"/>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98" name="Google Shape;6598;p211"/>
            <p:cNvGrpSpPr/>
            <p:nvPr/>
          </p:nvGrpSpPr>
          <p:grpSpPr>
            <a:xfrm>
              <a:off x="4517765" y="4504674"/>
              <a:ext cx="265184" cy="410143"/>
              <a:chOff x="7734225" y="3848875"/>
              <a:chExt cx="196200" cy="303450"/>
            </a:xfrm>
          </p:grpSpPr>
          <p:sp>
            <p:nvSpPr>
              <p:cNvPr id="6599" name="Google Shape;6599;p211"/>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0" name="Google Shape;6600;p211"/>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604"/>
        <p:cNvGrpSpPr/>
        <p:nvPr/>
      </p:nvGrpSpPr>
      <p:grpSpPr>
        <a:xfrm>
          <a:off x="0" y="0"/>
          <a:ext cx="0" cy="0"/>
          <a:chOff x="0" y="0"/>
          <a:chExt cx="0" cy="0"/>
        </a:xfrm>
      </p:grpSpPr>
      <p:sp>
        <p:nvSpPr>
          <p:cNvPr id="6605" name="Google Shape;6605;p212"/>
          <p:cNvSpPr txBox="1">
            <a:spLocks noGrp="1"/>
          </p:cNvSpPr>
          <p:nvPr>
            <p:ph type="ctrTitle"/>
          </p:nvPr>
        </p:nvSpPr>
        <p:spPr>
          <a:xfrm>
            <a:off x="2239997" y="1788333"/>
            <a:ext cx="7712000" cy="2900400"/>
          </a:xfrm>
          <a:prstGeom prst="rect">
            <a:avLst/>
          </a:prstGeom>
        </p:spPr>
        <p:txBody>
          <a:bodyPr spcFirstLastPara="1" wrap="square" lIns="121900" tIns="121900" rIns="121900" bIns="121900" anchor="t" anchorCtr="0">
            <a:noAutofit/>
          </a:bodyPr>
          <a:lstStyle/>
          <a:p>
            <a:r>
              <a:rPr lang="en" sz="6133">
                <a:solidFill>
                  <a:schemeClr val="dk1"/>
                </a:solidFill>
              </a:rPr>
              <a:t>Term 1 </a:t>
            </a:r>
            <a:endParaRPr sz="6133">
              <a:solidFill>
                <a:schemeClr val="dk1"/>
              </a:solidFill>
            </a:endParaRPr>
          </a:p>
          <a:p>
            <a:r>
              <a:rPr lang="en" sz="6133">
                <a:solidFill>
                  <a:schemeClr val="dk1"/>
                </a:solidFill>
              </a:rPr>
              <a:t> PA Essentials Portfolio</a:t>
            </a:r>
            <a:endParaRPr sz="7333">
              <a:solidFill>
                <a:schemeClr val="dk1"/>
              </a:solidFill>
            </a:endParaRPr>
          </a:p>
        </p:txBody>
      </p:sp>
      <p:sp>
        <p:nvSpPr>
          <p:cNvPr id="6606" name="Google Shape;6606;p212"/>
          <p:cNvSpPr txBox="1">
            <a:spLocks noGrp="1"/>
          </p:cNvSpPr>
          <p:nvPr>
            <p:ph type="subTitle" idx="1"/>
          </p:nvPr>
        </p:nvSpPr>
        <p:spPr>
          <a:xfrm>
            <a:off x="2240003" y="4640867"/>
            <a:ext cx="7712000" cy="585600"/>
          </a:xfrm>
          <a:prstGeom prst="rect">
            <a:avLst/>
          </a:prstGeom>
        </p:spPr>
        <p:txBody>
          <a:bodyPr spcFirstLastPara="1" wrap="square" lIns="121900" tIns="121900" rIns="121900" bIns="121900" anchor="t" anchorCtr="0">
            <a:noAutofit/>
          </a:bodyPr>
          <a:lstStyle/>
          <a:p>
            <a:pPr marL="0" indent="0">
              <a:buSzPts val="1100"/>
            </a:pPr>
            <a:r>
              <a:rPr lang="en">
                <a:solidFill>
                  <a:schemeClr val="lt2"/>
                </a:solidFill>
              </a:rPr>
              <a:t>Student 2 assessment task</a:t>
            </a:r>
            <a:endParaRPr>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10"/>
        <p:cNvGrpSpPr/>
        <p:nvPr/>
      </p:nvGrpSpPr>
      <p:grpSpPr>
        <a:xfrm>
          <a:off x="0" y="0"/>
          <a:ext cx="0" cy="0"/>
          <a:chOff x="0" y="0"/>
          <a:chExt cx="0" cy="0"/>
        </a:xfrm>
      </p:grpSpPr>
      <p:sp>
        <p:nvSpPr>
          <p:cNvPr id="6611" name="Google Shape;6611;p213"/>
          <p:cNvSpPr txBox="1">
            <a:spLocks noGrp="1"/>
          </p:cNvSpPr>
          <p:nvPr>
            <p:ph type="title"/>
          </p:nvPr>
        </p:nvSpPr>
        <p:spPr>
          <a:xfrm>
            <a:off x="2588400" y="3080517"/>
            <a:ext cx="7015200" cy="1150000"/>
          </a:xfrm>
          <a:prstGeom prst="rect">
            <a:avLst/>
          </a:prstGeom>
        </p:spPr>
        <p:txBody>
          <a:bodyPr spcFirstLastPara="1" wrap="square" lIns="121900" tIns="121900" rIns="121900" bIns="121900" anchor="t" anchorCtr="0">
            <a:noAutofit/>
          </a:bodyPr>
          <a:lstStyle/>
          <a:p>
            <a:r>
              <a:rPr lang="en"/>
              <a:t>PROTOCOLS </a:t>
            </a:r>
            <a:r>
              <a:rPr lang="en">
                <a:solidFill>
                  <a:schemeClr val="dk1">
                    <a:alpha val="0"/>
                  </a:schemeClr>
                </a:solidFill>
              </a:rPr>
              <a:t>(4)</a:t>
            </a:r>
            <a:endParaRPr>
              <a:solidFill>
                <a:schemeClr val="dk1">
                  <a:alpha val="0"/>
                </a:schemeClr>
              </a:solidFill>
            </a:endParaRPr>
          </a:p>
        </p:txBody>
      </p:sp>
      <p:sp>
        <p:nvSpPr>
          <p:cNvPr id="6612" name="Google Shape;6612;p213"/>
          <p:cNvSpPr txBox="1">
            <a:spLocks noGrp="1"/>
          </p:cNvSpPr>
          <p:nvPr>
            <p:ph type="subTitle" idx="1"/>
          </p:nvPr>
        </p:nvSpPr>
        <p:spPr>
          <a:xfrm>
            <a:off x="3887200" y="4229884"/>
            <a:ext cx="4417600" cy="968000"/>
          </a:xfrm>
          <a:prstGeom prst="rect">
            <a:avLst/>
          </a:prstGeom>
        </p:spPr>
        <p:txBody>
          <a:bodyPr spcFirstLastPara="1" wrap="square" lIns="121900" tIns="121900" rIns="121900" bIns="121900" anchor="t" anchorCtr="0">
            <a:noAutofit/>
          </a:bodyPr>
          <a:lstStyle/>
          <a:p>
            <a:pPr marL="0" indent="0">
              <a:buSzPts val="1100"/>
            </a:pPr>
            <a:r>
              <a:rPr lang="en"/>
              <a:t>Answering questions 1 &amp; 2 </a:t>
            </a:r>
            <a:endParaRPr b="1"/>
          </a:p>
        </p:txBody>
      </p:sp>
      <p:sp>
        <p:nvSpPr>
          <p:cNvPr id="6613" name="Google Shape;6613;p213"/>
          <p:cNvSpPr txBox="1">
            <a:spLocks noGrp="1"/>
          </p:cNvSpPr>
          <p:nvPr>
            <p:ph type="title" idx="2"/>
          </p:nvPr>
        </p:nvSpPr>
        <p:spPr>
          <a:xfrm>
            <a:off x="4794200" y="1456900"/>
            <a:ext cx="2603600" cy="1623600"/>
          </a:xfrm>
          <a:prstGeom prst="rect">
            <a:avLst/>
          </a:prstGeom>
        </p:spPr>
        <p:txBody>
          <a:bodyPr spcFirstLastPara="1" wrap="square" lIns="121900" tIns="121900" rIns="121900" bIns="121900" anchor="t" anchorCtr="0">
            <a:noAutofit/>
          </a:bodyPr>
          <a:lstStyle/>
          <a:p>
            <a:r>
              <a:rPr lang="en"/>
              <a:t>01</a:t>
            </a:r>
            <a:endParaRPr/>
          </a:p>
        </p:txBody>
      </p:sp>
      <p:cxnSp>
        <p:nvCxnSpPr>
          <p:cNvPr id="6614" name="Google Shape;6614;p213">
            <a:extLst>
              <a:ext uri="{C183D7F6-B498-43B3-948B-1728B52AA6E4}">
                <adec:decorative xmlns:adec="http://schemas.microsoft.com/office/drawing/2017/decorative" val="1"/>
              </a:ext>
            </a:extLst>
          </p:cNvPr>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6615" name="Google Shape;6615;p213">
            <a:extLst>
              <a:ext uri="{C183D7F6-B498-43B3-948B-1728B52AA6E4}">
                <adec:decorative xmlns:adec="http://schemas.microsoft.com/office/drawing/2017/decorative" val="1"/>
              </a:ext>
            </a:extLst>
          </p:cNvPr>
          <p:cNvPicPr preferRelativeResize="0"/>
          <p:nvPr/>
        </p:nvPicPr>
        <p:blipFill rotWithShape="1">
          <a:blip r:embed="rId3">
            <a:alphaModFix/>
          </a:blip>
          <a:srcRect l="41277" t="17794" r="39777" b="17593"/>
          <a:stretch/>
        </p:blipFill>
        <p:spPr>
          <a:xfrm rot="10800000">
            <a:off x="94085" y="3440901"/>
            <a:ext cx="2309799" cy="4430935"/>
          </a:xfrm>
          <a:prstGeom prst="rect">
            <a:avLst/>
          </a:prstGeom>
          <a:noFill/>
          <a:ln>
            <a:noFill/>
          </a:ln>
          <a:effectLst>
            <a:outerShdw blurRad="57150" dist="19050" dir="6840000" algn="bl" rotWithShape="0">
              <a:srgbClr val="000000">
                <a:alpha val="36000"/>
              </a:srgbClr>
            </a:outerShdw>
          </a:effectLst>
        </p:spPr>
      </p:pic>
      <p:pic>
        <p:nvPicPr>
          <p:cNvPr id="6616" name="Google Shape;6616;p213">
            <a:extLst>
              <a:ext uri="{C183D7F6-B498-43B3-948B-1728B52AA6E4}">
                <adec:decorative xmlns:adec="http://schemas.microsoft.com/office/drawing/2017/decorative" val="1"/>
              </a:ext>
            </a:extLst>
          </p:cNvPr>
          <p:cNvPicPr preferRelativeResize="0"/>
          <p:nvPr/>
        </p:nvPicPr>
        <p:blipFill rotWithShape="1">
          <a:blip r:embed="rId4">
            <a:alphaModFix/>
          </a:blip>
          <a:srcRect l="22820" t="35125" r="60837" b="21928"/>
          <a:stretch/>
        </p:blipFill>
        <p:spPr>
          <a:xfrm rot="-3310221">
            <a:off x="9882937" y="2921971"/>
            <a:ext cx="1696497" cy="2507932"/>
          </a:xfrm>
          <a:prstGeom prst="rect">
            <a:avLst/>
          </a:prstGeom>
          <a:noFill/>
          <a:ln>
            <a:noFill/>
          </a:ln>
          <a:effectLst>
            <a:outerShdw blurRad="57150" dist="19050" dir="6840000" algn="bl" rotWithShape="0">
              <a:srgbClr val="000000">
                <a:alpha val="37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20"/>
        <p:cNvGrpSpPr/>
        <p:nvPr/>
      </p:nvGrpSpPr>
      <p:grpSpPr>
        <a:xfrm>
          <a:off x="0" y="0"/>
          <a:ext cx="0" cy="0"/>
          <a:chOff x="0" y="0"/>
          <a:chExt cx="0" cy="0"/>
        </a:xfrm>
      </p:grpSpPr>
      <p:sp>
        <p:nvSpPr>
          <p:cNvPr id="6621" name="Google Shape;6621;p214"/>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Protocols</a:t>
            </a:r>
            <a:r>
              <a:rPr lang="en"/>
              <a:t> </a:t>
            </a:r>
            <a:r>
              <a:rPr lang="en">
                <a:solidFill>
                  <a:schemeClr val="lt2">
                    <a:alpha val="0"/>
                  </a:schemeClr>
                </a:solidFill>
              </a:rPr>
              <a:t>(5)</a:t>
            </a:r>
            <a:endParaRPr>
              <a:solidFill>
                <a:schemeClr val="lt2">
                  <a:alpha val="0"/>
                </a:schemeClr>
              </a:solidFill>
            </a:endParaRPr>
          </a:p>
        </p:txBody>
      </p:sp>
      <p:sp>
        <p:nvSpPr>
          <p:cNvPr id="6622" name="Google Shape;6622;p214"/>
          <p:cNvSpPr txBox="1">
            <a:spLocks noGrp="1"/>
          </p:cNvSpPr>
          <p:nvPr>
            <p:ph type="subTitle" idx="3"/>
          </p:nvPr>
        </p:nvSpPr>
        <p:spPr>
          <a:xfrm>
            <a:off x="1042400" y="1627633"/>
            <a:ext cx="9930400" cy="517200"/>
          </a:xfrm>
          <a:prstGeom prst="rect">
            <a:avLst/>
          </a:prstGeom>
        </p:spPr>
        <p:txBody>
          <a:bodyPr spcFirstLastPara="1" wrap="square" lIns="121900" tIns="121900" rIns="121900" bIns="121900" anchor="t" anchorCtr="0">
            <a:noAutofit/>
          </a:bodyPr>
          <a:lstStyle/>
          <a:p>
            <a:pPr marL="0" indent="0" algn="l"/>
            <a:r>
              <a:rPr lang="en" sz="2133" dirty="0">
                <a:solidFill>
                  <a:schemeClr val="lt2"/>
                </a:solidFill>
              </a:rPr>
              <a:t>1. How have idea generation and collaboration influenced your work in Performing arts?</a:t>
            </a:r>
            <a:endParaRPr sz="2133" dirty="0">
              <a:solidFill>
                <a:schemeClr val="lt2"/>
              </a:solidFill>
            </a:endParaRPr>
          </a:p>
        </p:txBody>
      </p:sp>
      <p:sp>
        <p:nvSpPr>
          <p:cNvPr id="6623" name="Google Shape;6623;p214"/>
          <p:cNvSpPr txBox="1">
            <a:spLocks noGrp="1"/>
          </p:cNvSpPr>
          <p:nvPr>
            <p:ph type="body" idx="1"/>
          </p:nvPr>
        </p:nvSpPr>
        <p:spPr>
          <a:xfrm>
            <a:off x="1042400" y="2511400"/>
            <a:ext cx="10198400" cy="3283600"/>
          </a:xfrm>
          <a:prstGeom prst="rect">
            <a:avLst/>
          </a:prstGeom>
        </p:spPr>
        <p:txBody>
          <a:bodyPr spcFirstLastPara="1" wrap="square" lIns="121900" tIns="121900" rIns="121900" bIns="121900" anchor="t" anchorCtr="0">
            <a:noAutofit/>
          </a:bodyPr>
          <a:lstStyle/>
          <a:p>
            <a:pPr marL="0" indent="0">
              <a:spcBef>
                <a:spcPts val="0"/>
              </a:spcBef>
              <a:buClr>
                <a:schemeClr val="dk1"/>
              </a:buClr>
              <a:buSzPts val="1100"/>
              <a:buNone/>
            </a:pPr>
            <a:r>
              <a:rPr lang="en" sz="2133"/>
              <a:t>My biggest development in this area has been learning how to collaborate in a larger group. Working with a group of 11 people vs. 4 in a drama space is considerably different for me, I’d say even more then just difficult but challenging. The idea generation takes a lot longer with 12 of us, myself included. </a:t>
            </a:r>
            <a:endParaRPr sz="2133"/>
          </a:p>
          <a:p>
            <a:pPr marL="0" indent="0">
              <a:spcBef>
                <a:spcPts val="0"/>
              </a:spcBef>
              <a:buClr>
                <a:schemeClr val="dk1"/>
              </a:buClr>
              <a:buSzPts val="1100"/>
              <a:buNone/>
            </a:pPr>
            <a:endParaRPr sz="2133"/>
          </a:p>
          <a:p>
            <a:pPr marL="0" indent="0">
              <a:spcBef>
                <a:spcPts val="0"/>
              </a:spcBef>
              <a:buClr>
                <a:schemeClr val="dk1"/>
              </a:buClr>
              <a:buSzPts val="1100"/>
              <a:buNone/>
            </a:pPr>
            <a:r>
              <a:rPr lang="en" sz="2133"/>
              <a:t>As much as talking about a scene and sharing ideas is important, I find myself frustrated by how long we take to get to building the performance. I’ve found that I need to have patience and let others speak but also know when it is time to start doing. This has made me realise that others have other ways of getting through their thoughts and therefore has made me learnt how to collaborate more successfully. </a:t>
            </a:r>
            <a:endParaRPr sz="1600">
              <a:latin typeface="Josefin Sans"/>
              <a:ea typeface="Josefin Sans"/>
              <a:cs typeface="Josefin Sans"/>
              <a:sym typeface="Josefin Sans"/>
            </a:endParaRPr>
          </a:p>
          <a:p>
            <a:pPr marL="0" indent="0">
              <a:spcBef>
                <a:spcPts val="0"/>
              </a:spcBef>
              <a:buClr>
                <a:schemeClr val="dk1"/>
              </a:buClr>
              <a:buSzPts val="1100"/>
              <a:buNone/>
            </a:pPr>
            <a:endParaRPr sz="1600">
              <a:latin typeface="Josefin Sans"/>
              <a:ea typeface="Josefin Sans"/>
              <a:cs typeface="Josefin Sans"/>
              <a:sym typeface="Josefi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27"/>
        <p:cNvGrpSpPr/>
        <p:nvPr/>
      </p:nvGrpSpPr>
      <p:grpSpPr>
        <a:xfrm>
          <a:off x="0" y="0"/>
          <a:ext cx="0" cy="0"/>
          <a:chOff x="0" y="0"/>
          <a:chExt cx="0" cy="0"/>
        </a:xfrm>
      </p:grpSpPr>
      <p:sp>
        <p:nvSpPr>
          <p:cNvPr id="2" name="Title 1">
            <a:extLst>
              <a:ext uri="{FF2B5EF4-FFF2-40B4-BE49-F238E27FC236}">
                <a16:creationId xmlns:a16="http://schemas.microsoft.com/office/drawing/2014/main" id="{41629A1C-33EB-6BA8-0923-2748A4851F5D}"/>
              </a:ext>
            </a:extLst>
          </p:cNvPr>
          <p:cNvSpPr>
            <a:spLocks noGrp="1"/>
          </p:cNvSpPr>
          <p:nvPr>
            <p:ph type="title" idx="4294967295"/>
          </p:nvPr>
        </p:nvSpPr>
        <p:spPr>
          <a:xfrm>
            <a:off x="1370100" y="-763600"/>
            <a:ext cx="9530400" cy="763600"/>
          </a:xfrm>
        </p:spPr>
        <p:txBody>
          <a:bodyPr spcFirstLastPara="1" wrap="square" lIns="91425" tIns="91425" rIns="91425" bIns="91425" anchor="b" anchorCtr="0">
            <a:noAutofit/>
          </a:bodyPr>
          <a:lstStyle/>
          <a:p>
            <a:r>
              <a:rPr lang="en-US"/>
              <a:t>Drama protocols</a:t>
            </a:r>
          </a:p>
        </p:txBody>
      </p:sp>
      <p:pic>
        <p:nvPicPr>
          <p:cNvPr id="6628" name="Google Shape;6628;p215" descr="FINLEY BEZER – PERFORMING ARTS STUDENT&#10;DRAMA PROTOCOLS&#10;&#10;START OF LESSON 5 mins before our lesson Kim and/or Amy set up the space. The lights go up in the Lyric. The highlight space is built. The triangle goes to the top right corner.&#10;&#10;Students enter The Lyric and greet one another. Circle is formed.&#10;&#10;Acknowledgement of Country I/we respectfully practice this throughout my/our work &amp; on Kulin Nation.&#10;&#10;Circle of Safety (psychological and emotional safety)&#10;&#10;Kim and/or Amy frame the lesson I/we share what is planned for the lesson, critical themes and questions. What is going on in the news?&#10;&#10;Masterclass: focused, engaged, creative risk-taking, rigorous solvers, asking and/or clarifying questions&#10;&#10;Independent Flow: focused, self-aware, quiet thinking and reflecting, holding space for others&#10;&#10;Collaborative Flow: focused, rigorous collective flow, and open for and on, holding space for others, knowing when to step back&#10;&#10;Exit Ticket or Critical Reflection/critical feedback – formal reflection/critical description of time and extrapolation of ideas.&#10;&#10;Gratitude for one another as we exit Traditional or a new thought-up moment before we leave the space during th.&#10;&#10;END OF LESS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9220200" y="203200"/>
            <a:ext cx="2580640" cy="6451600"/>
          </a:xfrm>
          <a:prstGeom prst="rect">
            <a:avLst/>
          </a:prstGeom>
          <a:noFill/>
          <a:ln>
            <a:noFill/>
          </a:ln>
        </p:spPr>
      </p:pic>
      <p:pic>
        <p:nvPicPr>
          <p:cNvPr id="6629" name="Google Shape;6629;p21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21641" y="203200"/>
            <a:ext cx="8602132" cy="6451600"/>
          </a:xfrm>
          <a:prstGeom prst="rect">
            <a:avLst/>
          </a:prstGeom>
          <a:noFill/>
          <a:ln>
            <a:noFill/>
          </a:ln>
        </p:spPr>
      </p:pic>
      <p:cxnSp>
        <p:nvCxnSpPr>
          <p:cNvPr id="6630" name="Google Shape;6630;p215">
            <a:extLst>
              <a:ext uri="{C183D7F6-B498-43B3-948B-1728B52AA6E4}">
                <adec:decorative xmlns:adec="http://schemas.microsoft.com/office/drawing/2017/decorative" val="1"/>
              </a:ext>
            </a:extLst>
          </p:cNvPr>
          <p:cNvCxnSpPr/>
          <p:nvPr/>
        </p:nvCxnSpPr>
        <p:spPr>
          <a:xfrm rot="10800000" flipH="1">
            <a:off x="6743700" y="216100"/>
            <a:ext cx="2489200" cy="3428800"/>
          </a:xfrm>
          <a:prstGeom prst="straightConnector1">
            <a:avLst/>
          </a:prstGeom>
          <a:noFill/>
          <a:ln w="9525" cap="flat" cmpd="sng">
            <a:solidFill>
              <a:schemeClr val="dk1"/>
            </a:solidFill>
            <a:prstDash val="solid"/>
            <a:round/>
            <a:headEnd type="none" w="med" len="med"/>
            <a:tailEnd type="none" w="med" len="med"/>
          </a:ln>
        </p:spPr>
      </p:cxnSp>
      <p:cxnSp>
        <p:nvCxnSpPr>
          <p:cNvPr id="6631" name="Google Shape;6631;p215">
            <a:extLst>
              <a:ext uri="{C183D7F6-B498-43B3-948B-1728B52AA6E4}">
                <adec:decorative xmlns:adec="http://schemas.microsoft.com/office/drawing/2017/decorative" val="1"/>
              </a:ext>
            </a:extLst>
          </p:cNvPr>
          <p:cNvCxnSpPr/>
          <p:nvPr/>
        </p:nvCxnSpPr>
        <p:spPr>
          <a:xfrm>
            <a:off x="6565900" y="4584700"/>
            <a:ext cx="2667200" cy="2082800"/>
          </a:xfrm>
          <a:prstGeom prst="straightConnector1">
            <a:avLst/>
          </a:prstGeom>
          <a:noFill/>
          <a:ln w="9525" cap="flat" cmpd="sng">
            <a:solidFill>
              <a:schemeClr val="dk1"/>
            </a:solidFill>
            <a:prstDash val="solid"/>
            <a:round/>
            <a:headEnd type="none" w="med" len="med"/>
            <a:tailEnd type="none" w="med" len="med"/>
          </a:ln>
        </p:spPr>
      </p:cxnSp>
      <p:cxnSp>
        <p:nvCxnSpPr>
          <p:cNvPr id="6632" name="Google Shape;6632;p215">
            <a:extLst>
              <a:ext uri="{C183D7F6-B498-43B3-948B-1728B52AA6E4}">
                <adec:decorative xmlns:adec="http://schemas.microsoft.com/office/drawing/2017/decorative" val="1"/>
              </a:ext>
            </a:extLst>
          </p:cNvPr>
          <p:cNvCxnSpPr/>
          <p:nvPr/>
        </p:nvCxnSpPr>
        <p:spPr>
          <a:xfrm rot="10800000" flipH="1">
            <a:off x="7429500" y="1663900"/>
            <a:ext cx="1765600" cy="2057200"/>
          </a:xfrm>
          <a:prstGeom prst="straightConnector1">
            <a:avLst/>
          </a:prstGeom>
          <a:noFill/>
          <a:ln w="9525" cap="flat" cmpd="sng">
            <a:solidFill>
              <a:schemeClr val="dk1"/>
            </a:solidFill>
            <a:prstDash val="solid"/>
            <a:round/>
            <a:headEnd type="none" w="med" len="med"/>
            <a:tailEnd type="none" w="med" len="med"/>
          </a:ln>
        </p:spPr>
      </p:cxnSp>
      <p:cxnSp>
        <p:nvCxnSpPr>
          <p:cNvPr id="6633" name="Google Shape;6633;p215">
            <a:extLst>
              <a:ext uri="{C183D7F6-B498-43B3-948B-1728B52AA6E4}">
                <adec:decorative xmlns:adec="http://schemas.microsoft.com/office/drawing/2017/decorative" val="1"/>
              </a:ext>
            </a:extLst>
          </p:cNvPr>
          <p:cNvCxnSpPr/>
          <p:nvPr/>
        </p:nvCxnSpPr>
        <p:spPr>
          <a:xfrm>
            <a:off x="7226300" y="4686300"/>
            <a:ext cx="2006800" cy="9272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37"/>
        <p:cNvGrpSpPr/>
        <p:nvPr/>
      </p:nvGrpSpPr>
      <p:grpSpPr>
        <a:xfrm>
          <a:off x="0" y="0"/>
          <a:ext cx="0" cy="0"/>
          <a:chOff x="0" y="0"/>
          <a:chExt cx="0" cy="0"/>
        </a:xfrm>
      </p:grpSpPr>
      <p:sp>
        <p:nvSpPr>
          <p:cNvPr id="6638" name="Google Shape;6638;p216"/>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Protocols </a:t>
            </a:r>
            <a:r>
              <a:rPr lang="en">
                <a:solidFill>
                  <a:schemeClr val="dk1">
                    <a:alpha val="0"/>
                  </a:schemeClr>
                </a:solidFill>
              </a:rPr>
              <a:t>(6)</a:t>
            </a:r>
            <a:endParaRPr>
              <a:solidFill>
                <a:schemeClr val="dk1">
                  <a:alpha val="0"/>
                </a:schemeClr>
              </a:solidFill>
            </a:endParaRPr>
          </a:p>
        </p:txBody>
      </p:sp>
      <p:sp>
        <p:nvSpPr>
          <p:cNvPr id="6639" name="Google Shape;6639;p216"/>
          <p:cNvSpPr txBox="1">
            <a:spLocks noGrp="1"/>
          </p:cNvSpPr>
          <p:nvPr>
            <p:ph type="subTitle" idx="3"/>
          </p:nvPr>
        </p:nvSpPr>
        <p:spPr>
          <a:xfrm>
            <a:off x="1042400" y="1627633"/>
            <a:ext cx="9930400" cy="517200"/>
          </a:xfrm>
          <a:prstGeom prst="rect">
            <a:avLst/>
          </a:prstGeom>
        </p:spPr>
        <p:txBody>
          <a:bodyPr spcFirstLastPara="1" wrap="square" lIns="121900" tIns="121900" rIns="121900" bIns="121900" anchor="t" anchorCtr="0">
            <a:noAutofit/>
          </a:bodyPr>
          <a:lstStyle/>
          <a:p>
            <a:pPr marL="0" indent="0" algn="l"/>
            <a:r>
              <a:rPr lang="en" sz="2133">
                <a:solidFill>
                  <a:schemeClr val="lt2"/>
                </a:solidFill>
              </a:rPr>
              <a:t>2. How have you applied physical/emotion safety practices in performing arts</a:t>
            </a:r>
            <a:endParaRPr sz="2133">
              <a:solidFill>
                <a:schemeClr val="lt2"/>
              </a:solidFill>
            </a:endParaRPr>
          </a:p>
        </p:txBody>
      </p:sp>
      <p:sp>
        <p:nvSpPr>
          <p:cNvPr id="6640" name="Google Shape;6640;p216"/>
          <p:cNvSpPr txBox="1">
            <a:spLocks noGrp="1"/>
          </p:cNvSpPr>
          <p:nvPr>
            <p:ph type="body" idx="1"/>
          </p:nvPr>
        </p:nvSpPr>
        <p:spPr>
          <a:xfrm>
            <a:off x="996800" y="2473300"/>
            <a:ext cx="10198400" cy="3283600"/>
          </a:xfrm>
          <a:prstGeom prst="rect">
            <a:avLst/>
          </a:prstGeom>
        </p:spPr>
        <p:txBody>
          <a:bodyPr spcFirstLastPara="1" wrap="square" lIns="121900" tIns="121900" rIns="121900" bIns="121900" anchor="t" anchorCtr="0">
            <a:noAutofit/>
          </a:bodyPr>
          <a:lstStyle/>
          <a:p>
            <a:pPr marL="0" indent="0">
              <a:spcBef>
                <a:spcPts val="0"/>
              </a:spcBef>
              <a:buNone/>
            </a:pPr>
            <a:r>
              <a:rPr lang="en" sz="2133"/>
              <a:t>I ask for consent to touch people when blocking a performance and when directing others. </a:t>
            </a:r>
            <a:endParaRPr sz="2133"/>
          </a:p>
          <a:p>
            <a:pPr marL="0" indent="0">
              <a:spcBef>
                <a:spcPts val="0"/>
              </a:spcBef>
              <a:buNone/>
            </a:pPr>
            <a:endParaRPr sz="2133"/>
          </a:p>
          <a:p>
            <a:pPr marL="0" indent="0">
              <a:spcBef>
                <a:spcPts val="0"/>
              </a:spcBef>
              <a:buNone/>
            </a:pPr>
            <a:r>
              <a:rPr lang="en" sz="2133"/>
              <a:t>I am more aware now that I need to give my peers more time to get out their ideas so they can feel respected and heard from, I aim to make others feel like they can always contribute an idea to whatever we are doing. </a:t>
            </a:r>
            <a:endParaRPr sz="2133"/>
          </a:p>
          <a:p>
            <a:pPr marL="0" indent="0">
              <a:spcBef>
                <a:spcPts val="0"/>
              </a:spcBef>
              <a:buNone/>
            </a:pPr>
            <a:endParaRPr sz="2133"/>
          </a:p>
          <a:p>
            <a:pPr marL="0" indent="0">
              <a:spcBef>
                <a:spcPts val="0"/>
              </a:spcBef>
              <a:buNone/>
            </a:pPr>
            <a:r>
              <a:rPr lang="en" sz="2133"/>
              <a:t>The emotional safety has be in the form of circle of safety, we start the lesson with us all sitting on the ground in a circle and talk about our mornings. Unfortunately my classmates usually hear about me going to the gym and being sore but then I tell them about what's in my post-gym smoothie. This brings me a sense of repetition and calmness because if I do that then I will be focused for the rest of the lesson.  </a:t>
            </a:r>
            <a:endParaRPr sz="2133"/>
          </a:p>
          <a:p>
            <a:pPr marL="0" indent="0">
              <a:spcBef>
                <a:spcPts val="0"/>
              </a:spcBef>
              <a:buNone/>
            </a:pPr>
            <a:endParaRPr sz="2133"/>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44"/>
        <p:cNvGrpSpPr/>
        <p:nvPr/>
      </p:nvGrpSpPr>
      <p:grpSpPr>
        <a:xfrm>
          <a:off x="0" y="0"/>
          <a:ext cx="0" cy="0"/>
          <a:chOff x="0" y="0"/>
          <a:chExt cx="0" cy="0"/>
        </a:xfrm>
      </p:grpSpPr>
      <p:sp>
        <p:nvSpPr>
          <p:cNvPr id="6645" name="Google Shape;6645;p217"/>
          <p:cNvSpPr txBox="1">
            <a:spLocks noGrp="1"/>
          </p:cNvSpPr>
          <p:nvPr>
            <p:ph type="title"/>
          </p:nvPr>
        </p:nvSpPr>
        <p:spPr>
          <a:xfrm>
            <a:off x="2588400" y="3080517"/>
            <a:ext cx="7015200" cy="1150000"/>
          </a:xfrm>
          <a:prstGeom prst="rect">
            <a:avLst/>
          </a:prstGeom>
        </p:spPr>
        <p:txBody>
          <a:bodyPr spcFirstLastPara="1" wrap="square" lIns="121900" tIns="121900" rIns="121900" bIns="121900" anchor="t" anchorCtr="0">
            <a:noAutofit/>
          </a:bodyPr>
          <a:lstStyle/>
          <a:p>
            <a:r>
              <a:rPr lang="en"/>
              <a:t>SPACE </a:t>
            </a:r>
            <a:r>
              <a:rPr lang="en">
                <a:solidFill>
                  <a:schemeClr val="dk1">
                    <a:alpha val="0"/>
                  </a:schemeClr>
                </a:solidFill>
              </a:rPr>
              <a:t>(4)</a:t>
            </a:r>
            <a:endParaRPr>
              <a:solidFill>
                <a:schemeClr val="dk1">
                  <a:alpha val="0"/>
                </a:schemeClr>
              </a:solidFill>
            </a:endParaRPr>
          </a:p>
        </p:txBody>
      </p:sp>
      <p:sp>
        <p:nvSpPr>
          <p:cNvPr id="6646" name="Google Shape;6646;p217"/>
          <p:cNvSpPr txBox="1">
            <a:spLocks noGrp="1"/>
          </p:cNvSpPr>
          <p:nvPr>
            <p:ph type="subTitle" idx="1"/>
          </p:nvPr>
        </p:nvSpPr>
        <p:spPr>
          <a:xfrm>
            <a:off x="3887200" y="4229884"/>
            <a:ext cx="4417600" cy="968000"/>
          </a:xfrm>
          <a:prstGeom prst="rect">
            <a:avLst/>
          </a:prstGeom>
        </p:spPr>
        <p:txBody>
          <a:bodyPr spcFirstLastPara="1" wrap="square" lIns="121900" tIns="121900" rIns="121900" bIns="121900" anchor="t" anchorCtr="0">
            <a:noAutofit/>
          </a:bodyPr>
          <a:lstStyle/>
          <a:p>
            <a:pPr marL="0" indent="0">
              <a:buSzPts val="1100"/>
            </a:pPr>
            <a:r>
              <a:rPr lang="en"/>
              <a:t>Answering questions 3 &amp; 4 </a:t>
            </a:r>
            <a:endParaRPr b="1"/>
          </a:p>
        </p:txBody>
      </p:sp>
      <p:sp>
        <p:nvSpPr>
          <p:cNvPr id="6647" name="Google Shape;6647;p217"/>
          <p:cNvSpPr txBox="1">
            <a:spLocks noGrp="1"/>
          </p:cNvSpPr>
          <p:nvPr>
            <p:ph type="title" idx="2"/>
          </p:nvPr>
        </p:nvSpPr>
        <p:spPr>
          <a:xfrm>
            <a:off x="4794200" y="1456900"/>
            <a:ext cx="2603600" cy="1623600"/>
          </a:xfrm>
          <a:prstGeom prst="rect">
            <a:avLst/>
          </a:prstGeom>
        </p:spPr>
        <p:txBody>
          <a:bodyPr spcFirstLastPara="1" wrap="square" lIns="121900" tIns="121900" rIns="121900" bIns="121900" anchor="t" anchorCtr="0">
            <a:noAutofit/>
          </a:bodyPr>
          <a:lstStyle/>
          <a:p>
            <a:r>
              <a:rPr lang="en"/>
              <a:t>02</a:t>
            </a:r>
            <a:endParaRPr/>
          </a:p>
        </p:txBody>
      </p:sp>
      <p:cxnSp>
        <p:nvCxnSpPr>
          <p:cNvPr id="6648" name="Google Shape;6648;p217">
            <a:extLst>
              <a:ext uri="{C183D7F6-B498-43B3-948B-1728B52AA6E4}">
                <adec:decorative xmlns:adec="http://schemas.microsoft.com/office/drawing/2017/decorative" val="1"/>
              </a:ext>
            </a:extLst>
          </p:cNvPr>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6649" name="Google Shape;6649;p217">
            <a:extLst>
              <a:ext uri="{C183D7F6-B498-43B3-948B-1728B52AA6E4}">
                <adec:decorative xmlns:adec="http://schemas.microsoft.com/office/drawing/2017/decorative" val="1"/>
              </a:ext>
            </a:extLst>
          </p:cNvPr>
          <p:cNvPicPr preferRelativeResize="0"/>
          <p:nvPr/>
        </p:nvPicPr>
        <p:blipFill rotWithShape="1">
          <a:blip r:embed="rId3">
            <a:alphaModFix/>
          </a:blip>
          <a:srcRect l="41277" t="17794" r="39777" b="17593"/>
          <a:stretch/>
        </p:blipFill>
        <p:spPr>
          <a:xfrm rot="10800000">
            <a:off x="94085" y="3440901"/>
            <a:ext cx="2309799" cy="4430935"/>
          </a:xfrm>
          <a:prstGeom prst="rect">
            <a:avLst/>
          </a:prstGeom>
          <a:noFill/>
          <a:ln>
            <a:noFill/>
          </a:ln>
          <a:effectLst>
            <a:outerShdw blurRad="57150" dist="19050" dir="6840000" algn="bl" rotWithShape="0">
              <a:srgbClr val="000000">
                <a:alpha val="36000"/>
              </a:srgbClr>
            </a:outerShdw>
          </a:effectLst>
        </p:spPr>
      </p:pic>
      <p:pic>
        <p:nvPicPr>
          <p:cNvPr id="6650" name="Google Shape;6650;p217">
            <a:extLst>
              <a:ext uri="{C183D7F6-B498-43B3-948B-1728B52AA6E4}">
                <adec:decorative xmlns:adec="http://schemas.microsoft.com/office/drawing/2017/decorative" val="1"/>
              </a:ext>
            </a:extLst>
          </p:cNvPr>
          <p:cNvPicPr preferRelativeResize="0"/>
          <p:nvPr/>
        </p:nvPicPr>
        <p:blipFill rotWithShape="1">
          <a:blip r:embed="rId4">
            <a:alphaModFix/>
          </a:blip>
          <a:srcRect l="22820" t="35125" r="60837" b="21928"/>
          <a:stretch/>
        </p:blipFill>
        <p:spPr>
          <a:xfrm rot="-3310221">
            <a:off x="9882937" y="2921971"/>
            <a:ext cx="1696497" cy="2507932"/>
          </a:xfrm>
          <a:prstGeom prst="rect">
            <a:avLst/>
          </a:prstGeom>
          <a:noFill/>
          <a:ln>
            <a:noFill/>
          </a:ln>
          <a:effectLst>
            <a:outerShdw blurRad="57150" dist="19050" dir="6840000" algn="bl" rotWithShape="0">
              <a:srgbClr val="000000">
                <a:alpha val="37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54"/>
        <p:cNvGrpSpPr/>
        <p:nvPr/>
      </p:nvGrpSpPr>
      <p:grpSpPr>
        <a:xfrm>
          <a:off x="0" y="0"/>
          <a:ext cx="0" cy="0"/>
          <a:chOff x="0" y="0"/>
          <a:chExt cx="0" cy="0"/>
        </a:xfrm>
      </p:grpSpPr>
      <p:sp>
        <p:nvSpPr>
          <p:cNvPr id="6655" name="Google Shape;6655;p218"/>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Space </a:t>
            </a:r>
            <a:r>
              <a:rPr lang="en">
                <a:solidFill>
                  <a:schemeClr val="dk1">
                    <a:alpha val="0"/>
                  </a:schemeClr>
                </a:solidFill>
              </a:rPr>
              <a:t>(5)</a:t>
            </a:r>
            <a:endParaRPr>
              <a:solidFill>
                <a:schemeClr val="dk1">
                  <a:alpha val="0"/>
                </a:schemeClr>
              </a:solidFill>
            </a:endParaRPr>
          </a:p>
        </p:txBody>
      </p:sp>
      <p:sp>
        <p:nvSpPr>
          <p:cNvPr id="6657" name="Google Shape;6657;p218"/>
          <p:cNvSpPr txBox="1">
            <a:spLocks noGrp="1"/>
          </p:cNvSpPr>
          <p:nvPr>
            <p:ph type="subTitle" idx="3"/>
          </p:nvPr>
        </p:nvSpPr>
        <p:spPr>
          <a:xfrm>
            <a:off x="1042400" y="1366167"/>
            <a:ext cx="8571600" cy="517200"/>
          </a:xfrm>
          <a:prstGeom prst="rect">
            <a:avLst/>
          </a:prstGeom>
        </p:spPr>
        <p:txBody>
          <a:bodyPr spcFirstLastPara="1" wrap="square" lIns="121900" tIns="121900" rIns="121900" bIns="121900" anchor="t" anchorCtr="0">
            <a:noAutofit/>
          </a:bodyPr>
          <a:lstStyle/>
          <a:p>
            <a:pPr marL="0" indent="0" algn="l">
              <a:spcAft>
                <a:spcPts val="1600"/>
              </a:spcAft>
            </a:pPr>
            <a:r>
              <a:rPr lang="en"/>
              <a:t> 3. How have activated, manipulated and/or transformed space in performing arts?</a:t>
            </a:r>
            <a:endParaRPr/>
          </a:p>
        </p:txBody>
      </p:sp>
      <p:sp>
        <p:nvSpPr>
          <p:cNvPr id="6656" name="Google Shape;6656;p218"/>
          <p:cNvSpPr txBox="1">
            <a:spLocks noGrp="1"/>
          </p:cNvSpPr>
          <p:nvPr>
            <p:ph type="body" idx="1"/>
          </p:nvPr>
        </p:nvSpPr>
        <p:spPr>
          <a:xfrm>
            <a:off x="1042400" y="2295500"/>
            <a:ext cx="4951600" cy="3283600"/>
          </a:xfrm>
          <a:prstGeom prst="rect">
            <a:avLst/>
          </a:prstGeom>
        </p:spPr>
        <p:txBody>
          <a:bodyPr spcFirstLastPara="1" wrap="square" lIns="121900" tIns="121900" rIns="121900" bIns="121900" anchor="t" anchorCtr="0">
            <a:noAutofit/>
          </a:bodyPr>
          <a:lstStyle/>
          <a:p>
            <a:pPr marL="0" indent="0">
              <a:buNone/>
            </a:pPr>
            <a:r>
              <a:rPr lang="en" sz="2133"/>
              <a:t>I have learnt to manipulate my space better this term by using physical theater. Using our bodies to make props, such as chairs and tables. This has shown space can be taken up by a human to make a non-human thing. </a:t>
            </a:r>
            <a:endParaRPr sz="2133"/>
          </a:p>
          <a:p>
            <a:pPr marL="0" indent="0">
              <a:spcBef>
                <a:spcPts val="0"/>
              </a:spcBef>
              <a:buClr>
                <a:schemeClr val="dk1"/>
              </a:buClr>
              <a:buSzPts val="1100"/>
              <a:buNone/>
            </a:pPr>
            <a:endParaRPr/>
          </a:p>
        </p:txBody>
      </p:sp>
      <p:pic>
        <p:nvPicPr>
          <p:cNvPr id="6658" name="Google Shape;6658;p218">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5994001" y="2362200"/>
            <a:ext cx="2686164" cy="3390899"/>
          </a:xfrm>
          <a:prstGeom prst="rect">
            <a:avLst/>
          </a:prstGeom>
          <a:noFill/>
          <a:ln>
            <a:noFill/>
          </a:ln>
        </p:spPr>
      </p:pic>
      <p:pic>
        <p:nvPicPr>
          <p:cNvPr id="6659" name="Google Shape;6659;p218">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8788801" y="1883367"/>
            <a:ext cx="3212697" cy="30810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3"/>
        <p:cNvGrpSpPr/>
        <p:nvPr/>
      </p:nvGrpSpPr>
      <p:grpSpPr>
        <a:xfrm>
          <a:off x="0" y="0"/>
          <a:ext cx="0" cy="0"/>
          <a:chOff x="0" y="0"/>
          <a:chExt cx="0" cy="0"/>
        </a:xfrm>
      </p:grpSpPr>
      <p:sp>
        <p:nvSpPr>
          <p:cNvPr id="6664" name="Google Shape;6664;p219"/>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Space </a:t>
            </a:r>
            <a:r>
              <a:rPr lang="en">
                <a:solidFill>
                  <a:schemeClr val="dk1">
                    <a:alpha val="0"/>
                  </a:schemeClr>
                </a:solidFill>
              </a:rPr>
              <a:t>(6)</a:t>
            </a:r>
            <a:endParaRPr>
              <a:solidFill>
                <a:schemeClr val="dk1">
                  <a:alpha val="0"/>
                </a:schemeClr>
              </a:solidFill>
            </a:endParaRPr>
          </a:p>
        </p:txBody>
      </p:sp>
      <p:sp>
        <p:nvSpPr>
          <p:cNvPr id="6666" name="Google Shape;6666;p219"/>
          <p:cNvSpPr txBox="1">
            <a:spLocks noGrp="1"/>
          </p:cNvSpPr>
          <p:nvPr>
            <p:ph type="subTitle" idx="3"/>
          </p:nvPr>
        </p:nvSpPr>
        <p:spPr>
          <a:xfrm>
            <a:off x="1042400" y="1366167"/>
            <a:ext cx="8571600" cy="517200"/>
          </a:xfrm>
          <a:prstGeom prst="rect">
            <a:avLst/>
          </a:prstGeom>
        </p:spPr>
        <p:txBody>
          <a:bodyPr spcFirstLastPara="1" wrap="square" lIns="121900" tIns="121900" rIns="121900" bIns="121900" anchor="t" anchorCtr="0">
            <a:noAutofit/>
          </a:bodyPr>
          <a:lstStyle/>
          <a:p>
            <a:pPr marL="0" indent="0" algn="l">
              <a:spcAft>
                <a:spcPts val="1600"/>
              </a:spcAft>
            </a:pPr>
            <a:r>
              <a:rPr lang="en" dirty="0"/>
              <a:t> 3. How have you activated, manipulated and/or transformed space in Performing arts?</a:t>
            </a:r>
            <a:endParaRPr dirty="0"/>
          </a:p>
        </p:txBody>
      </p:sp>
      <p:sp>
        <p:nvSpPr>
          <p:cNvPr id="6665" name="Google Shape;6665;p219"/>
          <p:cNvSpPr txBox="1">
            <a:spLocks noGrp="1"/>
          </p:cNvSpPr>
          <p:nvPr>
            <p:ph type="body" idx="1"/>
          </p:nvPr>
        </p:nvSpPr>
        <p:spPr>
          <a:xfrm>
            <a:off x="1042400" y="1990700"/>
            <a:ext cx="4951600" cy="3283600"/>
          </a:xfrm>
          <a:prstGeom prst="rect">
            <a:avLst/>
          </a:prstGeom>
        </p:spPr>
        <p:txBody>
          <a:bodyPr spcFirstLastPara="1" wrap="square" lIns="121900" tIns="121900" rIns="121900" bIns="121900" anchor="t" anchorCtr="0">
            <a:noAutofit/>
          </a:bodyPr>
          <a:lstStyle/>
          <a:p>
            <a:pPr marL="0" indent="0">
              <a:spcBef>
                <a:spcPts val="0"/>
              </a:spcBef>
              <a:buNone/>
            </a:pPr>
            <a:r>
              <a:rPr lang="en" sz="2133" dirty="0"/>
              <a:t>I have transformed space by re-imaging the lyric theater as a battleground, using the upper seat rows as trenches. The stairs on the way down were used to get to an equivalate of no-mans land and a meeting point for the two clans to fight. I then used the backstage area as a fleeing spot to avoid capture from the other clan.   </a:t>
            </a:r>
            <a:br>
              <a:rPr lang="en" sz="2133" dirty="0"/>
            </a:br>
            <a:endParaRPr sz="2133" dirty="0"/>
          </a:p>
        </p:txBody>
      </p:sp>
      <p:pic>
        <p:nvPicPr>
          <p:cNvPr id="6667" name="Google Shape;6667;p219">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7988300" y="4394200"/>
            <a:ext cx="3924301" cy="2206768"/>
          </a:xfrm>
          <a:prstGeom prst="rect">
            <a:avLst/>
          </a:prstGeom>
          <a:noFill/>
          <a:ln>
            <a:noFill/>
          </a:ln>
        </p:spPr>
      </p:pic>
      <p:pic>
        <p:nvPicPr>
          <p:cNvPr id="6668" name="Google Shape;6668;p219">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384692" y="2295501"/>
            <a:ext cx="3575521" cy="1930401"/>
          </a:xfrm>
          <a:prstGeom prst="rect">
            <a:avLst/>
          </a:prstGeom>
          <a:noFill/>
          <a:ln>
            <a:noFill/>
          </a:ln>
        </p:spPr>
      </p:pic>
      <p:pic>
        <p:nvPicPr>
          <p:cNvPr id="6669" name="Google Shape;6669;p219">
            <a:extLst>
              <a:ext uri="{C183D7F6-B498-43B3-948B-1728B52AA6E4}">
                <adec:decorative xmlns:adec="http://schemas.microsoft.com/office/drawing/2017/decorative" val="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4514818" y="4974634"/>
            <a:ext cx="3162297" cy="17817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3"/>
        <p:cNvGrpSpPr/>
        <p:nvPr/>
      </p:nvGrpSpPr>
      <p:grpSpPr>
        <a:xfrm>
          <a:off x="0" y="0"/>
          <a:ext cx="0" cy="0"/>
          <a:chOff x="0" y="0"/>
          <a:chExt cx="0" cy="0"/>
        </a:xfrm>
      </p:grpSpPr>
      <p:sp>
        <p:nvSpPr>
          <p:cNvPr id="6674" name="Google Shape;6674;p220"/>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Space </a:t>
            </a:r>
            <a:r>
              <a:rPr lang="en">
                <a:solidFill>
                  <a:schemeClr val="dk1">
                    <a:alpha val="0"/>
                  </a:schemeClr>
                </a:solidFill>
              </a:rPr>
              <a:t>(7)</a:t>
            </a:r>
            <a:endParaRPr>
              <a:solidFill>
                <a:schemeClr val="dk1">
                  <a:alpha val="0"/>
                </a:schemeClr>
              </a:solidFill>
            </a:endParaRPr>
          </a:p>
        </p:txBody>
      </p:sp>
      <p:sp>
        <p:nvSpPr>
          <p:cNvPr id="6676" name="Google Shape;6676;p220"/>
          <p:cNvSpPr txBox="1">
            <a:spLocks noGrp="1"/>
          </p:cNvSpPr>
          <p:nvPr>
            <p:ph type="subTitle" idx="3"/>
          </p:nvPr>
        </p:nvSpPr>
        <p:spPr>
          <a:xfrm>
            <a:off x="1042400" y="1366167"/>
            <a:ext cx="8571600" cy="517200"/>
          </a:xfrm>
          <a:prstGeom prst="rect">
            <a:avLst/>
          </a:prstGeom>
        </p:spPr>
        <p:txBody>
          <a:bodyPr spcFirstLastPara="1" wrap="square" lIns="121900" tIns="121900" rIns="121900" bIns="121900" anchor="t" anchorCtr="0">
            <a:noAutofit/>
          </a:bodyPr>
          <a:lstStyle/>
          <a:p>
            <a:pPr marL="0" indent="0" algn="l">
              <a:spcAft>
                <a:spcPts val="1600"/>
              </a:spcAft>
            </a:pPr>
            <a:r>
              <a:rPr lang="en"/>
              <a:t> 4. </a:t>
            </a:r>
            <a:r>
              <a:rPr lang="en" sz="1867"/>
              <a:t>Can you identify the meaning that is communicated through your use of space in hybrid performances this term?</a:t>
            </a:r>
            <a:endParaRPr sz="2667"/>
          </a:p>
        </p:txBody>
      </p:sp>
      <p:sp>
        <p:nvSpPr>
          <p:cNvPr id="6675" name="Google Shape;6675;p220"/>
          <p:cNvSpPr txBox="1">
            <a:spLocks noGrp="1"/>
          </p:cNvSpPr>
          <p:nvPr>
            <p:ph type="body" idx="1"/>
          </p:nvPr>
        </p:nvSpPr>
        <p:spPr>
          <a:xfrm>
            <a:off x="1042400" y="2460600"/>
            <a:ext cx="4951600" cy="3283600"/>
          </a:xfrm>
          <a:prstGeom prst="rect">
            <a:avLst/>
          </a:prstGeom>
        </p:spPr>
        <p:txBody>
          <a:bodyPr spcFirstLastPara="1" wrap="square" lIns="121900" tIns="121900" rIns="121900" bIns="121900" anchor="t" anchorCtr="0">
            <a:noAutofit/>
          </a:bodyPr>
          <a:lstStyle/>
          <a:p>
            <a:pPr marL="0" indent="0">
              <a:buNone/>
            </a:pPr>
            <a:r>
              <a:rPr lang="en" dirty="0"/>
              <a:t>Hybrid performances give more information and more stimulus to the audience, for example Student A performing for “Representations of Women, Dance and Movement”. While she was dancing there was lighting, a solo spotlight on her, giving us focus on her. Behind her there was projection of powerful quotes from the war about women. There was also instrumental music, adding another layer too this performance.  This hybrid performance gave the audience meaning and time to reflect on women's underrepresentation in war.  </a:t>
            </a:r>
            <a:endParaRPr dirty="0"/>
          </a:p>
          <a:p>
            <a:pPr marL="0" indent="0">
              <a:buNone/>
            </a:pPr>
            <a:endParaRPr dirty="0"/>
          </a:p>
        </p:txBody>
      </p:sp>
      <p:pic>
        <p:nvPicPr>
          <p:cNvPr id="6677" name="Google Shape;6677;p220">
            <a:extLst>
              <a:ext uri="{C183D7F6-B498-43B3-948B-1728B52AA6E4}">
                <adec:decorative xmlns:adec="http://schemas.microsoft.com/office/drawing/2017/decorative" val="1"/>
              </a:ext>
            </a:extLst>
          </p:cNvPr>
          <p:cNvPicPr preferRelativeResize="0"/>
          <p:nvPr/>
        </p:nvPicPr>
        <p:blipFill rotWithShape="1">
          <a:blip r:embed="rId3">
            <a:alphaModFix/>
          </a:blip>
          <a:srcRect l="11413" t="13948" r="14905"/>
          <a:stretch/>
        </p:blipFill>
        <p:spPr>
          <a:xfrm>
            <a:off x="6311901" y="2341851"/>
            <a:ext cx="4019732" cy="3521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63"/>
        <p:cNvGrpSpPr/>
        <p:nvPr/>
      </p:nvGrpSpPr>
      <p:grpSpPr>
        <a:xfrm>
          <a:off x="0" y="0"/>
          <a:ext cx="0" cy="0"/>
          <a:chOff x="0" y="0"/>
          <a:chExt cx="0" cy="0"/>
        </a:xfrm>
      </p:grpSpPr>
      <p:sp>
        <p:nvSpPr>
          <p:cNvPr id="4864" name="Google Shape;4864;p179"/>
          <p:cNvSpPr txBox="1">
            <a:spLocks noGrp="1"/>
          </p:cNvSpPr>
          <p:nvPr>
            <p:ph type="title"/>
          </p:nvPr>
        </p:nvSpPr>
        <p:spPr>
          <a:xfrm>
            <a:off x="415600" y="263100"/>
            <a:ext cx="11360800" cy="763600"/>
          </a:xfrm>
          <a:prstGeom prst="rect">
            <a:avLst/>
          </a:prstGeom>
          <a:solidFill>
            <a:schemeClr val="dk1"/>
          </a:solidFill>
        </p:spPr>
        <p:txBody>
          <a:bodyPr spcFirstLastPara="1" wrap="square" lIns="121900" tIns="121900" rIns="121900" bIns="121900" anchor="t" anchorCtr="0">
            <a:noAutofit/>
          </a:bodyPr>
          <a:lstStyle/>
          <a:p>
            <a:pPr>
              <a:buSzPts val="990"/>
            </a:pPr>
            <a:r>
              <a:rPr lang="en" sz="2427" dirty="0">
                <a:solidFill>
                  <a:schemeClr val="lt1"/>
                </a:solidFill>
              </a:rPr>
              <a:t>CURRICULUM MATERIALS/STUDENT WORK SAMPLES: Assessment task</a:t>
            </a:r>
            <a:endParaRPr sz="2427" dirty="0">
              <a:solidFill>
                <a:schemeClr val="lt1"/>
              </a:solidFill>
            </a:endParaRPr>
          </a:p>
        </p:txBody>
      </p:sp>
      <p:sp>
        <p:nvSpPr>
          <p:cNvPr id="4865" name="Google Shape;4865;p179"/>
          <p:cNvSpPr txBox="1"/>
          <p:nvPr/>
        </p:nvSpPr>
        <p:spPr>
          <a:xfrm>
            <a:off x="415601" y="1212300"/>
            <a:ext cx="4049417" cy="5094157"/>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b="1" kern="0">
                <a:solidFill>
                  <a:srgbClr val="000000"/>
                </a:solidFill>
                <a:latin typeface="Arial"/>
                <a:cs typeface="Arial"/>
                <a:sym typeface="Arial"/>
              </a:rPr>
              <a:t>Assessment Task 1: </a:t>
            </a:r>
            <a:br>
              <a:rPr lang="en" b="1" kern="0">
                <a:solidFill>
                  <a:srgbClr val="000000"/>
                </a:solidFill>
                <a:latin typeface="Arial"/>
                <a:cs typeface="Arial"/>
                <a:sym typeface="Arial"/>
              </a:rPr>
            </a:br>
            <a:r>
              <a:rPr lang="en" b="1" kern="0">
                <a:solidFill>
                  <a:srgbClr val="000000"/>
                </a:solidFill>
                <a:latin typeface="Arial"/>
                <a:cs typeface="Arial"/>
                <a:sym typeface="Arial"/>
              </a:rPr>
              <a:t>Performing Arts Essentials Portfolio </a:t>
            </a:r>
            <a:br>
              <a:rPr lang="en" kern="0">
                <a:solidFill>
                  <a:srgbClr val="000000"/>
                </a:solidFill>
                <a:latin typeface="Arial"/>
                <a:cs typeface="Arial"/>
                <a:sym typeface="Arial"/>
              </a:rPr>
            </a:br>
            <a:br>
              <a:rPr lang="en" kern="0">
                <a:solidFill>
                  <a:srgbClr val="000000"/>
                </a:solidFill>
                <a:latin typeface="Arial"/>
                <a:cs typeface="Arial"/>
                <a:sym typeface="Arial"/>
              </a:rPr>
            </a:br>
            <a:br>
              <a:rPr lang="en" kern="0">
                <a:solidFill>
                  <a:srgbClr val="000000"/>
                </a:solidFill>
                <a:latin typeface="Arial"/>
                <a:cs typeface="Arial"/>
                <a:sym typeface="Arial"/>
              </a:rPr>
            </a:br>
            <a:br>
              <a:rPr lang="en" kern="0">
                <a:solidFill>
                  <a:srgbClr val="000000"/>
                </a:solidFill>
                <a:latin typeface="Arial"/>
                <a:cs typeface="Arial"/>
                <a:sym typeface="Arial"/>
              </a:rPr>
            </a:br>
            <a:br>
              <a:rPr lang="en" kern="0">
                <a:solidFill>
                  <a:srgbClr val="595959"/>
                </a:solidFill>
                <a:latin typeface="Arial"/>
                <a:cs typeface="Arial"/>
                <a:sym typeface="Arial"/>
              </a:rPr>
            </a:br>
            <a:endParaRPr kern="0">
              <a:solidFill>
                <a:srgbClr val="595959"/>
              </a:solidFill>
              <a:latin typeface="Arial"/>
              <a:cs typeface="Arial"/>
              <a:sym typeface="Arial"/>
            </a:endParaRPr>
          </a:p>
        </p:txBody>
      </p:sp>
      <p:sp>
        <p:nvSpPr>
          <p:cNvPr id="6" name="TextBox 5">
            <a:extLst>
              <a:ext uri="{FF2B5EF4-FFF2-40B4-BE49-F238E27FC236}">
                <a16:creationId xmlns:a16="http://schemas.microsoft.com/office/drawing/2014/main" id="{57AA6C63-18F3-2303-5A97-DB54C4945655}"/>
              </a:ext>
            </a:extLst>
          </p:cNvPr>
          <p:cNvSpPr txBox="1"/>
          <p:nvPr/>
        </p:nvSpPr>
        <p:spPr>
          <a:xfrm>
            <a:off x="4621425" y="1034804"/>
            <a:ext cx="6098058" cy="416011"/>
          </a:xfrm>
          <a:prstGeom prst="rect">
            <a:avLst/>
          </a:prstGeom>
          <a:noFill/>
        </p:spPr>
        <p:txBody>
          <a:bodyPr wrap="square">
            <a:spAutoFit/>
          </a:bodyPr>
          <a:lstStyle/>
          <a:p>
            <a:pPr>
              <a:lnSpc>
                <a:spcPct val="150000"/>
              </a:lnSpc>
              <a:spcAft>
                <a:spcPts val="600"/>
              </a:spcAft>
            </a:pPr>
            <a:r>
              <a:rPr lang="en-US" sz="1600" b="1" u="sng"/>
              <a:t>Purpose of the submission:</a:t>
            </a:r>
          </a:p>
        </p:txBody>
      </p:sp>
      <p:sp>
        <p:nvSpPr>
          <p:cNvPr id="4" name="TextBox 3">
            <a:extLst>
              <a:ext uri="{FF2B5EF4-FFF2-40B4-BE49-F238E27FC236}">
                <a16:creationId xmlns:a16="http://schemas.microsoft.com/office/drawing/2014/main" id="{7B8B9C3F-D7B4-3AB6-7600-EBA84FF6A14C}"/>
              </a:ext>
            </a:extLst>
          </p:cNvPr>
          <p:cNvSpPr txBox="1"/>
          <p:nvPr/>
        </p:nvSpPr>
        <p:spPr>
          <a:xfrm>
            <a:off x="4629666" y="1441727"/>
            <a:ext cx="7154971" cy="314894"/>
          </a:xfrm>
          <a:prstGeom prst="rect">
            <a:avLst/>
          </a:prstGeom>
          <a:solidFill>
            <a:srgbClr val="9DD691"/>
          </a:solidFill>
        </p:spPr>
        <p:txBody>
          <a:bodyPr wrap="square">
            <a:spAutoFit/>
          </a:bodyPr>
          <a:lstStyle/>
          <a:p>
            <a:pPr algn="ctr">
              <a:lnSpc>
                <a:spcPct val="150000"/>
              </a:lnSpc>
              <a:spcAft>
                <a:spcPts val="600"/>
              </a:spcAft>
            </a:pPr>
            <a:r>
              <a:rPr lang="en-US" sz="1100" b="1" u="sng"/>
              <a:t>FINAL PRODUCT</a:t>
            </a:r>
          </a:p>
        </p:txBody>
      </p:sp>
      <p:sp>
        <p:nvSpPr>
          <p:cNvPr id="2" name="TextBox 1">
            <a:extLst>
              <a:ext uri="{FF2B5EF4-FFF2-40B4-BE49-F238E27FC236}">
                <a16:creationId xmlns:a16="http://schemas.microsoft.com/office/drawing/2014/main" id="{1ADB3FB7-280E-1009-56E4-DC17DE636C64}"/>
              </a:ext>
            </a:extLst>
          </p:cNvPr>
          <p:cNvSpPr txBox="1"/>
          <p:nvPr/>
        </p:nvSpPr>
        <p:spPr>
          <a:xfrm>
            <a:off x="4629666" y="1736359"/>
            <a:ext cx="7154972" cy="1434303"/>
          </a:xfrm>
          <a:prstGeom prst="rect">
            <a:avLst/>
          </a:prstGeom>
          <a:noFill/>
        </p:spPr>
        <p:txBody>
          <a:bodyPr wrap="square" rtlCol="0">
            <a:spAutoFit/>
          </a:bodyPr>
          <a:lstStyle/>
          <a:p>
            <a:pPr>
              <a:lnSpc>
                <a:spcPct val="114000"/>
              </a:lnSpc>
            </a:pPr>
            <a:r>
              <a:rPr lang="en-US" sz="1600" b="1" u="sng" dirty="0"/>
              <a:t>Description of the task:</a:t>
            </a:r>
          </a:p>
          <a:p>
            <a:pPr>
              <a:lnSpc>
                <a:spcPct val="114000"/>
              </a:lnSpc>
              <a:spcAft>
                <a:spcPts val="600"/>
              </a:spcAft>
            </a:pPr>
            <a:r>
              <a:rPr lang="en-US" sz="800" b="1" dirty="0">
                <a:solidFill>
                  <a:srgbClr val="F27C64"/>
                </a:solidFill>
              </a:rPr>
              <a:t>“Legacy. What is legacy? It’s planting seeds in a garden you never get to see.”</a:t>
            </a:r>
          </a:p>
          <a:p>
            <a:pPr>
              <a:lnSpc>
                <a:spcPct val="114000"/>
              </a:lnSpc>
              <a:spcAft>
                <a:spcPts val="600"/>
              </a:spcAft>
            </a:pPr>
            <a:r>
              <a:rPr lang="en-US" sz="800" b="1" dirty="0"/>
              <a:t>Stage 5 have been exploring the wicked problem of legacies:</a:t>
            </a:r>
            <a:br>
              <a:rPr lang="en-US" sz="800" dirty="0"/>
            </a:br>
            <a:r>
              <a:rPr lang="en-US" sz="800" i="1" dirty="0"/>
              <a:t>How might we meaningfully celebrate the legacies of people? How are legacies made, kept and renewed?</a:t>
            </a:r>
          </a:p>
          <a:p>
            <a:pPr>
              <a:lnSpc>
                <a:spcPct val="114000"/>
              </a:lnSpc>
              <a:spcAft>
                <a:spcPts val="600"/>
              </a:spcAft>
            </a:pPr>
            <a:r>
              <a:rPr lang="en-US" sz="800" dirty="0"/>
              <a:t>Your task is to curate a portfolio that demonstrates your </a:t>
            </a:r>
            <a:r>
              <a:rPr lang="en-US" sz="800" b="1" dirty="0"/>
              <a:t>LEGACY</a:t>
            </a:r>
            <a:r>
              <a:rPr lang="en-US" sz="800" dirty="0"/>
              <a:t> as a Performing arts student.</a:t>
            </a:r>
          </a:p>
          <a:p>
            <a:pPr>
              <a:lnSpc>
                <a:spcPct val="114000"/>
              </a:lnSpc>
            </a:pPr>
            <a:r>
              <a:rPr lang="en-US" sz="800" dirty="0"/>
              <a:t>You will draw evidence from your </a:t>
            </a:r>
            <a:r>
              <a:rPr lang="en-US" sz="800" b="1" dirty="0"/>
              <a:t>Blank Canvas Log Book</a:t>
            </a:r>
            <a:r>
              <a:rPr lang="en-US" sz="800" dirty="0"/>
              <a:t>, Canvas </a:t>
            </a:r>
            <a:r>
              <a:rPr lang="en-US" sz="800" b="1" dirty="0"/>
              <a:t>lessons</a:t>
            </a:r>
            <a:r>
              <a:rPr lang="en-US" sz="800" dirty="0"/>
              <a:t> and any </a:t>
            </a:r>
            <a:r>
              <a:rPr lang="en-US" sz="800" b="1" dirty="0"/>
              <a:t>external inspiration </a:t>
            </a:r>
            <a:r>
              <a:rPr lang="en-US" sz="800" dirty="0"/>
              <a:t>that you’ve engaged with, to curate a digital portfolio that demonstrates your knowledge, understanding and skills in the Performing arts essentials; protocols, space, presence and audience</a:t>
            </a:r>
          </a:p>
        </p:txBody>
      </p:sp>
      <p:graphicFrame>
        <p:nvGraphicFramePr>
          <p:cNvPr id="8" name="Table 7">
            <a:extLst>
              <a:ext uri="{FF2B5EF4-FFF2-40B4-BE49-F238E27FC236}">
                <a16:creationId xmlns:a16="http://schemas.microsoft.com/office/drawing/2014/main" id="{60B13F68-E01E-6EAA-B53A-7A2F6D2FB73A}"/>
              </a:ext>
            </a:extLst>
          </p:cNvPr>
          <p:cNvGraphicFramePr>
            <a:graphicFrameLocks noGrp="1"/>
          </p:cNvGraphicFramePr>
          <p:nvPr>
            <p:extLst>
              <p:ext uri="{D42A27DB-BD31-4B8C-83A1-F6EECF244321}">
                <p14:modId xmlns:p14="http://schemas.microsoft.com/office/powerpoint/2010/main" val="790368982"/>
              </p:ext>
            </p:extLst>
          </p:nvPr>
        </p:nvGraphicFramePr>
        <p:xfrm>
          <a:off x="4629667" y="3228077"/>
          <a:ext cx="7163211" cy="1574673"/>
        </p:xfrm>
        <a:graphic>
          <a:graphicData uri="http://schemas.openxmlformats.org/drawingml/2006/table">
            <a:tbl>
              <a:tblPr firstRow="1" bandRow="1">
                <a:tableStyleId>{5A111915-BE36-4E01-A7E5-04B1672EAD32}</a:tableStyleId>
              </a:tblPr>
              <a:tblGrid>
                <a:gridCol w="2387737">
                  <a:extLst>
                    <a:ext uri="{9D8B030D-6E8A-4147-A177-3AD203B41FA5}">
                      <a16:colId xmlns:a16="http://schemas.microsoft.com/office/drawing/2014/main" val="481458976"/>
                    </a:ext>
                  </a:extLst>
                </a:gridCol>
                <a:gridCol w="2387737">
                  <a:extLst>
                    <a:ext uri="{9D8B030D-6E8A-4147-A177-3AD203B41FA5}">
                      <a16:colId xmlns:a16="http://schemas.microsoft.com/office/drawing/2014/main" val="3820323623"/>
                    </a:ext>
                  </a:extLst>
                </a:gridCol>
                <a:gridCol w="2387737">
                  <a:extLst>
                    <a:ext uri="{9D8B030D-6E8A-4147-A177-3AD203B41FA5}">
                      <a16:colId xmlns:a16="http://schemas.microsoft.com/office/drawing/2014/main" val="471969718"/>
                    </a:ext>
                  </a:extLst>
                </a:gridCol>
              </a:tblGrid>
              <a:tr h="228869">
                <a:tc>
                  <a:txBody>
                    <a:bodyPr/>
                    <a:lstStyle/>
                    <a:p>
                      <a:pPr algn="ctr"/>
                      <a:r>
                        <a:rPr lang="en-US" sz="1000">
                          <a:solidFill>
                            <a:schemeClr val="tx1"/>
                          </a:solidFill>
                        </a:rPr>
                        <a:t>MUST</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solidFill>
                      <a:srgbClr val="BFEDD1"/>
                    </a:solidFill>
                  </a:tcPr>
                </a:tc>
                <a:tc>
                  <a:txBody>
                    <a:bodyPr/>
                    <a:lstStyle/>
                    <a:p>
                      <a:pPr algn="ctr"/>
                      <a:r>
                        <a:rPr lang="en-US" sz="1000">
                          <a:solidFill>
                            <a:schemeClr val="tx1"/>
                          </a:solidFill>
                        </a:rPr>
                        <a:t>SHOULD</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solidFill>
                      <a:srgbClr val="BFEDD1"/>
                    </a:solidFill>
                  </a:tcPr>
                </a:tc>
                <a:tc>
                  <a:txBody>
                    <a:bodyPr/>
                    <a:lstStyle/>
                    <a:p>
                      <a:pPr algn="ctr"/>
                      <a:r>
                        <a:rPr lang="en-US" sz="1000">
                          <a:solidFill>
                            <a:schemeClr val="tx1"/>
                          </a:solidFill>
                        </a:rPr>
                        <a:t>COULD</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solidFill>
                      <a:srgbClr val="BFEDD1"/>
                    </a:solidFill>
                  </a:tcPr>
                </a:tc>
                <a:extLst>
                  <a:ext uri="{0D108BD9-81ED-4DB2-BD59-A6C34878D82A}">
                    <a16:rowId xmlns:a16="http://schemas.microsoft.com/office/drawing/2014/main" val="1681854469"/>
                  </a:ext>
                </a:extLst>
              </a:tr>
              <a:tr h="370840">
                <a:tc>
                  <a:txBody>
                    <a:bodyPr/>
                    <a:lstStyle/>
                    <a:p>
                      <a:pPr marL="171450" indent="-171450">
                        <a:lnSpc>
                          <a:spcPct val="114000"/>
                        </a:lnSpc>
                        <a:buFont typeface="Arial" panose="020B0604020202020204" pitchFamily="34" charset="0"/>
                        <a:buChar char="•"/>
                      </a:pPr>
                      <a:r>
                        <a:rPr lang="en-US" sz="800" dirty="0">
                          <a:effectLst/>
                        </a:rPr>
                        <a:t>Complete the following questions on Performing arts essentials SPACE, AUDIENCE, PRESENCE and PROTOCOLS.</a:t>
                      </a:r>
                    </a:p>
                    <a:p>
                      <a:pPr marL="171450" indent="-171450">
                        <a:lnSpc>
                          <a:spcPct val="114000"/>
                        </a:lnSpc>
                        <a:buFont typeface="Arial" panose="020B0604020202020204" pitchFamily="34" charset="0"/>
                        <a:buChar char="•"/>
                      </a:pPr>
                      <a:r>
                        <a:rPr lang="en-US" sz="800" dirty="0">
                          <a:effectLst/>
                        </a:rPr>
                        <a:t>Submit as a slide presentation</a:t>
                      </a:r>
                    </a:p>
                    <a:p>
                      <a:pPr marL="171450" indent="-171450">
                        <a:lnSpc>
                          <a:spcPct val="114000"/>
                        </a:lnSpc>
                        <a:buFont typeface="Arial" panose="020B0604020202020204" pitchFamily="34" charset="0"/>
                        <a:buChar char="•"/>
                      </a:pPr>
                      <a:r>
                        <a:rPr lang="en-US" sz="800" dirty="0">
                          <a:effectLst/>
                        </a:rPr>
                        <a:t>Use media excerpts (</a:t>
                      </a:r>
                      <a:r>
                        <a:rPr lang="en-US" sz="800" dirty="0" err="1">
                          <a:effectLst/>
                        </a:rPr>
                        <a:t>ie</a:t>
                      </a:r>
                      <a:r>
                        <a:rPr lang="en-US" sz="800" dirty="0">
                          <a:effectLst/>
                        </a:rPr>
                        <a:t>. pictures, videos, audio, web links etc.) to support your presentation.</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tcPr>
                </a:tc>
                <a:tc>
                  <a:txBody>
                    <a:bodyPr/>
                    <a:lstStyle/>
                    <a:p>
                      <a:pPr marL="171450" indent="-171450">
                        <a:lnSpc>
                          <a:spcPct val="114000"/>
                        </a:lnSpc>
                        <a:buFont typeface="Arial" panose="020B0604020202020204" pitchFamily="34" charset="0"/>
                        <a:buChar char="•"/>
                      </a:pPr>
                      <a:r>
                        <a:rPr lang="en-US" sz="800" dirty="0">
                          <a:effectLst/>
                        </a:rPr>
                        <a:t>Use the questions on Performing arts essentials SPACE, AUDIENCE, PRESENCE and PROTOCOLS to create a TED Talk.</a:t>
                      </a:r>
                    </a:p>
                    <a:p>
                      <a:pPr marL="171450" indent="-171450">
                        <a:lnSpc>
                          <a:spcPct val="114000"/>
                        </a:lnSpc>
                        <a:buFont typeface="Arial" panose="020B0604020202020204" pitchFamily="34" charset="0"/>
                        <a:buChar char="•"/>
                      </a:pPr>
                      <a:r>
                        <a:rPr lang="en-US" sz="800" dirty="0">
                          <a:effectLst/>
                        </a:rPr>
                        <a:t>Use a slide presentation to support your talk.</a:t>
                      </a:r>
                    </a:p>
                    <a:p>
                      <a:pPr marL="171450" indent="-171450">
                        <a:lnSpc>
                          <a:spcPct val="114000"/>
                        </a:lnSpc>
                        <a:buFont typeface="Arial" panose="020B0604020202020204" pitchFamily="34" charset="0"/>
                        <a:buChar char="•"/>
                      </a:pPr>
                      <a:r>
                        <a:rPr lang="en-US" sz="800" dirty="0">
                          <a:effectLst/>
                        </a:rPr>
                        <a:t>Film this as part of a show-reel</a:t>
                      </a:r>
                    </a:p>
                    <a:p>
                      <a:pPr marL="171450" indent="-171450">
                        <a:lnSpc>
                          <a:spcPct val="114000"/>
                        </a:lnSpc>
                        <a:buFont typeface="Arial" panose="020B0604020202020204" pitchFamily="34" charset="0"/>
                        <a:buChar char="•"/>
                      </a:pPr>
                      <a:r>
                        <a:rPr lang="en-US" sz="800" dirty="0">
                          <a:effectLst/>
                        </a:rPr>
                        <a:t>Use media excerpts (</a:t>
                      </a:r>
                      <a:r>
                        <a:rPr lang="en-US" sz="800" dirty="0" err="1">
                          <a:effectLst/>
                        </a:rPr>
                        <a:t>ie</a:t>
                      </a:r>
                      <a:r>
                        <a:rPr lang="en-US" sz="800" dirty="0">
                          <a:effectLst/>
                        </a:rPr>
                        <a:t>. pictures, videos audio, weblinks etc.) to support your presentation</a:t>
                      </a:r>
                    </a:p>
                    <a:p>
                      <a:pPr marL="171450" indent="-171450">
                        <a:lnSpc>
                          <a:spcPct val="114000"/>
                        </a:lnSpc>
                        <a:buFont typeface="Arial" panose="020B0604020202020204" pitchFamily="34" charset="0"/>
                        <a:buChar char="•"/>
                      </a:pPr>
                      <a:r>
                        <a:rPr lang="en-US" sz="800" dirty="0">
                          <a:effectLst/>
                        </a:rPr>
                        <a:t> 6–8 minutes</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tcPr>
                </a:tc>
                <a:tc>
                  <a:txBody>
                    <a:bodyPr/>
                    <a:lstStyle/>
                    <a:p>
                      <a:pPr marL="171450" indent="-171450">
                        <a:lnSpc>
                          <a:spcPct val="114000"/>
                        </a:lnSpc>
                        <a:buFont typeface="Arial" panose="020B0604020202020204" pitchFamily="34" charset="0"/>
                        <a:buChar char="•"/>
                      </a:pPr>
                      <a:r>
                        <a:rPr lang="en-US" sz="800" dirty="0">
                          <a:effectLst/>
                        </a:rPr>
                        <a:t>Show your understanding of the Performing arts essentials SPACE, AUDIENCE, PRESENCE and PROTOCOLS in a hybrid performance.</a:t>
                      </a:r>
                    </a:p>
                    <a:p>
                      <a:pPr marL="171450" indent="-171450">
                        <a:lnSpc>
                          <a:spcPct val="114000"/>
                        </a:lnSpc>
                        <a:buFont typeface="Arial" panose="020B0604020202020204" pitchFamily="34" charset="0"/>
                        <a:buChar char="•"/>
                      </a:pPr>
                      <a:r>
                        <a:rPr lang="en-US" sz="800" dirty="0">
                          <a:effectLst/>
                        </a:rPr>
                        <a:t>Combine two or more art forms in an experiential analysis within the performance.</a:t>
                      </a:r>
                    </a:p>
                    <a:p>
                      <a:pPr marL="171450" indent="-171450">
                        <a:lnSpc>
                          <a:spcPct val="114000"/>
                        </a:lnSpc>
                        <a:buFont typeface="Arial" panose="020B0604020202020204" pitchFamily="34" charset="0"/>
                        <a:buChar char="•"/>
                      </a:pPr>
                      <a:r>
                        <a:rPr lang="en-US" sz="800" dirty="0">
                          <a:effectLst/>
                        </a:rPr>
                        <a:t>Solo or duo (with individual portfolio evidence)</a:t>
                      </a:r>
                    </a:p>
                    <a:p>
                      <a:pPr marL="171450" indent="-171450">
                        <a:lnSpc>
                          <a:spcPct val="114000"/>
                        </a:lnSpc>
                        <a:buFont typeface="Arial" panose="020B0604020202020204" pitchFamily="34" charset="0"/>
                        <a:buChar char="•"/>
                      </a:pPr>
                      <a:r>
                        <a:rPr lang="en-US" sz="800" dirty="0">
                          <a:effectLst/>
                        </a:rPr>
                        <a:t>4–6 minutes</a:t>
                      </a:r>
                    </a:p>
                  </a:txBody>
                  <a:tcPr>
                    <a:lnL w="12700" cap="flat" cmpd="sng" algn="ctr">
                      <a:solidFill>
                        <a:srgbClr val="45988A"/>
                      </a:solidFill>
                      <a:prstDash val="solid"/>
                      <a:round/>
                      <a:headEnd type="none" w="med" len="med"/>
                      <a:tailEnd type="none" w="med" len="med"/>
                    </a:lnL>
                    <a:lnR w="12700" cap="flat" cmpd="sng" algn="ctr">
                      <a:solidFill>
                        <a:srgbClr val="45988A"/>
                      </a:solidFill>
                      <a:prstDash val="solid"/>
                      <a:round/>
                      <a:headEnd type="none" w="med" len="med"/>
                      <a:tailEnd type="none" w="med" len="med"/>
                    </a:lnR>
                    <a:lnT w="12700" cap="flat" cmpd="sng" algn="ctr">
                      <a:solidFill>
                        <a:srgbClr val="45988A"/>
                      </a:solidFill>
                      <a:prstDash val="solid"/>
                      <a:round/>
                      <a:headEnd type="none" w="med" len="med"/>
                      <a:tailEnd type="none" w="med" len="med"/>
                    </a:lnT>
                    <a:lnB w="12700" cap="flat" cmpd="sng" algn="ctr">
                      <a:solidFill>
                        <a:srgbClr val="45988A"/>
                      </a:solidFill>
                      <a:prstDash val="solid"/>
                      <a:round/>
                      <a:headEnd type="none" w="med" len="med"/>
                      <a:tailEnd type="none" w="med" len="med"/>
                    </a:lnB>
                  </a:tcPr>
                </a:tc>
                <a:extLst>
                  <a:ext uri="{0D108BD9-81ED-4DB2-BD59-A6C34878D82A}">
                    <a16:rowId xmlns:a16="http://schemas.microsoft.com/office/drawing/2014/main" val="2940806046"/>
                  </a:ext>
                </a:extLst>
              </a:tr>
            </a:tbl>
          </a:graphicData>
        </a:graphic>
      </p:graphicFrame>
      <p:sp>
        <p:nvSpPr>
          <p:cNvPr id="7" name="TextBox 6">
            <a:extLst>
              <a:ext uri="{FF2B5EF4-FFF2-40B4-BE49-F238E27FC236}">
                <a16:creationId xmlns:a16="http://schemas.microsoft.com/office/drawing/2014/main" id="{3D07F627-9E5E-3FA5-0518-C54165013CDB}"/>
              </a:ext>
            </a:extLst>
          </p:cNvPr>
          <p:cNvSpPr txBox="1"/>
          <p:nvPr/>
        </p:nvSpPr>
        <p:spPr>
          <a:xfrm>
            <a:off x="4621425" y="4745335"/>
            <a:ext cx="6098058" cy="416011"/>
          </a:xfrm>
          <a:prstGeom prst="rect">
            <a:avLst/>
          </a:prstGeom>
          <a:noFill/>
        </p:spPr>
        <p:txBody>
          <a:bodyPr wrap="square">
            <a:spAutoFit/>
          </a:bodyPr>
          <a:lstStyle/>
          <a:p>
            <a:pPr>
              <a:lnSpc>
                <a:spcPct val="150000"/>
              </a:lnSpc>
              <a:spcAft>
                <a:spcPts val="600"/>
              </a:spcAft>
            </a:pPr>
            <a:r>
              <a:rPr lang="en-US" sz="1600" b="1" u="sng"/>
              <a:t>Success Criteria</a:t>
            </a:r>
          </a:p>
        </p:txBody>
      </p:sp>
      <p:graphicFrame>
        <p:nvGraphicFramePr>
          <p:cNvPr id="9" name="Table 8">
            <a:extLst>
              <a:ext uri="{FF2B5EF4-FFF2-40B4-BE49-F238E27FC236}">
                <a16:creationId xmlns:a16="http://schemas.microsoft.com/office/drawing/2014/main" id="{32C9B2BF-3666-B87C-AE86-1601C8BEDE31}"/>
              </a:ext>
            </a:extLst>
          </p:cNvPr>
          <p:cNvGraphicFramePr>
            <a:graphicFrameLocks noGrp="1"/>
          </p:cNvGraphicFramePr>
          <p:nvPr>
            <p:extLst>
              <p:ext uri="{D42A27DB-BD31-4B8C-83A1-F6EECF244321}">
                <p14:modId xmlns:p14="http://schemas.microsoft.com/office/powerpoint/2010/main" val="790386174"/>
              </p:ext>
            </p:extLst>
          </p:nvPr>
        </p:nvGraphicFramePr>
        <p:xfrm>
          <a:off x="4629666" y="5168512"/>
          <a:ext cx="7163212" cy="1296670"/>
        </p:xfrm>
        <a:graphic>
          <a:graphicData uri="http://schemas.openxmlformats.org/drawingml/2006/table">
            <a:tbl>
              <a:tblPr firstRow="1" bandRow="1">
                <a:tableStyleId>{5A111915-BE36-4E01-A7E5-04B1672EAD32}</a:tableStyleId>
              </a:tblPr>
              <a:tblGrid>
                <a:gridCol w="3581606">
                  <a:extLst>
                    <a:ext uri="{9D8B030D-6E8A-4147-A177-3AD203B41FA5}">
                      <a16:colId xmlns:a16="http://schemas.microsoft.com/office/drawing/2014/main" val="481458976"/>
                    </a:ext>
                  </a:extLst>
                </a:gridCol>
                <a:gridCol w="3581606">
                  <a:extLst>
                    <a:ext uri="{9D8B030D-6E8A-4147-A177-3AD203B41FA5}">
                      <a16:colId xmlns:a16="http://schemas.microsoft.com/office/drawing/2014/main" val="3820323623"/>
                    </a:ext>
                  </a:extLst>
                </a:gridCol>
              </a:tblGrid>
              <a:tr h="228869">
                <a:tc>
                  <a:txBody>
                    <a:bodyPr/>
                    <a:lstStyle/>
                    <a:p>
                      <a:pPr algn="ctr"/>
                      <a:r>
                        <a:rPr lang="en-US" sz="1000" u="sng">
                          <a:solidFill>
                            <a:schemeClr val="tx1"/>
                          </a:solidFill>
                        </a:rPr>
                        <a:t>Task specific</a:t>
                      </a:r>
                    </a:p>
                  </a:txBody>
                  <a:tcPr>
                    <a:lnL w="12700" cap="flat" cmpd="sng" algn="ctr">
                      <a:solidFill>
                        <a:srgbClr val="9963CE"/>
                      </a:solidFill>
                      <a:prstDash val="solid"/>
                      <a:round/>
                      <a:headEnd type="none" w="med" len="med"/>
                      <a:tailEnd type="none" w="med" len="med"/>
                    </a:lnL>
                    <a:lnR w="12700" cap="flat" cmpd="sng" algn="ctr">
                      <a:solidFill>
                        <a:srgbClr val="9963CE"/>
                      </a:solidFill>
                      <a:prstDash val="solid"/>
                      <a:round/>
                      <a:headEnd type="none" w="med" len="med"/>
                      <a:tailEnd type="none" w="med" len="med"/>
                    </a:lnR>
                    <a:lnT w="12700" cap="flat" cmpd="sng" algn="ctr">
                      <a:solidFill>
                        <a:srgbClr val="9963CE"/>
                      </a:solidFill>
                      <a:prstDash val="solid"/>
                      <a:round/>
                      <a:headEnd type="none" w="med" len="med"/>
                      <a:tailEnd type="none" w="med" len="med"/>
                    </a:lnT>
                    <a:lnB w="12700" cap="flat" cmpd="sng" algn="ctr">
                      <a:solidFill>
                        <a:srgbClr val="9963CE"/>
                      </a:solidFill>
                      <a:prstDash val="solid"/>
                      <a:round/>
                      <a:headEnd type="none" w="med" len="med"/>
                      <a:tailEnd type="none" w="med" len="med"/>
                    </a:lnB>
                    <a:solidFill>
                      <a:srgbClr val="EFE7FF"/>
                    </a:solidFill>
                  </a:tcPr>
                </a:tc>
                <a:tc>
                  <a:txBody>
                    <a:bodyPr/>
                    <a:lstStyle/>
                    <a:p>
                      <a:pPr algn="ctr"/>
                      <a:r>
                        <a:rPr lang="en-US" sz="1000" u="sng">
                          <a:solidFill>
                            <a:schemeClr val="tx1"/>
                          </a:solidFill>
                        </a:rPr>
                        <a:t>Outcome specific</a:t>
                      </a:r>
                    </a:p>
                  </a:txBody>
                  <a:tcPr>
                    <a:lnL w="12700" cap="flat" cmpd="sng" algn="ctr">
                      <a:solidFill>
                        <a:srgbClr val="9963CE"/>
                      </a:solidFill>
                      <a:prstDash val="solid"/>
                      <a:round/>
                      <a:headEnd type="none" w="med" len="med"/>
                      <a:tailEnd type="none" w="med" len="med"/>
                    </a:lnL>
                    <a:lnR w="12700" cap="flat" cmpd="sng" algn="ctr">
                      <a:solidFill>
                        <a:srgbClr val="9963CE"/>
                      </a:solidFill>
                      <a:prstDash val="solid"/>
                      <a:round/>
                      <a:headEnd type="none" w="med" len="med"/>
                      <a:tailEnd type="none" w="med" len="med"/>
                    </a:lnR>
                    <a:lnT w="12700" cap="flat" cmpd="sng" algn="ctr">
                      <a:solidFill>
                        <a:srgbClr val="9963CE"/>
                      </a:solidFill>
                      <a:prstDash val="solid"/>
                      <a:round/>
                      <a:headEnd type="none" w="med" len="med"/>
                      <a:tailEnd type="none" w="med" len="med"/>
                    </a:lnT>
                    <a:lnB w="12700" cap="flat" cmpd="sng" algn="ctr">
                      <a:solidFill>
                        <a:srgbClr val="9963CE"/>
                      </a:solidFill>
                      <a:prstDash val="solid"/>
                      <a:round/>
                      <a:headEnd type="none" w="med" len="med"/>
                      <a:tailEnd type="none" w="med" len="med"/>
                    </a:lnB>
                    <a:solidFill>
                      <a:srgbClr val="EFE7FF"/>
                    </a:solidFill>
                  </a:tcPr>
                </a:tc>
                <a:extLst>
                  <a:ext uri="{0D108BD9-81ED-4DB2-BD59-A6C34878D82A}">
                    <a16:rowId xmlns:a16="http://schemas.microsoft.com/office/drawing/2014/main" val="1681854469"/>
                  </a:ext>
                </a:extLst>
              </a:tr>
              <a:tr h="370840">
                <a:tc>
                  <a:txBody>
                    <a:bodyPr/>
                    <a:lstStyle/>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0" i="0" u="none" strike="noStrike" cap="none" dirty="0">
                          <a:solidFill>
                            <a:schemeClr val="tx1"/>
                          </a:solidFill>
                          <a:effectLst/>
                          <a:latin typeface="+mn-lt"/>
                          <a:ea typeface="+mn-ea"/>
                          <a:cs typeface="+mn-cs"/>
                          <a:sym typeface="Arial"/>
                        </a:rPr>
                        <a:t> Your portfolio will address all of Performing arts essentials; protocols, space, presence, audience.</a:t>
                      </a:r>
                    </a:p>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0" i="0" u="none" strike="noStrike" cap="none" dirty="0">
                          <a:solidFill>
                            <a:schemeClr val="tx1"/>
                          </a:solidFill>
                          <a:effectLst/>
                          <a:latin typeface="+mn-lt"/>
                          <a:ea typeface="+mn-ea"/>
                          <a:cs typeface="+mn-cs"/>
                          <a:sym typeface="Arial"/>
                        </a:rPr>
                        <a:t>Your portfolio will include evidence from your Blank Canvas log book, classwork and Canvas lessons.</a:t>
                      </a:r>
                    </a:p>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0" i="0" u="none" strike="noStrike" cap="none" dirty="0">
                          <a:solidFill>
                            <a:schemeClr val="tx1"/>
                          </a:solidFill>
                          <a:effectLst/>
                          <a:latin typeface="+mn-lt"/>
                          <a:ea typeface="+mn-ea"/>
                          <a:cs typeface="+mn-cs"/>
                          <a:sym typeface="Arial"/>
                        </a:rPr>
                        <a:t>Your portfolio will include media excerpts.</a:t>
                      </a:r>
                    </a:p>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0" i="0" u="none" strike="noStrike" cap="none" dirty="0">
                          <a:solidFill>
                            <a:schemeClr val="tx1"/>
                          </a:solidFill>
                          <a:effectLst/>
                          <a:latin typeface="+mn-lt"/>
                          <a:ea typeface="+mn-ea"/>
                          <a:cs typeface="+mn-cs"/>
                          <a:sym typeface="Arial"/>
                        </a:rPr>
                        <a:t>Your critical reflection is identified and is detailed and specific to each Performing arts essential.</a:t>
                      </a:r>
                    </a:p>
                  </a:txBody>
                  <a:tcPr>
                    <a:lnL w="12700" cap="flat" cmpd="sng" algn="ctr">
                      <a:solidFill>
                        <a:srgbClr val="9963CE"/>
                      </a:solidFill>
                      <a:prstDash val="solid"/>
                      <a:round/>
                      <a:headEnd type="none" w="med" len="med"/>
                      <a:tailEnd type="none" w="med" len="med"/>
                    </a:lnL>
                    <a:lnR w="12700" cap="flat" cmpd="sng" algn="ctr">
                      <a:solidFill>
                        <a:srgbClr val="9963CE"/>
                      </a:solidFill>
                      <a:prstDash val="solid"/>
                      <a:round/>
                      <a:headEnd type="none" w="med" len="med"/>
                      <a:tailEnd type="none" w="med" len="med"/>
                    </a:lnR>
                    <a:lnT w="12700" cap="flat" cmpd="sng" algn="ctr">
                      <a:solidFill>
                        <a:srgbClr val="9963CE"/>
                      </a:solidFill>
                      <a:prstDash val="solid"/>
                      <a:round/>
                      <a:headEnd type="none" w="med" len="med"/>
                      <a:tailEnd type="none" w="med" len="med"/>
                    </a:lnT>
                    <a:lnB w="12700" cap="flat" cmpd="sng" algn="ctr">
                      <a:solidFill>
                        <a:srgbClr val="9963CE"/>
                      </a:solidFill>
                      <a:prstDash val="solid"/>
                      <a:round/>
                      <a:headEnd type="none" w="med" len="med"/>
                      <a:tailEnd type="none" w="med" len="med"/>
                    </a:lnB>
                  </a:tcPr>
                </a:tc>
                <a:tc>
                  <a:txBody>
                    <a:bodyPr/>
                    <a:lstStyle/>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1" i="0" u="none" strike="noStrike" cap="none" dirty="0">
                          <a:solidFill>
                            <a:schemeClr val="tx1"/>
                          </a:solidFill>
                          <a:effectLst/>
                          <a:latin typeface="+mn-lt"/>
                          <a:ea typeface="+mn-ea"/>
                          <a:cs typeface="+mn-cs"/>
                          <a:sym typeface="Arial"/>
                        </a:rPr>
                        <a:t>PA5-2</a:t>
                      </a:r>
                      <a:r>
                        <a:rPr lang="en-US" sz="800" b="0" i="0" u="none" strike="noStrike" cap="none" dirty="0">
                          <a:solidFill>
                            <a:schemeClr val="tx1"/>
                          </a:solidFill>
                          <a:effectLst/>
                          <a:latin typeface="+mn-lt"/>
                          <a:ea typeface="+mn-ea"/>
                          <a:cs typeface="+mn-cs"/>
                          <a:sym typeface="Arial"/>
                        </a:rPr>
                        <a:t> experiments with ways in which space can be activated and transformed by the selection and manipulation of performance elements</a:t>
                      </a:r>
                    </a:p>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1" i="0" u="none" strike="noStrike" cap="none" dirty="0">
                          <a:solidFill>
                            <a:schemeClr val="tx1"/>
                          </a:solidFill>
                          <a:effectLst/>
                          <a:latin typeface="+mn-lt"/>
                          <a:ea typeface="+mn-ea"/>
                          <a:cs typeface="+mn-cs"/>
                          <a:sym typeface="Arial"/>
                        </a:rPr>
                        <a:t>PA5-6</a:t>
                      </a:r>
                      <a:r>
                        <a:rPr lang="en-US" sz="800" b="0" i="0" u="none" strike="noStrike" cap="none" dirty="0">
                          <a:solidFill>
                            <a:schemeClr val="tx1"/>
                          </a:solidFill>
                          <a:effectLst/>
                          <a:latin typeface="+mn-lt"/>
                          <a:ea typeface="+mn-ea"/>
                          <a:cs typeface="+mn-cs"/>
                          <a:sym typeface="Arial"/>
                        </a:rPr>
                        <a:t> researches, documents and reflects on performing arts concepts, ideas and processes</a:t>
                      </a:r>
                    </a:p>
                    <a:p>
                      <a:pPr marL="171450" marR="0" indent="-171450" algn="l" rtl="0">
                        <a:lnSpc>
                          <a:spcPct val="114000"/>
                        </a:lnSpc>
                        <a:spcBef>
                          <a:spcPts val="0"/>
                        </a:spcBef>
                        <a:spcAft>
                          <a:spcPts val="0"/>
                        </a:spcAft>
                        <a:buClr>
                          <a:srgbClr val="000000"/>
                        </a:buClr>
                        <a:buFont typeface="Arial" panose="020B0604020202020204" pitchFamily="34" charset="0"/>
                        <a:buChar char="•"/>
                      </a:pPr>
                      <a:r>
                        <a:rPr lang="en-US" sz="800" b="1" i="0" u="none" strike="noStrike" cap="none" dirty="0">
                          <a:solidFill>
                            <a:schemeClr val="tx1"/>
                          </a:solidFill>
                          <a:effectLst/>
                          <a:latin typeface="+mn-lt"/>
                          <a:ea typeface="+mn-ea"/>
                          <a:cs typeface="+mn-cs"/>
                          <a:sym typeface="Arial"/>
                        </a:rPr>
                        <a:t>PA5-7</a:t>
                      </a:r>
                      <a:r>
                        <a:rPr lang="en-US" sz="800" b="0" i="0" u="none" strike="noStrike" cap="none" dirty="0">
                          <a:solidFill>
                            <a:schemeClr val="tx1"/>
                          </a:solidFill>
                          <a:effectLst/>
                          <a:latin typeface="+mn-lt"/>
                          <a:ea typeface="+mn-ea"/>
                          <a:cs typeface="+mn-cs"/>
                          <a:sym typeface="Arial"/>
                        </a:rPr>
                        <a:t> responds to provocations or stimulus to select, develop and produce performance material</a:t>
                      </a:r>
                    </a:p>
                  </a:txBody>
                  <a:tcPr>
                    <a:lnL w="12700" cap="flat" cmpd="sng" algn="ctr">
                      <a:solidFill>
                        <a:srgbClr val="9963CE"/>
                      </a:solidFill>
                      <a:prstDash val="solid"/>
                      <a:round/>
                      <a:headEnd type="none" w="med" len="med"/>
                      <a:tailEnd type="none" w="med" len="med"/>
                    </a:lnL>
                    <a:lnR w="12700" cap="flat" cmpd="sng" algn="ctr">
                      <a:solidFill>
                        <a:srgbClr val="9963CE"/>
                      </a:solidFill>
                      <a:prstDash val="solid"/>
                      <a:round/>
                      <a:headEnd type="none" w="med" len="med"/>
                      <a:tailEnd type="none" w="med" len="med"/>
                    </a:lnR>
                    <a:lnT w="12700" cap="flat" cmpd="sng" algn="ctr">
                      <a:solidFill>
                        <a:srgbClr val="9963CE"/>
                      </a:solidFill>
                      <a:prstDash val="solid"/>
                      <a:round/>
                      <a:headEnd type="none" w="med" len="med"/>
                      <a:tailEnd type="none" w="med" len="med"/>
                    </a:lnT>
                    <a:lnB w="12700" cap="flat" cmpd="sng" algn="ctr">
                      <a:solidFill>
                        <a:srgbClr val="9963CE"/>
                      </a:solidFill>
                      <a:prstDash val="solid"/>
                      <a:round/>
                      <a:headEnd type="none" w="med" len="med"/>
                      <a:tailEnd type="none" w="med" len="med"/>
                    </a:lnB>
                  </a:tcPr>
                </a:tc>
                <a:extLst>
                  <a:ext uri="{0D108BD9-81ED-4DB2-BD59-A6C34878D82A}">
                    <a16:rowId xmlns:a16="http://schemas.microsoft.com/office/drawing/2014/main" val="294080604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81"/>
        <p:cNvGrpSpPr/>
        <p:nvPr/>
      </p:nvGrpSpPr>
      <p:grpSpPr>
        <a:xfrm>
          <a:off x="0" y="0"/>
          <a:ext cx="0" cy="0"/>
          <a:chOff x="0" y="0"/>
          <a:chExt cx="0" cy="0"/>
        </a:xfrm>
      </p:grpSpPr>
      <p:sp>
        <p:nvSpPr>
          <p:cNvPr id="6682" name="Google Shape;6682;p221"/>
          <p:cNvSpPr txBox="1">
            <a:spLocks noGrp="1"/>
          </p:cNvSpPr>
          <p:nvPr>
            <p:ph type="title"/>
          </p:nvPr>
        </p:nvSpPr>
        <p:spPr>
          <a:xfrm>
            <a:off x="2588400" y="3080517"/>
            <a:ext cx="7015200" cy="1150000"/>
          </a:xfrm>
          <a:prstGeom prst="rect">
            <a:avLst/>
          </a:prstGeom>
        </p:spPr>
        <p:txBody>
          <a:bodyPr spcFirstLastPara="1" wrap="square" lIns="121900" tIns="121900" rIns="121900" bIns="121900" anchor="t" anchorCtr="0">
            <a:noAutofit/>
          </a:bodyPr>
          <a:lstStyle/>
          <a:p>
            <a:r>
              <a:rPr lang="en"/>
              <a:t>Presence </a:t>
            </a:r>
            <a:r>
              <a:rPr lang="en">
                <a:solidFill>
                  <a:schemeClr val="dk1">
                    <a:alpha val="0"/>
                  </a:schemeClr>
                </a:solidFill>
              </a:rPr>
              <a:t>(5)</a:t>
            </a:r>
            <a:endParaRPr>
              <a:solidFill>
                <a:schemeClr val="dk1">
                  <a:alpha val="0"/>
                </a:schemeClr>
              </a:solidFill>
            </a:endParaRPr>
          </a:p>
        </p:txBody>
      </p:sp>
      <p:sp>
        <p:nvSpPr>
          <p:cNvPr id="6683" name="Google Shape;6683;p221"/>
          <p:cNvSpPr txBox="1">
            <a:spLocks noGrp="1"/>
          </p:cNvSpPr>
          <p:nvPr>
            <p:ph type="subTitle" idx="1"/>
          </p:nvPr>
        </p:nvSpPr>
        <p:spPr>
          <a:xfrm>
            <a:off x="3887200" y="4229884"/>
            <a:ext cx="4417600" cy="968000"/>
          </a:xfrm>
          <a:prstGeom prst="rect">
            <a:avLst/>
          </a:prstGeom>
        </p:spPr>
        <p:txBody>
          <a:bodyPr spcFirstLastPara="1" wrap="square" lIns="121900" tIns="121900" rIns="121900" bIns="121900" anchor="t" anchorCtr="0">
            <a:noAutofit/>
          </a:bodyPr>
          <a:lstStyle/>
          <a:p>
            <a:pPr marL="0" indent="0">
              <a:buSzPts val="1100"/>
            </a:pPr>
            <a:r>
              <a:rPr lang="en"/>
              <a:t>Answering questions 5 &amp; 6 </a:t>
            </a:r>
            <a:endParaRPr b="1"/>
          </a:p>
        </p:txBody>
      </p:sp>
      <p:sp>
        <p:nvSpPr>
          <p:cNvPr id="6684" name="Google Shape;6684;p221"/>
          <p:cNvSpPr txBox="1">
            <a:spLocks noGrp="1"/>
          </p:cNvSpPr>
          <p:nvPr>
            <p:ph type="title" idx="2"/>
          </p:nvPr>
        </p:nvSpPr>
        <p:spPr>
          <a:xfrm>
            <a:off x="4794200" y="1456900"/>
            <a:ext cx="2603600" cy="1623600"/>
          </a:xfrm>
          <a:prstGeom prst="rect">
            <a:avLst/>
          </a:prstGeom>
        </p:spPr>
        <p:txBody>
          <a:bodyPr spcFirstLastPara="1" wrap="square" lIns="121900" tIns="121900" rIns="121900" bIns="121900" anchor="t" anchorCtr="0">
            <a:noAutofit/>
          </a:bodyPr>
          <a:lstStyle/>
          <a:p>
            <a:r>
              <a:rPr lang="en"/>
              <a:t>03</a:t>
            </a:r>
            <a:endParaRPr/>
          </a:p>
        </p:txBody>
      </p:sp>
      <p:cxnSp>
        <p:nvCxnSpPr>
          <p:cNvPr id="6685" name="Google Shape;6685;p221">
            <a:extLst>
              <a:ext uri="{C183D7F6-B498-43B3-948B-1728B52AA6E4}">
                <adec:decorative xmlns:adec="http://schemas.microsoft.com/office/drawing/2017/decorative" val="1"/>
              </a:ext>
            </a:extLst>
          </p:cNvPr>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6686" name="Google Shape;6686;p221">
            <a:extLst>
              <a:ext uri="{C183D7F6-B498-43B3-948B-1728B52AA6E4}">
                <adec:decorative xmlns:adec="http://schemas.microsoft.com/office/drawing/2017/decorative" val="1"/>
              </a:ext>
            </a:extLst>
          </p:cNvPr>
          <p:cNvPicPr preferRelativeResize="0"/>
          <p:nvPr/>
        </p:nvPicPr>
        <p:blipFill rotWithShape="1">
          <a:blip r:embed="rId3">
            <a:alphaModFix/>
          </a:blip>
          <a:srcRect l="41277" t="17794" r="39777" b="17593"/>
          <a:stretch/>
        </p:blipFill>
        <p:spPr>
          <a:xfrm rot="10800000">
            <a:off x="94085" y="3440901"/>
            <a:ext cx="2309799" cy="4430935"/>
          </a:xfrm>
          <a:prstGeom prst="rect">
            <a:avLst/>
          </a:prstGeom>
          <a:noFill/>
          <a:ln>
            <a:noFill/>
          </a:ln>
          <a:effectLst>
            <a:outerShdw blurRad="57150" dist="19050" dir="6840000" algn="bl" rotWithShape="0">
              <a:srgbClr val="000000">
                <a:alpha val="36000"/>
              </a:srgbClr>
            </a:outerShdw>
          </a:effectLst>
        </p:spPr>
      </p:pic>
      <p:pic>
        <p:nvPicPr>
          <p:cNvPr id="6687" name="Google Shape;6687;p221">
            <a:extLst>
              <a:ext uri="{C183D7F6-B498-43B3-948B-1728B52AA6E4}">
                <adec:decorative xmlns:adec="http://schemas.microsoft.com/office/drawing/2017/decorative" val="1"/>
              </a:ext>
            </a:extLst>
          </p:cNvPr>
          <p:cNvPicPr preferRelativeResize="0"/>
          <p:nvPr/>
        </p:nvPicPr>
        <p:blipFill rotWithShape="1">
          <a:blip r:embed="rId4">
            <a:alphaModFix/>
          </a:blip>
          <a:srcRect l="22820" t="35125" r="60837" b="21928"/>
          <a:stretch/>
        </p:blipFill>
        <p:spPr>
          <a:xfrm rot="-3310221">
            <a:off x="9882937" y="2921971"/>
            <a:ext cx="1696497" cy="2507932"/>
          </a:xfrm>
          <a:prstGeom prst="rect">
            <a:avLst/>
          </a:prstGeom>
          <a:noFill/>
          <a:ln>
            <a:noFill/>
          </a:ln>
          <a:effectLst>
            <a:outerShdw blurRad="57150" dist="19050" dir="6840000" algn="bl" rotWithShape="0">
              <a:srgbClr val="000000">
                <a:alpha val="37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1"/>
        <p:cNvGrpSpPr/>
        <p:nvPr/>
      </p:nvGrpSpPr>
      <p:grpSpPr>
        <a:xfrm>
          <a:off x="0" y="0"/>
          <a:ext cx="0" cy="0"/>
          <a:chOff x="0" y="0"/>
          <a:chExt cx="0" cy="0"/>
        </a:xfrm>
      </p:grpSpPr>
      <p:sp>
        <p:nvSpPr>
          <p:cNvPr id="6692" name="Google Shape;6692;p222"/>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Presence </a:t>
            </a:r>
            <a:r>
              <a:rPr lang="en">
                <a:solidFill>
                  <a:schemeClr val="dk1">
                    <a:alpha val="0"/>
                  </a:schemeClr>
                </a:solidFill>
              </a:rPr>
              <a:t>(6)</a:t>
            </a:r>
            <a:endParaRPr>
              <a:solidFill>
                <a:schemeClr val="dk1">
                  <a:alpha val="0"/>
                </a:schemeClr>
              </a:solidFill>
            </a:endParaRPr>
          </a:p>
        </p:txBody>
      </p:sp>
      <p:sp>
        <p:nvSpPr>
          <p:cNvPr id="6693" name="Google Shape;6693;p222"/>
          <p:cNvSpPr txBox="1">
            <a:spLocks noGrp="1"/>
          </p:cNvSpPr>
          <p:nvPr>
            <p:ph type="subTitle" idx="3"/>
          </p:nvPr>
        </p:nvSpPr>
        <p:spPr>
          <a:xfrm>
            <a:off x="1042400" y="1627633"/>
            <a:ext cx="9930400" cy="517200"/>
          </a:xfrm>
          <a:prstGeom prst="rect">
            <a:avLst/>
          </a:prstGeom>
        </p:spPr>
        <p:txBody>
          <a:bodyPr spcFirstLastPara="1" wrap="square" lIns="121900" tIns="121900" rIns="121900" bIns="121900" anchor="t" anchorCtr="0">
            <a:noAutofit/>
          </a:bodyPr>
          <a:lstStyle/>
          <a:p>
            <a:pPr marL="0" indent="0" algn="l"/>
            <a:r>
              <a:rPr lang="en" sz="2133" dirty="0">
                <a:solidFill>
                  <a:schemeClr val="lt2"/>
                </a:solidFill>
              </a:rPr>
              <a:t>5. How have you created and sustained your presence in your Performing arts works?</a:t>
            </a:r>
            <a:endParaRPr sz="2133" dirty="0">
              <a:solidFill>
                <a:schemeClr val="lt2"/>
              </a:solidFill>
            </a:endParaRPr>
          </a:p>
        </p:txBody>
      </p:sp>
      <p:sp>
        <p:nvSpPr>
          <p:cNvPr id="6694" name="Google Shape;6694;p222"/>
          <p:cNvSpPr txBox="1">
            <a:spLocks noGrp="1"/>
          </p:cNvSpPr>
          <p:nvPr>
            <p:ph type="body" idx="1"/>
          </p:nvPr>
        </p:nvSpPr>
        <p:spPr>
          <a:xfrm>
            <a:off x="996800" y="2473300"/>
            <a:ext cx="10198400" cy="3283600"/>
          </a:xfrm>
          <a:prstGeom prst="rect">
            <a:avLst/>
          </a:prstGeom>
        </p:spPr>
        <p:txBody>
          <a:bodyPr spcFirstLastPara="1" wrap="square" lIns="121900" tIns="121900" rIns="121900" bIns="121900" anchor="t" anchorCtr="0">
            <a:noAutofit/>
          </a:bodyPr>
          <a:lstStyle/>
          <a:p>
            <a:pPr marL="0" indent="0">
              <a:spcBef>
                <a:spcPts val="0"/>
              </a:spcBef>
              <a:buNone/>
            </a:pPr>
            <a:r>
              <a:rPr lang="en" sz="2133" dirty="0"/>
              <a:t>I create my presence in Performing arts by finding ways to ground myself instead of thinking about how and what could go wrong in my performance. It ranges from little pinches of my arms to face taps. This helps me physically feel present in the moment. </a:t>
            </a:r>
            <a:endParaRPr sz="2133" dirty="0"/>
          </a:p>
          <a:p>
            <a:pPr marL="0" indent="0">
              <a:spcBef>
                <a:spcPts val="0"/>
              </a:spcBef>
              <a:buNone/>
            </a:pPr>
            <a:endParaRPr sz="2133" dirty="0"/>
          </a:p>
          <a:p>
            <a:pPr marL="0" indent="0">
              <a:spcBef>
                <a:spcPts val="0"/>
              </a:spcBef>
              <a:buNone/>
            </a:pPr>
            <a:r>
              <a:rPr lang="en" sz="2133" dirty="0"/>
              <a:t>I can maintain my presence by focusing on what I need to do and the notes I have been given about my performance. I like to remember what is coming up next in a performance and what I need to work on. </a:t>
            </a:r>
            <a:endParaRPr sz="2133" dirty="0"/>
          </a:p>
          <a:p>
            <a:pPr marL="0" indent="0">
              <a:spcBef>
                <a:spcPts val="0"/>
              </a:spcBef>
              <a:buNone/>
            </a:pPr>
            <a:endParaRPr sz="2133" dirty="0"/>
          </a:p>
          <a:p>
            <a:pPr marL="0" indent="0">
              <a:spcBef>
                <a:spcPts val="0"/>
              </a:spcBef>
              <a:buNone/>
            </a:pPr>
            <a:r>
              <a:rPr lang="en" sz="2133" dirty="0"/>
              <a:t>My projection is something I have been struggling with lately and when I perform it helps me keep my focus to know that I need to project more with my voice, instead of focusing on all the things that could go wrong. </a:t>
            </a:r>
            <a:endParaRPr sz="2133" dirty="0"/>
          </a:p>
          <a:p>
            <a:pPr marL="0" indent="0">
              <a:spcBef>
                <a:spcPts val="0"/>
              </a:spcBef>
              <a:buNone/>
            </a:pPr>
            <a:endParaRPr sz="2133"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98"/>
        <p:cNvGrpSpPr/>
        <p:nvPr/>
      </p:nvGrpSpPr>
      <p:grpSpPr>
        <a:xfrm>
          <a:off x="0" y="0"/>
          <a:ext cx="0" cy="0"/>
          <a:chOff x="0" y="0"/>
          <a:chExt cx="0" cy="0"/>
        </a:xfrm>
      </p:grpSpPr>
      <p:sp>
        <p:nvSpPr>
          <p:cNvPr id="6699" name="Google Shape;6699;p223"/>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Presence </a:t>
            </a:r>
            <a:r>
              <a:rPr lang="en">
                <a:solidFill>
                  <a:schemeClr val="dk1">
                    <a:alpha val="0"/>
                  </a:schemeClr>
                </a:solidFill>
              </a:rPr>
              <a:t>(7)</a:t>
            </a:r>
            <a:endParaRPr>
              <a:solidFill>
                <a:schemeClr val="dk1">
                  <a:alpha val="0"/>
                </a:schemeClr>
              </a:solidFill>
            </a:endParaRPr>
          </a:p>
        </p:txBody>
      </p:sp>
      <p:sp>
        <p:nvSpPr>
          <p:cNvPr id="6700" name="Google Shape;6700;p223"/>
          <p:cNvSpPr txBox="1">
            <a:spLocks noGrp="1"/>
          </p:cNvSpPr>
          <p:nvPr>
            <p:ph type="subTitle" idx="3"/>
          </p:nvPr>
        </p:nvSpPr>
        <p:spPr>
          <a:xfrm>
            <a:off x="1042400" y="1500633"/>
            <a:ext cx="9930400" cy="517200"/>
          </a:xfrm>
          <a:prstGeom prst="rect">
            <a:avLst/>
          </a:prstGeom>
        </p:spPr>
        <p:txBody>
          <a:bodyPr spcFirstLastPara="1" wrap="square" lIns="121900" tIns="121900" rIns="121900" bIns="121900" anchor="t" anchorCtr="0">
            <a:noAutofit/>
          </a:bodyPr>
          <a:lstStyle/>
          <a:p>
            <a:pPr marL="0" indent="0" algn="l"/>
            <a:r>
              <a:rPr lang="en" sz="2133">
                <a:solidFill>
                  <a:schemeClr val="lt2"/>
                </a:solidFill>
              </a:rPr>
              <a:t>6. Give examples of when you have used focus and tension to create presence.</a:t>
            </a:r>
            <a:endParaRPr sz="2133">
              <a:solidFill>
                <a:schemeClr val="lt2"/>
              </a:solidFill>
            </a:endParaRPr>
          </a:p>
        </p:txBody>
      </p:sp>
      <p:sp>
        <p:nvSpPr>
          <p:cNvPr id="6701" name="Google Shape;6701;p223"/>
          <p:cNvSpPr txBox="1">
            <a:spLocks noGrp="1"/>
          </p:cNvSpPr>
          <p:nvPr>
            <p:ph type="body" idx="1"/>
          </p:nvPr>
        </p:nvSpPr>
        <p:spPr>
          <a:xfrm>
            <a:off x="950967" y="2333600"/>
            <a:ext cx="4984800" cy="3283600"/>
          </a:xfrm>
          <a:prstGeom prst="rect">
            <a:avLst/>
          </a:prstGeom>
        </p:spPr>
        <p:txBody>
          <a:bodyPr spcFirstLastPara="1" wrap="square" lIns="121900" tIns="121900" rIns="121900" bIns="121900" anchor="t" anchorCtr="0">
            <a:noAutofit/>
          </a:bodyPr>
          <a:lstStyle/>
          <a:p>
            <a:pPr marL="0" indent="0">
              <a:spcBef>
                <a:spcPts val="0"/>
              </a:spcBef>
              <a:buNone/>
            </a:pPr>
            <a:r>
              <a:rPr lang="en" sz="1733" dirty="0"/>
              <a:t>Following on from the previous point about projection - I know if I get my voice projection right this can create a good presence in the performance. </a:t>
            </a:r>
            <a:endParaRPr sz="1733" dirty="0"/>
          </a:p>
          <a:p>
            <a:pPr marL="0" indent="0">
              <a:spcBef>
                <a:spcPts val="0"/>
              </a:spcBef>
              <a:buClr>
                <a:schemeClr val="dk1"/>
              </a:buClr>
              <a:buSzPts val="1100"/>
              <a:buNone/>
            </a:pPr>
            <a:endParaRPr sz="1733" dirty="0"/>
          </a:p>
          <a:p>
            <a:pPr marL="0" indent="0">
              <a:spcBef>
                <a:spcPts val="0"/>
              </a:spcBef>
              <a:buClr>
                <a:schemeClr val="dk1"/>
              </a:buClr>
              <a:buSzPts val="1100"/>
              <a:buNone/>
            </a:pPr>
            <a:r>
              <a:rPr lang="en" sz="1733" dirty="0"/>
              <a:t>An example of when I have had to be very focused to create presence is in frame 4, from the ANZAC Day service, Aboriginal and Torres Strait Islander protest. I was the last to leave the huddle circle and show my sign to the audience. This required my full attention, as I had to look out of the corner of my eye, wait till my peers were in place then count to 10 in my head before walking out to the front of the stage. It was very difficult for me because there was no verbal cues for me to work from.</a:t>
            </a:r>
            <a:br>
              <a:rPr lang="en" sz="1733" dirty="0"/>
            </a:br>
            <a:endParaRPr sz="1733" dirty="0"/>
          </a:p>
        </p:txBody>
      </p:sp>
      <p:pic>
        <p:nvPicPr>
          <p:cNvPr id="6702" name="Google Shape;6702;p223">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6096000" y="3701701"/>
            <a:ext cx="3713133" cy="2902297"/>
          </a:xfrm>
          <a:prstGeom prst="rect">
            <a:avLst/>
          </a:prstGeom>
          <a:noFill/>
          <a:ln>
            <a:noFill/>
          </a:ln>
        </p:spPr>
      </p:pic>
      <p:pic>
        <p:nvPicPr>
          <p:cNvPr id="6703" name="Google Shape;6703;p22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101236" y="2017834"/>
            <a:ext cx="2864497" cy="243839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07"/>
        <p:cNvGrpSpPr/>
        <p:nvPr/>
      </p:nvGrpSpPr>
      <p:grpSpPr>
        <a:xfrm>
          <a:off x="0" y="0"/>
          <a:ext cx="0" cy="0"/>
          <a:chOff x="0" y="0"/>
          <a:chExt cx="0" cy="0"/>
        </a:xfrm>
      </p:grpSpPr>
      <p:sp>
        <p:nvSpPr>
          <p:cNvPr id="6708" name="Google Shape;6708;p224"/>
          <p:cNvSpPr txBox="1">
            <a:spLocks noGrp="1"/>
          </p:cNvSpPr>
          <p:nvPr>
            <p:ph type="title"/>
          </p:nvPr>
        </p:nvSpPr>
        <p:spPr>
          <a:xfrm>
            <a:off x="2588400" y="3080517"/>
            <a:ext cx="7015200" cy="1150000"/>
          </a:xfrm>
          <a:prstGeom prst="rect">
            <a:avLst/>
          </a:prstGeom>
        </p:spPr>
        <p:txBody>
          <a:bodyPr spcFirstLastPara="1" wrap="square" lIns="121900" tIns="121900" rIns="121900" bIns="121900" anchor="t" anchorCtr="0">
            <a:noAutofit/>
          </a:bodyPr>
          <a:lstStyle/>
          <a:p>
            <a:r>
              <a:rPr lang="en"/>
              <a:t>Audience </a:t>
            </a:r>
            <a:r>
              <a:rPr lang="en">
                <a:solidFill>
                  <a:schemeClr val="dk1">
                    <a:alpha val="0"/>
                  </a:schemeClr>
                </a:solidFill>
              </a:rPr>
              <a:t>(4)</a:t>
            </a:r>
            <a:endParaRPr>
              <a:solidFill>
                <a:schemeClr val="dk1">
                  <a:alpha val="0"/>
                </a:schemeClr>
              </a:solidFill>
            </a:endParaRPr>
          </a:p>
        </p:txBody>
      </p:sp>
      <p:sp>
        <p:nvSpPr>
          <p:cNvPr id="6709" name="Google Shape;6709;p224"/>
          <p:cNvSpPr txBox="1">
            <a:spLocks noGrp="1"/>
          </p:cNvSpPr>
          <p:nvPr>
            <p:ph type="subTitle" idx="1"/>
          </p:nvPr>
        </p:nvSpPr>
        <p:spPr>
          <a:xfrm>
            <a:off x="3887200" y="4229884"/>
            <a:ext cx="4417600" cy="968000"/>
          </a:xfrm>
          <a:prstGeom prst="rect">
            <a:avLst/>
          </a:prstGeom>
        </p:spPr>
        <p:txBody>
          <a:bodyPr spcFirstLastPara="1" wrap="square" lIns="121900" tIns="121900" rIns="121900" bIns="121900" anchor="t" anchorCtr="0">
            <a:noAutofit/>
          </a:bodyPr>
          <a:lstStyle/>
          <a:p>
            <a:pPr marL="0" indent="0">
              <a:buSzPts val="1100"/>
            </a:pPr>
            <a:r>
              <a:rPr lang="en"/>
              <a:t>Answering questions 7 &amp; 8 </a:t>
            </a:r>
            <a:endParaRPr b="1"/>
          </a:p>
        </p:txBody>
      </p:sp>
      <p:sp>
        <p:nvSpPr>
          <p:cNvPr id="6710" name="Google Shape;6710;p224"/>
          <p:cNvSpPr txBox="1">
            <a:spLocks noGrp="1"/>
          </p:cNvSpPr>
          <p:nvPr>
            <p:ph type="title" idx="2"/>
          </p:nvPr>
        </p:nvSpPr>
        <p:spPr>
          <a:xfrm>
            <a:off x="4794200" y="1456900"/>
            <a:ext cx="2603600" cy="1623600"/>
          </a:xfrm>
          <a:prstGeom prst="rect">
            <a:avLst/>
          </a:prstGeom>
        </p:spPr>
        <p:txBody>
          <a:bodyPr spcFirstLastPara="1" wrap="square" lIns="121900" tIns="121900" rIns="121900" bIns="121900" anchor="t" anchorCtr="0">
            <a:noAutofit/>
          </a:bodyPr>
          <a:lstStyle/>
          <a:p>
            <a:r>
              <a:rPr lang="en"/>
              <a:t>04</a:t>
            </a:r>
            <a:endParaRPr/>
          </a:p>
        </p:txBody>
      </p:sp>
      <p:cxnSp>
        <p:nvCxnSpPr>
          <p:cNvPr id="6711" name="Google Shape;6711;p224">
            <a:extLst>
              <a:ext uri="{C183D7F6-B498-43B3-948B-1728B52AA6E4}">
                <adec:decorative xmlns:adec="http://schemas.microsoft.com/office/drawing/2017/decorative" val="1"/>
              </a:ext>
            </a:extLst>
          </p:cNvPr>
          <p:cNvCxnSpPr/>
          <p:nvPr/>
        </p:nvCxnSpPr>
        <p:spPr>
          <a:xfrm>
            <a:off x="6096000" y="0"/>
            <a:ext cx="0" cy="517200"/>
          </a:xfrm>
          <a:prstGeom prst="straightConnector1">
            <a:avLst/>
          </a:prstGeom>
          <a:noFill/>
          <a:ln w="9525" cap="flat" cmpd="sng">
            <a:solidFill>
              <a:schemeClr val="lt2"/>
            </a:solidFill>
            <a:prstDash val="solid"/>
            <a:round/>
            <a:headEnd type="none" w="med" len="med"/>
            <a:tailEnd type="none" w="med" len="med"/>
          </a:ln>
        </p:spPr>
      </p:cxnSp>
      <p:pic>
        <p:nvPicPr>
          <p:cNvPr id="6712" name="Google Shape;6712;p224">
            <a:extLst>
              <a:ext uri="{C183D7F6-B498-43B3-948B-1728B52AA6E4}">
                <adec:decorative xmlns:adec="http://schemas.microsoft.com/office/drawing/2017/decorative" val="1"/>
              </a:ext>
            </a:extLst>
          </p:cNvPr>
          <p:cNvPicPr preferRelativeResize="0"/>
          <p:nvPr/>
        </p:nvPicPr>
        <p:blipFill rotWithShape="1">
          <a:blip r:embed="rId3">
            <a:alphaModFix/>
          </a:blip>
          <a:srcRect l="41277" t="17794" r="39777" b="17593"/>
          <a:stretch/>
        </p:blipFill>
        <p:spPr>
          <a:xfrm rot="10800000">
            <a:off x="94085" y="3440901"/>
            <a:ext cx="2309799" cy="4430935"/>
          </a:xfrm>
          <a:prstGeom prst="rect">
            <a:avLst/>
          </a:prstGeom>
          <a:noFill/>
          <a:ln>
            <a:noFill/>
          </a:ln>
          <a:effectLst>
            <a:outerShdw blurRad="57150" dist="19050" dir="6840000" algn="bl" rotWithShape="0">
              <a:srgbClr val="000000">
                <a:alpha val="36000"/>
              </a:srgbClr>
            </a:outerShdw>
          </a:effectLst>
        </p:spPr>
      </p:pic>
      <p:pic>
        <p:nvPicPr>
          <p:cNvPr id="6713" name="Google Shape;6713;p224">
            <a:extLst>
              <a:ext uri="{C183D7F6-B498-43B3-948B-1728B52AA6E4}">
                <adec:decorative xmlns:adec="http://schemas.microsoft.com/office/drawing/2017/decorative" val="1"/>
              </a:ext>
            </a:extLst>
          </p:cNvPr>
          <p:cNvPicPr preferRelativeResize="0"/>
          <p:nvPr/>
        </p:nvPicPr>
        <p:blipFill rotWithShape="1">
          <a:blip r:embed="rId4">
            <a:alphaModFix/>
          </a:blip>
          <a:srcRect l="22820" t="35125" r="60837" b="21928"/>
          <a:stretch/>
        </p:blipFill>
        <p:spPr>
          <a:xfrm rot="-3310221">
            <a:off x="9882937" y="2921971"/>
            <a:ext cx="1696497" cy="2507932"/>
          </a:xfrm>
          <a:prstGeom prst="rect">
            <a:avLst/>
          </a:prstGeom>
          <a:noFill/>
          <a:ln>
            <a:noFill/>
          </a:ln>
          <a:effectLst>
            <a:outerShdw blurRad="57150" dist="19050" dir="6840000" algn="bl" rotWithShape="0">
              <a:srgbClr val="000000">
                <a:alpha val="37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17"/>
        <p:cNvGrpSpPr/>
        <p:nvPr/>
      </p:nvGrpSpPr>
      <p:grpSpPr>
        <a:xfrm>
          <a:off x="0" y="0"/>
          <a:ext cx="0" cy="0"/>
          <a:chOff x="0" y="0"/>
          <a:chExt cx="0" cy="0"/>
        </a:xfrm>
      </p:grpSpPr>
      <p:sp>
        <p:nvSpPr>
          <p:cNvPr id="6718" name="Google Shape;6718;p225"/>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Audience </a:t>
            </a:r>
            <a:r>
              <a:rPr lang="en">
                <a:solidFill>
                  <a:schemeClr val="dk1">
                    <a:alpha val="0"/>
                  </a:schemeClr>
                </a:solidFill>
              </a:rPr>
              <a:t>(5)</a:t>
            </a:r>
            <a:endParaRPr>
              <a:solidFill>
                <a:schemeClr val="dk1">
                  <a:alpha val="0"/>
                </a:schemeClr>
              </a:solidFill>
            </a:endParaRPr>
          </a:p>
        </p:txBody>
      </p:sp>
      <p:sp>
        <p:nvSpPr>
          <p:cNvPr id="6719" name="Google Shape;6719;p225"/>
          <p:cNvSpPr txBox="1">
            <a:spLocks noGrp="1"/>
          </p:cNvSpPr>
          <p:nvPr>
            <p:ph type="subTitle" idx="3"/>
          </p:nvPr>
        </p:nvSpPr>
        <p:spPr>
          <a:xfrm>
            <a:off x="1042400" y="1627633"/>
            <a:ext cx="9930400" cy="517200"/>
          </a:xfrm>
          <a:prstGeom prst="rect">
            <a:avLst/>
          </a:prstGeom>
        </p:spPr>
        <p:txBody>
          <a:bodyPr spcFirstLastPara="1" wrap="square" lIns="121900" tIns="121900" rIns="121900" bIns="121900" anchor="t" anchorCtr="0">
            <a:noAutofit/>
          </a:bodyPr>
          <a:lstStyle/>
          <a:p>
            <a:pPr marL="0" indent="0" algn="l"/>
            <a:r>
              <a:rPr lang="en" sz="2133">
                <a:solidFill>
                  <a:schemeClr val="lt2"/>
                </a:solidFill>
              </a:rPr>
              <a:t>7. How do you know if your audience can interpret your intention?</a:t>
            </a:r>
            <a:endParaRPr sz="2133">
              <a:solidFill>
                <a:schemeClr val="lt2"/>
              </a:solidFill>
            </a:endParaRPr>
          </a:p>
        </p:txBody>
      </p:sp>
      <p:sp>
        <p:nvSpPr>
          <p:cNvPr id="6720" name="Google Shape;6720;p225"/>
          <p:cNvSpPr txBox="1">
            <a:spLocks noGrp="1"/>
          </p:cNvSpPr>
          <p:nvPr>
            <p:ph type="body" idx="1"/>
          </p:nvPr>
        </p:nvSpPr>
        <p:spPr>
          <a:xfrm>
            <a:off x="996800" y="2473300"/>
            <a:ext cx="5099200" cy="3283600"/>
          </a:xfrm>
          <a:prstGeom prst="rect">
            <a:avLst/>
          </a:prstGeom>
        </p:spPr>
        <p:txBody>
          <a:bodyPr spcFirstLastPara="1" wrap="square" lIns="121900" tIns="121900" rIns="121900" bIns="121900" anchor="t" anchorCtr="0">
            <a:noAutofit/>
          </a:bodyPr>
          <a:lstStyle/>
          <a:p>
            <a:pPr marL="0" indent="0">
              <a:spcBef>
                <a:spcPts val="0"/>
              </a:spcBef>
              <a:buNone/>
            </a:pPr>
            <a:r>
              <a:rPr lang="en" sz="2000"/>
              <a:t>I know when my audience can understand what is going on in my performance when they verbally react. This could include laughter from a humorous piece, gasping when something unexpected or tragic happens, or the audience looking focused and engaged. </a:t>
            </a:r>
            <a:endParaRPr sz="2000"/>
          </a:p>
          <a:p>
            <a:pPr marL="0" indent="0">
              <a:spcBef>
                <a:spcPts val="0"/>
              </a:spcBef>
              <a:buNone/>
            </a:pPr>
            <a:endParaRPr sz="2000"/>
          </a:p>
          <a:p>
            <a:pPr marL="0" indent="0">
              <a:spcBef>
                <a:spcPts val="0"/>
              </a:spcBef>
              <a:buNone/>
            </a:pPr>
            <a:r>
              <a:rPr lang="en" sz="2000"/>
              <a:t>The best way for me to tell if the audience understood the intention of the performance is when I get positive comments after the performance.  </a:t>
            </a:r>
            <a:endParaRPr sz="2000"/>
          </a:p>
          <a:p>
            <a:pPr marL="0" indent="0">
              <a:spcBef>
                <a:spcPts val="0"/>
              </a:spcBef>
              <a:buNone/>
            </a:pPr>
            <a:endParaRPr sz="2133"/>
          </a:p>
        </p:txBody>
      </p:sp>
      <p:pic>
        <p:nvPicPr>
          <p:cNvPr id="6721" name="Google Shape;6721;p225">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6410269" y="2256456"/>
            <a:ext cx="1705033" cy="4372123"/>
          </a:xfrm>
          <a:prstGeom prst="rect">
            <a:avLst/>
          </a:prstGeom>
          <a:noFill/>
          <a:ln>
            <a:noFill/>
          </a:ln>
        </p:spPr>
      </p:pic>
      <p:pic>
        <p:nvPicPr>
          <p:cNvPr id="6722" name="Google Shape;6722;p225">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8242301" y="2741110"/>
            <a:ext cx="3670296" cy="27479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26"/>
        <p:cNvGrpSpPr/>
        <p:nvPr/>
      </p:nvGrpSpPr>
      <p:grpSpPr>
        <a:xfrm>
          <a:off x="0" y="0"/>
          <a:ext cx="0" cy="0"/>
          <a:chOff x="0" y="0"/>
          <a:chExt cx="0" cy="0"/>
        </a:xfrm>
      </p:grpSpPr>
      <p:sp>
        <p:nvSpPr>
          <p:cNvPr id="6727" name="Google Shape;6727;p226"/>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Audience </a:t>
            </a:r>
            <a:r>
              <a:rPr lang="en">
                <a:solidFill>
                  <a:schemeClr val="dk1">
                    <a:alpha val="0"/>
                  </a:schemeClr>
                </a:solidFill>
              </a:rPr>
              <a:t>(6)</a:t>
            </a:r>
            <a:endParaRPr>
              <a:solidFill>
                <a:schemeClr val="dk1">
                  <a:alpha val="0"/>
                </a:schemeClr>
              </a:solidFill>
            </a:endParaRPr>
          </a:p>
        </p:txBody>
      </p:sp>
      <p:sp>
        <p:nvSpPr>
          <p:cNvPr id="6728" name="Google Shape;6728;p226"/>
          <p:cNvSpPr txBox="1">
            <a:spLocks noGrp="1"/>
          </p:cNvSpPr>
          <p:nvPr>
            <p:ph type="subTitle" idx="3"/>
          </p:nvPr>
        </p:nvSpPr>
        <p:spPr>
          <a:xfrm>
            <a:off x="996800" y="1513333"/>
            <a:ext cx="9930400" cy="517200"/>
          </a:xfrm>
          <a:prstGeom prst="rect">
            <a:avLst/>
          </a:prstGeom>
        </p:spPr>
        <p:txBody>
          <a:bodyPr spcFirstLastPara="1" wrap="square" lIns="121900" tIns="121900" rIns="121900" bIns="121900" anchor="t" anchorCtr="0">
            <a:noAutofit/>
          </a:bodyPr>
          <a:lstStyle/>
          <a:p>
            <a:pPr marL="0" indent="0" algn="l"/>
            <a:r>
              <a:rPr lang="en" sz="2133" dirty="0">
                <a:solidFill>
                  <a:schemeClr val="lt2"/>
                </a:solidFill>
              </a:rPr>
              <a:t>8. Audience entertainment.  Give examples of how you have kept the audience in mind throughout your process and performance. </a:t>
            </a:r>
            <a:endParaRPr sz="2133" dirty="0">
              <a:solidFill>
                <a:schemeClr val="lt2"/>
              </a:solidFill>
            </a:endParaRPr>
          </a:p>
        </p:txBody>
      </p:sp>
      <p:sp>
        <p:nvSpPr>
          <p:cNvPr id="6729" name="Google Shape;6729;p226"/>
          <p:cNvSpPr txBox="1">
            <a:spLocks noGrp="1"/>
          </p:cNvSpPr>
          <p:nvPr>
            <p:ph type="body" idx="1"/>
          </p:nvPr>
        </p:nvSpPr>
        <p:spPr>
          <a:xfrm>
            <a:off x="996800" y="2638400"/>
            <a:ext cx="4946800" cy="3283600"/>
          </a:xfrm>
          <a:prstGeom prst="rect">
            <a:avLst/>
          </a:prstGeom>
        </p:spPr>
        <p:txBody>
          <a:bodyPr spcFirstLastPara="1" wrap="square" lIns="121900" tIns="121900" rIns="121900" bIns="121900" anchor="t" anchorCtr="0">
            <a:noAutofit/>
          </a:bodyPr>
          <a:lstStyle/>
          <a:p>
            <a:pPr marL="0" indent="0">
              <a:spcBef>
                <a:spcPts val="0"/>
              </a:spcBef>
              <a:buNone/>
            </a:pPr>
            <a:r>
              <a:rPr lang="en" dirty="0"/>
              <a:t>Audience entertainment is something that I personally strive for in every performance I create. An example of this was in week 4, when we focused on space and made a skit of chasing ourselves in a box, with the Mario Kart soundtrack. The skit had no dialogue but instead we made sounds, comically big movements and facial expressions, this made some people giggle at the hilarity of this as well as at the ending where [student A name] ‘booped’ [student B name] on the nose and we all fell out of the box and onto the ground. </a:t>
            </a:r>
            <a:endParaRPr dirty="0"/>
          </a:p>
          <a:p>
            <a:pPr marL="0" indent="0">
              <a:spcBef>
                <a:spcPts val="0"/>
              </a:spcBef>
              <a:buNone/>
            </a:pPr>
            <a:endParaRPr sz="2133" dirty="0"/>
          </a:p>
          <a:p>
            <a:pPr marL="0" indent="0">
              <a:buNone/>
            </a:pPr>
            <a:endParaRPr sz="2133" dirty="0"/>
          </a:p>
        </p:txBody>
      </p:sp>
      <p:pic>
        <p:nvPicPr>
          <p:cNvPr id="6730" name="Google Shape;6730;p226">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6096001" y="2413000"/>
            <a:ext cx="2552700" cy="2743200"/>
          </a:xfrm>
          <a:prstGeom prst="rect">
            <a:avLst/>
          </a:prstGeom>
          <a:noFill/>
          <a:ln>
            <a:noFill/>
          </a:ln>
        </p:spPr>
      </p:pic>
      <p:pic>
        <p:nvPicPr>
          <p:cNvPr id="6731" name="Google Shape;6731;p226">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8966200" y="2671167"/>
            <a:ext cx="2413000" cy="3218068"/>
          </a:xfrm>
          <a:prstGeom prst="rect">
            <a:avLst/>
          </a:prstGeom>
          <a:noFill/>
          <a:ln>
            <a:noFill/>
          </a:ln>
        </p:spPr>
      </p:pic>
      <p:pic>
        <p:nvPicPr>
          <p:cNvPr id="6732" name="Google Shape;6732;p226">
            <a:hlinkClick r:id="rId5"/>
            <a:extLst>
              <a:ext uri="{C183D7F6-B498-43B3-948B-1728B52AA6E4}">
                <adec:decorative xmlns:adec="http://schemas.microsoft.com/office/drawing/2017/decorative" val="1"/>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6098124" y="5297502"/>
            <a:ext cx="2548451" cy="14358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2"/>
                                        </p:tgtEl>
                                        <p:attrNameLst>
                                          <p:attrName>style.visibility</p:attrName>
                                        </p:attrNameLst>
                                      </p:cBhvr>
                                      <p:to>
                                        <p:strVal val="visible"/>
                                      </p:to>
                                    </p:set>
                                    <p:animEffect transition="in" filter="fade">
                                      <p:cBhvr>
                                        <p:cTn id="7" dur="1000"/>
                                        <p:tgtEl>
                                          <p:spTgt spid="6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36"/>
        <p:cNvGrpSpPr/>
        <p:nvPr/>
      </p:nvGrpSpPr>
      <p:grpSpPr>
        <a:xfrm>
          <a:off x="0" y="0"/>
          <a:ext cx="0" cy="0"/>
          <a:chOff x="0" y="0"/>
          <a:chExt cx="0" cy="0"/>
        </a:xfrm>
      </p:grpSpPr>
      <p:sp>
        <p:nvSpPr>
          <p:cNvPr id="6737" name="Google Shape;6737;p227"/>
          <p:cNvSpPr txBox="1">
            <a:spLocks noGrp="1"/>
          </p:cNvSpPr>
          <p:nvPr>
            <p:ph type="title"/>
          </p:nvPr>
        </p:nvSpPr>
        <p:spPr>
          <a:xfrm rot="-535">
            <a:off x="950967" y="601771"/>
            <a:ext cx="10290000" cy="763600"/>
          </a:xfrm>
          <a:prstGeom prst="rect">
            <a:avLst/>
          </a:prstGeom>
        </p:spPr>
        <p:txBody>
          <a:bodyPr spcFirstLastPara="1" wrap="square" lIns="121900" tIns="121900" rIns="121900" bIns="121900" anchor="t" anchorCtr="0">
            <a:noAutofit/>
          </a:bodyPr>
          <a:lstStyle/>
          <a:p>
            <a:r>
              <a:rPr lang="en">
                <a:solidFill>
                  <a:schemeClr val="dk1"/>
                </a:solidFill>
              </a:rPr>
              <a:t>Audience </a:t>
            </a:r>
            <a:r>
              <a:rPr lang="en">
                <a:solidFill>
                  <a:schemeClr val="dk1">
                    <a:alpha val="0"/>
                  </a:schemeClr>
                </a:solidFill>
              </a:rPr>
              <a:t>(7)</a:t>
            </a:r>
            <a:endParaRPr>
              <a:solidFill>
                <a:schemeClr val="dk1">
                  <a:alpha val="0"/>
                </a:schemeClr>
              </a:solidFill>
            </a:endParaRPr>
          </a:p>
        </p:txBody>
      </p:sp>
      <p:sp>
        <p:nvSpPr>
          <p:cNvPr id="6738" name="Google Shape;6738;p227"/>
          <p:cNvSpPr txBox="1">
            <a:spLocks noGrp="1"/>
          </p:cNvSpPr>
          <p:nvPr>
            <p:ph type="subTitle" idx="3"/>
          </p:nvPr>
        </p:nvSpPr>
        <p:spPr>
          <a:xfrm>
            <a:off x="1042400" y="1627633"/>
            <a:ext cx="9930400" cy="517200"/>
          </a:xfrm>
          <a:prstGeom prst="rect">
            <a:avLst/>
          </a:prstGeom>
        </p:spPr>
        <p:txBody>
          <a:bodyPr spcFirstLastPara="1" wrap="square" lIns="121900" tIns="121900" rIns="121900" bIns="121900" anchor="t" anchorCtr="0">
            <a:noAutofit/>
          </a:bodyPr>
          <a:lstStyle/>
          <a:p>
            <a:pPr marL="0" indent="0" algn="l"/>
            <a:r>
              <a:rPr lang="en" sz="2133" dirty="0">
                <a:solidFill>
                  <a:schemeClr val="lt2"/>
                </a:solidFill>
              </a:rPr>
              <a:t>8. Audience entertainment.  Give examples of how you have kept the audience in mind throughout your process and performance. </a:t>
            </a:r>
            <a:endParaRPr sz="2133" dirty="0">
              <a:solidFill>
                <a:schemeClr val="lt2"/>
              </a:solidFill>
            </a:endParaRPr>
          </a:p>
        </p:txBody>
      </p:sp>
      <p:sp>
        <p:nvSpPr>
          <p:cNvPr id="6739" name="Google Shape;6739;p227"/>
          <p:cNvSpPr txBox="1">
            <a:spLocks noGrp="1"/>
          </p:cNvSpPr>
          <p:nvPr>
            <p:ph type="body" idx="1"/>
          </p:nvPr>
        </p:nvSpPr>
        <p:spPr>
          <a:xfrm>
            <a:off x="996800" y="2752700"/>
            <a:ext cx="10290000" cy="3283600"/>
          </a:xfrm>
          <a:prstGeom prst="rect">
            <a:avLst/>
          </a:prstGeom>
        </p:spPr>
        <p:txBody>
          <a:bodyPr spcFirstLastPara="1" wrap="square" lIns="121900" tIns="121900" rIns="121900" bIns="121900" anchor="t" anchorCtr="0">
            <a:noAutofit/>
          </a:bodyPr>
          <a:lstStyle/>
          <a:p>
            <a:pPr marL="0" indent="0">
              <a:spcBef>
                <a:spcPts val="0"/>
              </a:spcBef>
              <a:buNone/>
            </a:pPr>
            <a:r>
              <a:rPr lang="en" sz="2133" dirty="0"/>
              <a:t>Another time I've seen my impact on audience entertainment was in 2022’s Winterfest when I did an open practice and was the director for my beyond group. I spoke to the audience, made a few jokes and even got an ordained minister to come up on stage and minster a wedding scene. This was genuinely one of my most favourite things I've ever done. The crowd would not stop their laughter and it made me feel calm during the performance and amazing afterwards.  They were certainly entertained. </a:t>
            </a:r>
            <a:endParaRPr sz="2133" dirty="0"/>
          </a:p>
          <a:p>
            <a:pPr marL="0" indent="0">
              <a:buNone/>
            </a:pPr>
            <a:endParaRPr sz="2133"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743"/>
        <p:cNvGrpSpPr/>
        <p:nvPr/>
      </p:nvGrpSpPr>
      <p:grpSpPr>
        <a:xfrm>
          <a:off x="0" y="0"/>
          <a:ext cx="0" cy="0"/>
          <a:chOff x="0" y="0"/>
          <a:chExt cx="0" cy="0"/>
        </a:xfrm>
      </p:grpSpPr>
      <p:sp>
        <p:nvSpPr>
          <p:cNvPr id="6744" name="Google Shape;6744;p228"/>
          <p:cNvSpPr txBox="1">
            <a:spLocks noGrp="1"/>
          </p:cNvSpPr>
          <p:nvPr>
            <p:ph type="ctrTitle"/>
          </p:nvPr>
        </p:nvSpPr>
        <p:spPr>
          <a:xfrm>
            <a:off x="950967" y="998567"/>
            <a:ext cx="10290000" cy="3299600"/>
          </a:xfrm>
          <a:prstGeom prst="rect">
            <a:avLst/>
          </a:prstGeom>
        </p:spPr>
        <p:txBody>
          <a:bodyPr spcFirstLastPara="1" wrap="square" lIns="121900" tIns="121900" rIns="121900" bIns="121900" anchor="b" anchorCtr="0">
            <a:noAutofit/>
          </a:bodyPr>
          <a:lstStyle/>
          <a:p>
            <a:r>
              <a:rPr lang="en" b="1"/>
              <a:t>Performing Arts Essentials Portfolio</a:t>
            </a:r>
            <a:endParaRPr b="1"/>
          </a:p>
        </p:txBody>
      </p:sp>
      <p:sp>
        <p:nvSpPr>
          <p:cNvPr id="6745" name="Google Shape;6745;p228"/>
          <p:cNvSpPr txBox="1">
            <a:spLocks noGrp="1"/>
          </p:cNvSpPr>
          <p:nvPr>
            <p:ph type="subTitle" idx="1"/>
          </p:nvPr>
        </p:nvSpPr>
        <p:spPr>
          <a:xfrm>
            <a:off x="3190000" y="4297433"/>
            <a:ext cx="5812000" cy="546000"/>
          </a:xfrm>
          <a:prstGeom prst="rect">
            <a:avLst/>
          </a:prstGeom>
        </p:spPr>
        <p:txBody>
          <a:bodyPr spcFirstLastPara="1" wrap="square" lIns="121900" tIns="121900" rIns="121900" bIns="121900" anchor="t" anchorCtr="0">
            <a:noAutofit/>
          </a:bodyPr>
          <a:lstStyle/>
          <a:p>
            <a:pPr marL="0" indent="0"/>
            <a:r>
              <a:rPr lang="en" sz="2400">
                <a:latin typeface="Arial"/>
                <a:ea typeface="Arial"/>
                <a:cs typeface="Arial"/>
                <a:sym typeface="Arial"/>
              </a:rPr>
              <a:t>Student 3 assessment task</a:t>
            </a:r>
          </a:p>
        </p:txBody>
      </p:sp>
      <p:cxnSp>
        <p:nvCxnSpPr>
          <p:cNvPr id="6746" name="Google Shape;6746;p228">
            <a:extLst>
              <a:ext uri="{C183D7F6-B498-43B3-948B-1728B52AA6E4}">
                <adec:decorative xmlns:adec="http://schemas.microsoft.com/office/drawing/2017/decorative" val="1"/>
              </a:ext>
            </a:extLst>
          </p:cNvPr>
          <p:cNvCxnSpPr/>
          <p:nvPr/>
        </p:nvCxnSpPr>
        <p:spPr>
          <a:xfrm>
            <a:off x="4023200" y="4241800"/>
            <a:ext cx="4145600" cy="0"/>
          </a:xfrm>
          <a:prstGeom prst="straightConnector1">
            <a:avLst/>
          </a:prstGeom>
          <a:noFill/>
          <a:ln w="38100" cap="flat" cmpd="sng">
            <a:solidFill>
              <a:schemeClr val="accent3"/>
            </a:solidFill>
            <a:prstDash val="solid"/>
            <a:round/>
            <a:headEnd type="none" w="med" len="med"/>
            <a:tailEnd type="non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50"/>
        <p:cNvGrpSpPr/>
        <p:nvPr/>
      </p:nvGrpSpPr>
      <p:grpSpPr>
        <a:xfrm>
          <a:off x="0" y="0"/>
          <a:ext cx="0" cy="0"/>
          <a:chOff x="0" y="0"/>
          <a:chExt cx="0" cy="0"/>
        </a:xfrm>
      </p:grpSpPr>
      <p:sp>
        <p:nvSpPr>
          <p:cNvPr id="7" name="Title 6">
            <a:extLst>
              <a:ext uri="{FF2B5EF4-FFF2-40B4-BE49-F238E27FC236}">
                <a16:creationId xmlns:a16="http://schemas.microsoft.com/office/drawing/2014/main" id="{7F0A0E6A-597B-B96D-21F0-0B38EF22A721}"/>
              </a:ext>
            </a:extLst>
          </p:cNvPr>
          <p:cNvSpPr>
            <a:spLocks noGrp="1"/>
          </p:cNvSpPr>
          <p:nvPr>
            <p:ph type="title" idx="15"/>
          </p:nvPr>
        </p:nvSpPr>
        <p:spPr>
          <a:xfrm>
            <a:off x="1137800" y="674350"/>
            <a:ext cx="10272000" cy="763600"/>
          </a:xfrm>
        </p:spPr>
        <p:txBody>
          <a:bodyPr/>
          <a:lstStyle/>
          <a:p>
            <a:r>
              <a:rPr lang="en-US"/>
              <a:t>Table of </a:t>
            </a:r>
            <a:r>
              <a:rPr lang="en-US" b="1"/>
              <a:t>Contents</a:t>
            </a:r>
          </a:p>
        </p:txBody>
      </p:sp>
      <p:cxnSp>
        <p:nvCxnSpPr>
          <p:cNvPr id="6760" name="Google Shape;6760;p229">
            <a:extLst>
              <a:ext uri="{C183D7F6-B498-43B3-948B-1728B52AA6E4}">
                <adec:decorative xmlns:adec="http://schemas.microsoft.com/office/drawing/2017/decorative" val="1"/>
              </a:ext>
            </a:extLst>
          </p:cNvPr>
          <p:cNvCxnSpPr/>
          <p:nvPr/>
        </p:nvCxnSpPr>
        <p:spPr>
          <a:xfrm>
            <a:off x="6009000" y="1614133"/>
            <a:ext cx="2674400" cy="0"/>
          </a:xfrm>
          <a:prstGeom prst="straightConnector1">
            <a:avLst/>
          </a:prstGeom>
          <a:noFill/>
          <a:ln w="38100" cap="flat" cmpd="sng">
            <a:solidFill>
              <a:schemeClr val="accent3"/>
            </a:solidFill>
            <a:prstDash val="solid"/>
            <a:round/>
            <a:headEnd type="none" w="med" len="med"/>
            <a:tailEnd type="none" w="med" len="med"/>
          </a:ln>
        </p:spPr>
      </p:cxnSp>
      <p:sp>
        <p:nvSpPr>
          <p:cNvPr id="6751" name="Google Shape;6751;p229">
            <a:hlinkClick r:id="rId3" action="ppaction://hlinksldjump"/>
          </p:cNvPr>
          <p:cNvSpPr/>
          <p:nvPr/>
        </p:nvSpPr>
        <p:spPr>
          <a:xfrm>
            <a:off x="3256900" y="1974333"/>
            <a:ext cx="1331200" cy="791200"/>
          </a:xfrm>
          <a:prstGeom prst="roundRect">
            <a:avLst>
              <a:gd name="adj" fmla="val 50000"/>
            </a:avLst>
          </a:prstGeom>
          <a:solidFill>
            <a:srgbClr val="D5FFDF"/>
          </a:solidFill>
          <a:ln w="38100" cap="flat" cmpd="sng">
            <a:solidFill>
              <a:schemeClr val="dk1"/>
            </a:solidFill>
            <a:prstDash val="solid"/>
            <a:round/>
            <a:headEnd type="none" w="sm" len="sm"/>
            <a:tailEnd type="none" w="sm" len="sm"/>
          </a:ln>
        </p:spPr>
        <p:txBody>
          <a:bodyPr spcFirstLastPara="1" wrap="square" lIns="73133" tIns="121900" rIns="121900" bIns="195067" anchor="ctr" anchorCtr="0">
            <a:noAutofit/>
          </a:bodyPr>
          <a:lstStyle/>
          <a:p>
            <a:pPr algn="ctr" defTabSz="1219170">
              <a:buClr>
                <a:srgbClr val="000000"/>
              </a:buClr>
            </a:pPr>
            <a:r>
              <a:rPr lang="en" sz="3200" b="1" kern="0">
                <a:solidFill>
                  <a:srgbClr val="191919"/>
                </a:solidFill>
                <a:latin typeface="Arial"/>
                <a:ea typeface="Arial"/>
                <a:cs typeface="Arial"/>
                <a:sym typeface="Arial"/>
              </a:rPr>
              <a:t>↗</a:t>
            </a:r>
            <a:endParaRPr sz="3200" b="1" kern="0">
              <a:solidFill>
                <a:srgbClr val="191919"/>
              </a:solidFill>
              <a:latin typeface="Arial"/>
              <a:ea typeface="Arial"/>
              <a:cs typeface="Arial"/>
              <a:sym typeface="Arial"/>
            </a:endParaRPr>
          </a:p>
        </p:txBody>
      </p:sp>
      <p:sp>
        <p:nvSpPr>
          <p:cNvPr id="4" name="Google Shape;6753;p229">
            <a:extLst>
              <a:ext uri="{FF2B5EF4-FFF2-40B4-BE49-F238E27FC236}">
                <a16:creationId xmlns:a16="http://schemas.microsoft.com/office/drawing/2014/main" id="{1D5D8BD4-B13F-7567-AD7D-6D7ACB3102AC}"/>
              </a:ext>
            </a:extLst>
          </p:cNvPr>
          <p:cNvSpPr txBox="1">
            <a:spLocks/>
          </p:cNvSpPr>
          <p:nvPr/>
        </p:nvSpPr>
        <p:spPr>
          <a:xfrm>
            <a:off x="1979618" y="2730100"/>
            <a:ext cx="3784400" cy="70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Arial"/>
              <a:buNone/>
              <a:defRPr sz="33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defTabSz="914400"/>
            <a:r>
              <a:rPr lang="en-US" kern="0"/>
              <a:t>Protocols</a:t>
            </a:r>
          </a:p>
        </p:txBody>
      </p:sp>
      <p:sp>
        <p:nvSpPr>
          <p:cNvPr id="6757" name="Google Shape;6757;p229">
            <a:hlinkClick r:id="rId4" action="ppaction://hlinksldjump"/>
          </p:cNvPr>
          <p:cNvSpPr/>
          <p:nvPr/>
        </p:nvSpPr>
        <p:spPr>
          <a:xfrm>
            <a:off x="7603933" y="1974333"/>
            <a:ext cx="1331200" cy="791200"/>
          </a:xfrm>
          <a:prstGeom prst="roundRect">
            <a:avLst>
              <a:gd name="adj" fmla="val 50000"/>
            </a:avLst>
          </a:prstGeom>
          <a:solidFill>
            <a:srgbClr val="FED9BB"/>
          </a:solidFill>
          <a:ln w="38100" cap="flat" cmpd="sng">
            <a:solidFill>
              <a:schemeClr val="dk1"/>
            </a:solidFill>
            <a:prstDash val="solid"/>
            <a:round/>
            <a:headEnd type="none" w="sm" len="sm"/>
            <a:tailEnd type="none" w="sm" len="sm"/>
          </a:ln>
        </p:spPr>
        <p:txBody>
          <a:bodyPr spcFirstLastPara="1" wrap="square" lIns="73133" tIns="121900" rIns="121900" bIns="195067" anchor="ctr" anchorCtr="0">
            <a:noAutofit/>
          </a:bodyPr>
          <a:lstStyle/>
          <a:p>
            <a:pPr algn="ctr" defTabSz="1219170">
              <a:buClr>
                <a:srgbClr val="000000"/>
              </a:buClr>
            </a:pPr>
            <a:r>
              <a:rPr lang="en" sz="3200" b="1" kern="0">
                <a:solidFill>
                  <a:srgbClr val="191919"/>
                </a:solidFill>
                <a:latin typeface="Arial"/>
                <a:ea typeface="Arial"/>
                <a:cs typeface="Arial"/>
                <a:sym typeface="Arial"/>
              </a:rPr>
              <a:t>↗</a:t>
            </a:r>
            <a:endParaRPr sz="3733" kern="0">
              <a:solidFill>
                <a:srgbClr val="191919"/>
              </a:solidFill>
              <a:latin typeface="Arial"/>
              <a:ea typeface="Arial"/>
              <a:cs typeface="Arial"/>
              <a:sym typeface="Arial"/>
            </a:endParaRPr>
          </a:p>
        </p:txBody>
      </p:sp>
      <p:sp>
        <p:nvSpPr>
          <p:cNvPr id="8" name="Google Shape;6753;p229">
            <a:extLst>
              <a:ext uri="{FF2B5EF4-FFF2-40B4-BE49-F238E27FC236}">
                <a16:creationId xmlns:a16="http://schemas.microsoft.com/office/drawing/2014/main" id="{F1587B2A-DCD2-E05E-7A0E-3EBA51EC105B}"/>
              </a:ext>
            </a:extLst>
          </p:cNvPr>
          <p:cNvSpPr txBox="1">
            <a:spLocks/>
          </p:cNvSpPr>
          <p:nvPr/>
        </p:nvSpPr>
        <p:spPr>
          <a:xfrm>
            <a:off x="6377323" y="2730100"/>
            <a:ext cx="3784400" cy="70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Arial"/>
              <a:buNone/>
              <a:defRPr sz="33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defTabSz="914400"/>
            <a:r>
              <a:rPr lang="en-US" kern="0"/>
              <a:t>Space</a:t>
            </a:r>
          </a:p>
        </p:txBody>
      </p:sp>
      <p:sp>
        <p:nvSpPr>
          <p:cNvPr id="6758" name="Google Shape;6758;p229">
            <a:hlinkClick r:id="rId5" action="ppaction://hlinksldjump"/>
          </p:cNvPr>
          <p:cNvSpPr/>
          <p:nvPr/>
        </p:nvSpPr>
        <p:spPr>
          <a:xfrm>
            <a:off x="3256900" y="4153167"/>
            <a:ext cx="1331200" cy="791200"/>
          </a:xfrm>
          <a:prstGeom prst="roundRect">
            <a:avLst>
              <a:gd name="adj" fmla="val 50000"/>
            </a:avLst>
          </a:prstGeom>
          <a:solidFill>
            <a:schemeClr val="accent3"/>
          </a:solidFill>
          <a:ln w="38100" cap="flat" cmpd="sng">
            <a:solidFill>
              <a:schemeClr val="dk1"/>
            </a:solidFill>
            <a:prstDash val="solid"/>
            <a:round/>
            <a:headEnd type="none" w="sm" len="sm"/>
            <a:tailEnd type="none" w="sm" len="sm"/>
          </a:ln>
        </p:spPr>
        <p:txBody>
          <a:bodyPr spcFirstLastPara="1" wrap="square" lIns="73133" tIns="121900" rIns="121900" bIns="195067" anchor="ctr" anchorCtr="0">
            <a:noAutofit/>
          </a:bodyPr>
          <a:lstStyle/>
          <a:p>
            <a:pPr algn="ctr" defTabSz="1219170">
              <a:buClr>
                <a:srgbClr val="000000"/>
              </a:buClr>
            </a:pPr>
            <a:r>
              <a:rPr lang="en" sz="3200" b="1" kern="0">
                <a:solidFill>
                  <a:srgbClr val="191919"/>
                </a:solidFill>
                <a:latin typeface="Arial"/>
                <a:ea typeface="Arial"/>
                <a:cs typeface="Arial"/>
                <a:sym typeface="Arial"/>
              </a:rPr>
              <a:t>↗</a:t>
            </a:r>
            <a:endParaRPr sz="1867" kern="0">
              <a:solidFill>
                <a:srgbClr val="F9CFD0"/>
              </a:solidFill>
              <a:latin typeface="Arial"/>
              <a:cs typeface="Arial"/>
              <a:sym typeface="Arial"/>
            </a:endParaRPr>
          </a:p>
        </p:txBody>
      </p:sp>
      <p:sp>
        <p:nvSpPr>
          <p:cNvPr id="6754" name="Google Shape;6754;p229"/>
          <p:cNvSpPr txBox="1">
            <a:spLocks noGrp="1"/>
          </p:cNvSpPr>
          <p:nvPr>
            <p:ph type="title" idx="6"/>
          </p:nvPr>
        </p:nvSpPr>
        <p:spPr>
          <a:xfrm>
            <a:off x="2030284" y="4919533"/>
            <a:ext cx="3784400" cy="703600"/>
          </a:xfrm>
          <a:prstGeom prst="rect">
            <a:avLst/>
          </a:prstGeom>
        </p:spPr>
        <p:txBody>
          <a:bodyPr spcFirstLastPara="1" wrap="square" lIns="121900" tIns="121900" rIns="121900" bIns="121900" anchor="b" anchorCtr="0">
            <a:noAutofit/>
          </a:bodyPr>
          <a:lstStyle/>
          <a:p>
            <a:r>
              <a:rPr lang="en"/>
              <a:t>Presence</a:t>
            </a:r>
            <a:endParaRPr/>
          </a:p>
        </p:txBody>
      </p:sp>
      <p:sp>
        <p:nvSpPr>
          <p:cNvPr id="6759" name="Google Shape;6759;p229">
            <a:hlinkClick r:id="rId6" action="ppaction://hlinksldjump"/>
          </p:cNvPr>
          <p:cNvSpPr/>
          <p:nvPr/>
        </p:nvSpPr>
        <p:spPr>
          <a:xfrm>
            <a:off x="7603933" y="4153167"/>
            <a:ext cx="1331200" cy="791200"/>
          </a:xfrm>
          <a:prstGeom prst="roundRect">
            <a:avLst>
              <a:gd name="adj" fmla="val 50000"/>
            </a:avLst>
          </a:prstGeom>
          <a:solidFill>
            <a:srgbClr val="EAD1DC"/>
          </a:solidFill>
          <a:ln w="38100" cap="flat" cmpd="sng">
            <a:solidFill>
              <a:schemeClr val="dk1"/>
            </a:solidFill>
            <a:prstDash val="solid"/>
            <a:round/>
            <a:headEnd type="none" w="sm" len="sm"/>
            <a:tailEnd type="none" w="sm" len="sm"/>
          </a:ln>
        </p:spPr>
        <p:txBody>
          <a:bodyPr spcFirstLastPara="1" wrap="square" lIns="73133" tIns="121900" rIns="121900" bIns="195067" anchor="ctr" anchorCtr="0">
            <a:noAutofit/>
          </a:bodyPr>
          <a:lstStyle/>
          <a:p>
            <a:pPr algn="ctr" defTabSz="1219170">
              <a:buClr>
                <a:srgbClr val="000000"/>
              </a:buClr>
              <a:buSzPts val="1100"/>
            </a:pPr>
            <a:r>
              <a:rPr lang="en" sz="3200" b="1" kern="0">
                <a:solidFill>
                  <a:srgbClr val="191919"/>
                </a:solidFill>
                <a:latin typeface="Arial"/>
                <a:ea typeface="Arial"/>
                <a:cs typeface="Arial"/>
                <a:sym typeface="Arial"/>
              </a:rPr>
              <a:t>↗</a:t>
            </a:r>
            <a:endParaRPr sz="3200" b="1" kern="0">
              <a:solidFill>
                <a:srgbClr val="191919"/>
              </a:solidFill>
              <a:latin typeface="Arial"/>
              <a:ea typeface="Arial"/>
              <a:cs typeface="Arial"/>
              <a:sym typeface="Arial"/>
            </a:endParaRPr>
          </a:p>
        </p:txBody>
      </p:sp>
      <p:sp>
        <p:nvSpPr>
          <p:cNvPr id="6755" name="Google Shape;6755;p229"/>
          <p:cNvSpPr txBox="1">
            <a:spLocks noGrp="1"/>
          </p:cNvSpPr>
          <p:nvPr>
            <p:ph type="title" idx="9"/>
          </p:nvPr>
        </p:nvSpPr>
        <p:spPr>
          <a:xfrm>
            <a:off x="6377323" y="4919533"/>
            <a:ext cx="3784400" cy="703600"/>
          </a:xfrm>
          <a:prstGeom prst="rect">
            <a:avLst/>
          </a:prstGeom>
        </p:spPr>
        <p:txBody>
          <a:bodyPr spcFirstLastPara="1" wrap="square" lIns="121900" tIns="121900" rIns="121900" bIns="121900" anchor="b" anchorCtr="0">
            <a:noAutofit/>
          </a:bodyPr>
          <a:lstStyle/>
          <a:p>
            <a:r>
              <a:rPr lang="en"/>
              <a:t>Audience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64"/>
        <p:cNvGrpSpPr/>
        <p:nvPr/>
      </p:nvGrpSpPr>
      <p:grpSpPr>
        <a:xfrm>
          <a:off x="0" y="0"/>
          <a:ext cx="0" cy="0"/>
          <a:chOff x="0" y="0"/>
          <a:chExt cx="0" cy="0"/>
        </a:xfrm>
      </p:grpSpPr>
      <p:sp>
        <p:nvSpPr>
          <p:cNvPr id="6765" name="Google Shape;6765;p230"/>
          <p:cNvSpPr>
            <a:spLocks noGrp="1"/>
          </p:cNvSpPr>
          <p:nvPr>
            <p:ph type="title" idx="4294967295"/>
          </p:nvPr>
        </p:nvSpPr>
        <p:spPr>
          <a:xfrm>
            <a:off x="4070600" y="2689000"/>
            <a:ext cx="4050800" cy="1480000"/>
          </a:xfrm>
          <a:prstGeom prst="roundRect">
            <a:avLst>
              <a:gd name="adj" fmla="val 50000"/>
            </a:avLst>
          </a:prstGeom>
          <a:solidFill>
            <a:srgbClr val="D5FFDF"/>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274320" tIns="731520" rIns="121900" bIns="12190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191919"/>
                </a:solidFill>
                <a:effectLst/>
                <a:uLnTx/>
                <a:uFillTx/>
                <a:latin typeface="Arial"/>
                <a:ea typeface="Arial"/>
                <a:cs typeface="Arial"/>
                <a:sym typeface="Arial"/>
              </a:rPr>
              <a:t>PROTOCOLS</a:t>
            </a:r>
            <a:br>
              <a:rPr kumimoji="0" lang="en-US" sz="4000" b="0" i="0" u="none" strike="noStrike" kern="0" cap="none" spc="0" normalizeH="0" baseline="0" noProof="0">
                <a:ln>
                  <a:noFill/>
                </a:ln>
                <a:solidFill>
                  <a:srgbClr val="191919"/>
                </a:solidFill>
                <a:effectLst/>
                <a:uLnTx/>
                <a:uFillTx/>
                <a:latin typeface="Arial"/>
                <a:ea typeface="Arial"/>
                <a:cs typeface="Arial"/>
                <a:sym typeface="Arial"/>
              </a:rPr>
            </a:br>
            <a:r>
              <a:rPr kumimoji="0" lang="en-US" sz="4000" b="0" i="0" u="none" strike="noStrike" kern="0" cap="none" spc="0" normalizeH="0" baseline="0" noProof="0">
                <a:ln>
                  <a:noFill/>
                </a:ln>
                <a:solidFill>
                  <a:srgbClr val="191919"/>
                </a:solidFill>
                <a:effectLst/>
                <a:uLnTx/>
                <a:uFillTx/>
                <a:latin typeface="Arial"/>
                <a:ea typeface="Arial"/>
                <a:cs typeface="Arial"/>
                <a:sym typeface="Arial"/>
              </a:rPr>
              <a:t> </a:t>
            </a:r>
            <a:r>
              <a:rPr kumimoji="0" lang="en-US" sz="4000" b="0" i="0" u="none" strike="noStrike" kern="0" cap="none" spc="0" normalizeH="0" baseline="0" noProof="0">
                <a:ln>
                  <a:noFill/>
                </a:ln>
                <a:solidFill>
                  <a:srgbClr val="191919">
                    <a:alpha val="0"/>
                  </a:srgbClr>
                </a:solidFill>
                <a:effectLst/>
                <a:uLnTx/>
                <a:uFillTx/>
                <a:latin typeface="Arial"/>
                <a:ea typeface="Arial"/>
                <a:cs typeface="Arial"/>
                <a:sym typeface="Arial"/>
              </a:rPr>
              <a:t>(7)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64;p179">
            <a:extLst>
              <a:ext uri="{FF2B5EF4-FFF2-40B4-BE49-F238E27FC236}">
                <a16:creationId xmlns:a16="http://schemas.microsoft.com/office/drawing/2014/main" id="{67A5A584-0F3F-61AF-5AB1-023CEE0C81DF}"/>
              </a:ext>
            </a:extLst>
          </p:cNvPr>
          <p:cNvSpPr txBox="1">
            <a:spLocks noGrp="1"/>
          </p:cNvSpPr>
          <p:nvPr>
            <p:ph type="title" idx="4294967295"/>
          </p:nvPr>
        </p:nvSpPr>
        <p:spPr>
          <a:xfrm>
            <a:off x="171016" y="135924"/>
            <a:ext cx="11849967" cy="588781"/>
          </a:xfrm>
          <a:prstGeom prst="rect">
            <a:avLst/>
          </a:prstGeom>
          <a:solidFill>
            <a:schemeClr val="dk1"/>
          </a:solid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990"/>
              <a:buFont typeface="Arial"/>
              <a:buNone/>
              <a:tabLst/>
              <a:defRPr/>
            </a:pPr>
            <a:r>
              <a:rPr kumimoji="0" lang="en-AU" sz="2427" b="0" i="0" u="none" strike="noStrike" kern="0" cap="none" spc="0" normalizeH="0" baseline="0" noProof="0">
                <a:ln>
                  <a:noFill/>
                </a:ln>
                <a:solidFill>
                  <a:srgbClr val="FFFFFF"/>
                </a:solidFill>
                <a:effectLst/>
                <a:uLnTx/>
                <a:uFillTx/>
                <a:latin typeface="Arial"/>
                <a:ea typeface="Arial"/>
                <a:cs typeface="Arial"/>
                <a:sym typeface="Arial"/>
              </a:rPr>
              <a:t>CURRICULUM MATERIALS: Assessment marking guidelines</a:t>
            </a:r>
          </a:p>
        </p:txBody>
      </p:sp>
      <p:graphicFrame>
        <p:nvGraphicFramePr>
          <p:cNvPr id="4" name="Table 3">
            <a:extLst>
              <a:ext uri="{FF2B5EF4-FFF2-40B4-BE49-F238E27FC236}">
                <a16:creationId xmlns:a16="http://schemas.microsoft.com/office/drawing/2014/main" id="{E3DFE986-7FEC-476B-2CDF-A918232FCA86}"/>
              </a:ext>
            </a:extLst>
          </p:cNvPr>
          <p:cNvGraphicFramePr>
            <a:graphicFrameLocks noGrp="1"/>
          </p:cNvGraphicFramePr>
          <p:nvPr>
            <p:extLst>
              <p:ext uri="{D42A27DB-BD31-4B8C-83A1-F6EECF244321}">
                <p14:modId xmlns:p14="http://schemas.microsoft.com/office/powerpoint/2010/main" val="3868324805"/>
              </p:ext>
            </p:extLst>
          </p:nvPr>
        </p:nvGraphicFramePr>
        <p:xfrm>
          <a:off x="171016" y="724705"/>
          <a:ext cx="11849968" cy="5916377"/>
        </p:xfrm>
        <a:graphic>
          <a:graphicData uri="http://schemas.openxmlformats.org/drawingml/2006/table">
            <a:tbl>
              <a:tblPr firstRow="1" firstCol="1"/>
              <a:tblGrid>
                <a:gridCol w="1680573">
                  <a:extLst>
                    <a:ext uri="{9D8B030D-6E8A-4147-A177-3AD203B41FA5}">
                      <a16:colId xmlns:a16="http://schemas.microsoft.com/office/drawing/2014/main" val="3134840875"/>
                    </a:ext>
                  </a:extLst>
                </a:gridCol>
                <a:gridCol w="2033879">
                  <a:extLst>
                    <a:ext uri="{9D8B030D-6E8A-4147-A177-3AD203B41FA5}">
                      <a16:colId xmlns:a16="http://schemas.microsoft.com/office/drawing/2014/main" val="211578375"/>
                    </a:ext>
                  </a:extLst>
                </a:gridCol>
                <a:gridCol w="2033879">
                  <a:extLst>
                    <a:ext uri="{9D8B030D-6E8A-4147-A177-3AD203B41FA5}">
                      <a16:colId xmlns:a16="http://schemas.microsoft.com/office/drawing/2014/main" val="2414939244"/>
                    </a:ext>
                  </a:extLst>
                </a:gridCol>
                <a:gridCol w="2033879">
                  <a:extLst>
                    <a:ext uri="{9D8B030D-6E8A-4147-A177-3AD203B41FA5}">
                      <a16:colId xmlns:a16="http://schemas.microsoft.com/office/drawing/2014/main" val="993319723"/>
                    </a:ext>
                  </a:extLst>
                </a:gridCol>
                <a:gridCol w="2033879">
                  <a:extLst>
                    <a:ext uri="{9D8B030D-6E8A-4147-A177-3AD203B41FA5}">
                      <a16:colId xmlns:a16="http://schemas.microsoft.com/office/drawing/2014/main" val="3456450760"/>
                    </a:ext>
                  </a:extLst>
                </a:gridCol>
                <a:gridCol w="2033879">
                  <a:extLst>
                    <a:ext uri="{9D8B030D-6E8A-4147-A177-3AD203B41FA5}">
                      <a16:colId xmlns:a16="http://schemas.microsoft.com/office/drawing/2014/main" val="2310920424"/>
                    </a:ext>
                  </a:extLst>
                </a:gridCol>
              </a:tblGrid>
              <a:tr h="340250">
                <a:tc>
                  <a:txBody>
                    <a:bodyPr/>
                    <a:lstStyle/>
                    <a:p>
                      <a:pPr algn="l" rtl="0" fontAlgn="ctr"/>
                      <a:r>
                        <a:rPr lang="en-AU" sz="1400" b="0">
                          <a:effectLst/>
                          <a:latin typeface="Calibri"/>
                        </a:rPr>
                        <a:t>Syllabus code</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AU" sz="1400" b="0">
                          <a:effectLst/>
                          <a:latin typeface="Calibri"/>
                        </a:rPr>
                        <a:t>Novice</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AU" sz="1400" b="0">
                          <a:effectLst/>
                          <a:latin typeface="Calibri"/>
                        </a:rPr>
                        <a:t>Apprentice</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AU" sz="1400" b="0">
                          <a:effectLst/>
                          <a:latin typeface="Calibri"/>
                        </a:rPr>
                        <a:t>Practitioner</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AU" sz="1400" b="0">
                          <a:effectLst/>
                          <a:latin typeface="Calibri"/>
                        </a:rPr>
                        <a:t>Expert</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AU" sz="1400" b="0">
                          <a:effectLst/>
                          <a:latin typeface="Calibri"/>
                        </a:rPr>
                        <a:t>Master</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340912"/>
                  </a:ext>
                </a:extLst>
              </a:tr>
              <a:tr h="1550470">
                <a:tc>
                  <a:txBody>
                    <a:bodyPr/>
                    <a:lstStyle/>
                    <a:p>
                      <a:pPr algn="l" rtl="0" fontAlgn="ctr"/>
                      <a:r>
                        <a:rPr lang="en-AU" sz="1200" b="1">
                          <a:effectLst/>
                          <a:latin typeface="Calibri" panose="020F0502020204030204" pitchFamily="34" charset="0"/>
                          <a:ea typeface="Calibri" panose="020F0502020204030204" pitchFamily="34" charset="0"/>
                          <a:cs typeface="Calibri" panose="020F0502020204030204" pitchFamily="34" charset="0"/>
                        </a:rPr>
                        <a:t>PA5-2 experiments with ways in which space can be activated and transformed by the selection and manipulation of performance elements</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dirty="0">
                          <a:effectLst/>
                          <a:latin typeface="Calibri" panose="020F0502020204030204" pitchFamily="34" charset="0"/>
                        </a:rPr>
                        <a:t>I can, with teacher and peer support, offer ideas about the ways that space can be activated. I can identify performance elements that support this activation. I need to manipulate the performance elements to transform space</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offer ideas for ways in which space can be activated and transformed by selecting performance elements. I need to manipulate the performance elements to transform space.</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experiment with ways in which space can be activated and transformed by the selection and manipulation of performance elements. I need to be more deliberate in my creative decisions to ensure meaning is made.</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experiment in multiple ways in which space can be defined, activated and transformed by the deliberate selection and manipulation of performance elements. I need to be more deliberate and consider a wider context to ensure that meaning is made. </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experiment and refine multiple ways in which space can be defined, activated and transformed by the deliberate and appropriate selection and manipulation of performance elements.</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309942658"/>
                  </a:ext>
                </a:extLst>
              </a:tr>
              <a:tr h="2065165">
                <a:tc>
                  <a:txBody>
                    <a:bodyPr/>
                    <a:lstStyle/>
                    <a:p>
                      <a:pPr algn="l" rtl="0" fontAlgn="ctr"/>
                      <a:r>
                        <a:rPr lang="en-AU" sz="1200" b="1">
                          <a:effectLst/>
                          <a:latin typeface="Calibri" panose="020F0502020204030204" pitchFamily="34" charset="0"/>
                          <a:ea typeface="Calibri" panose="020F0502020204030204" pitchFamily="34" charset="0"/>
                          <a:cs typeface="Calibri" panose="020F0502020204030204" pitchFamily="34" charset="0"/>
                        </a:rPr>
                        <a:t>PA5-6 researches, documents, and reflects on performing arts concepts, ideas and processes</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with teacher and peer support, access texts and documents relating to performing arts concepts to help me offer ideas and engage with processes. I need to use provided texts and documents to engage in scaffolded reflection of performing arts concepts, ideas and processes.</a:t>
                      </a: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dirty="0">
                          <a:effectLst/>
                          <a:latin typeface="Calibri" panose="020F0502020204030204" pitchFamily="34" charset="0"/>
                        </a:rPr>
                        <a:t>I can use provided texts and documents to engage in scaffolded reflection of performing arts concepts, ideas and processes. I need to independently research texts and engage in autonomous reflection in consideration with the performing arts concepts and processes and use this reflecting to offer ideas.</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research documents and reflect on performing arts concepts, ideas and processes. I need to widen the range of documents I research so I can more thoughtfully reflect on concepts, ideas and processes.</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dirty="0">
                          <a:effectLst/>
                          <a:latin typeface="Calibri" panose="020F0502020204030204" pitchFamily="34" charset="0"/>
                        </a:rPr>
                        <a:t>I can thoroughly research a range of documents and thoughtfully reflect on performing arts concepts, ideas and processes. I need to autonomously expand my research scope so that I can thoughtfully reflect on and challenge ideas to create and implement processes and protocols. </a:t>
                      </a:r>
                    </a:p>
                    <a:p>
                      <a:pPr algn="l" rtl="0" fontAlgn="ctr"/>
                      <a:endParaRPr lang="en-AU" sz="1200" b="0" dirty="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source my own extensive research material to reflect on performing arts concepts, challenge ideas and create and implement processes and protocols. </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378613625"/>
                  </a:ext>
                </a:extLst>
              </a:tr>
              <a:tr h="1722035">
                <a:tc>
                  <a:txBody>
                    <a:bodyPr/>
                    <a:lstStyle/>
                    <a:p>
                      <a:pPr algn="l" rtl="0" fontAlgn="ctr"/>
                      <a:r>
                        <a:rPr lang="en-AU" sz="1200" b="1" dirty="0">
                          <a:effectLst/>
                          <a:latin typeface="Calibri" panose="020F0502020204030204" pitchFamily="34" charset="0"/>
                          <a:ea typeface="Calibri" panose="020F0502020204030204" pitchFamily="34" charset="0"/>
                          <a:cs typeface="Calibri" panose="020F0502020204030204" pitchFamily="34" charset="0"/>
                        </a:rPr>
                        <a:t>PA5-7 responds to provocations or stimulus to select, develop and produce performance material</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with teacher and peer support, identify and respond to provocations and/or stimulus to select performance material. I need to develop and produce performance material. </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respond to provocations and/or stimulus to select and/or develop performance material. I need to produce performance material.</a:t>
                      </a: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p>
                      <a:pPr algn="l" rtl="0" fontAlgn="ctr"/>
                      <a:endParaRPr lang="en-AU" sz="1200" b="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dirty="0">
                          <a:effectLst/>
                          <a:latin typeface="Calibri" panose="020F0502020204030204" pitchFamily="34" charset="0"/>
                        </a:rPr>
                        <a:t>I can respond to provocations and/or stimulus to select, develop and produce performance material. I need to respond to diverse provocations and/or stimulus and consider the impact of the performance work on an audience. </a:t>
                      </a:r>
                    </a:p>
                    <a:p>
                      <a:pPr algn="l" rtl="0" fontAlgn="ctr"/>
                      <a:endParaRPr lang="en-AU" sz="1200" b="0" dirty="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a:effectLst/>
                          <a:latin typeface="Calibri" panose="020F0502020204030204" pitchFamily="34" charset="0"/>
                        </a:rPr>
                        <a:t>I can respond to diverse provocations and/or stimulus to select, develop and produce engaging and effective performance material. I need to consider and critically reflect upon audience impact and transformation in receiving the performance material.</a:t>
                      </a: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l" rtl="0" fontAlgn="ctr"/>
                      <a:r>
                        <a:rPr lang="en-AU" sz="1200" b="0" dirty="0">
                          <a:effectLst/>
                          <a:latin typeface="Calibri" panose="020F0502020204030204" pitchFamily="34" charset="0"/>
                        </a:rPr>
                        <a:t>I can respond to diverse and complex provocations and/or stimulus to select, develop and produce engaging, effective and transformative performance material. </a:t>
                      </a:r>
                    </a:p>
                    <a:p>
                      <a:pPr algn="l" rtl="0" fontAlgn="ctr"/>
                      <a:endParaRPr lang="en-AU" sz="1200" b="0" dirty="0">
                        <a:effectLst/>
                        <a:latin typeface="Calibri" panose="020F0502020204030204" pitchFamily="34" charset="0"/>
                      </a:endParaRPr>
                    </a:p>
                    <a:p>
                      <a:pPr algn="l" rtl="0" fontAlgn="ctr"/>
                      <a:endParaRPr lang="en-AU" sz="1200" b="0" dirty="0">
                        <a:effectLst/>
                        <a:latin typeface="Calibri" panose="020F0502020204030204" pitchFamily="34" charset="0"/>
                      </a:endParaRPr>
                    </a:p>
                    <a:p>
                      <a:pPr algn="l" rtl="0" fontAlgn="ctr"/>
                      <a:endParaRPr lang="en-AU" sz="1200" b="0" dirty="0">
                        <a:effectLst/>
                        <a:latin typeface="Calibri" panose="020F0502020204030204" pitchFamily="34" charset="0"/>
                      </a:endParaRPr>
                    </a:p>
                  </a:txBody>
                  <a:tcPr marL="5104" marR="5104" marT="3403" marB="3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798192625"/>
                  </a:ext>
                </a:extLst>
              </a:tr>
            </a:tbl>
          </a:graphicData>
        </a:graphic>
      </p:graphicFrame>
    </p:spTree>
    <p:extLst>
      <p:ext uri="{BB962C8B-B14F-4D97-AF65-F5344CB8AC3E}">
        <p14:creationId xmlns:p14="http://schemas.microsoft.com/office/powerpoint/2010/main" val="85847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69"/>
        <p:cNvGrpSpPr/>
        <p:nvPr/>
      </p:nvGrpSpPr>
      <p:grpSpPr>
        <a:xfrm>
          <a:off x="0" y="0"/>
          <a:ext cx="0" cy="0"/>
          <a:chOff x="0" y="0"/>
          <a:chExt cx="0" cy="0"/>
        </a:xfrm>
      </p:grpSpPr>
      <p:sp>
        <p:nvSpPr>
          <p:cNvPr id="6771" name="Google Shape;6771;p231"/>
          <p:cNvSpPr>
            <a:spLocks noGrp="1"/>
          </p:cNvSpPr>
          <p:nvPr>
            <p:ph type="title" idx="4294967295"/>
          </p:nvPr>
        </p:nvSpPr>
        <p:spPr>
          <a:xfrm>
            <a:off x="1083600" y="721500"/>
            <a:ext cx="10024800" cy="1244400"/>
          </a:xfrm>
          <a:prstGeom prst="roundRect">
            <a:avLst>
              <a:gd name="adj" fmla="val 50000"/>
            </a:avLst>
          </a:prstGeom>
          <a:solidFill>
            <a:srgbClr val="D5FFDF"/>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191919"/>
                </a:solidFill>
                <a:effectLst/>
                <a:uLnTx/>
                <a:uFillTx/>
                <a:latin typeface="Arial"/>
                <a:ea typeface="Arial"/>
                <a:cs typeface="Arial"/>
                <a:sym typeface="Arial"/>
              </a:rPr>
              <a:t>How Have Idea Generation And Collaboration Influenced Your Work In Performing arts?</a:t>
            </a:r>
          </a:p>
        </p:txBody>
      </p:sp>
      <p:sp>
        <p:nvSpPr>
          <p:cNvPr id="6770" name="Google Shape;6770;p231"/>
          <p:cNvSpPr txBox="1">
            <a:spLocks noGrp="1"/>
          </p:cNvSpPr>
          <p:nvPr>
            <p:ph type="subTitle" idx="1"/>
          </p:nvPr>
        </p:nvSpPr>
        <p:spPr>
          <a:xfrm>
            <a:off x="0" y="2119800"/>
            <a:ext cx="12192000" cy="4180800"/>
          </a:xfrm>
          <a:prstGeom prst="rect">
            <a:avLst/>
          </a:prstGeom>
        </p:spPr>
        <p:txBody>
          <a:bodyPr spcFirstLastPara="1" wrap="square" lIns="121900" tIns="121900" rIns="121900" bIns="121900" anchor="ctr" anchorCtr="0">
            <a:noAutofit/>
          </a:bodyPr>
          <a:lstStyle/>
          <a:p>
            <a:pPr marL="609585" indent="0">
              <a:buNone/>
            </a:pPr>
            <a:r>
              <a:rPr lang="en" sz="2000">
                <a:solidFill>
                  <a:schemeClr val="hlink"/>
                </a:solidFill>
                <a:latin typeface="Arial"/>
                <a:ea typeface="Arial"/>
                <a:cs typeface="Arial"/>
                <a:sym typeface="Arial"/>
              </a:rPr>
              <a:t>The vast majority of the work we have done in PA has required collaboration and group work. </a:t>
            </a:r>
            <a:endParaRPr sz="2000">
              <a:solidFill>
                <a:schemeClr val="hlink"/>
              </a:solidFill>
              <a:latin typeface="Arial"/>
              <a:ea typeface="Arial"/>
              <a:cs typeface="Arial"/>
              <a:sym typeface="Arial"/>
            </a:endParaRPr>
          </a:p>
          <a:p>
            <a:pPr marL="609585" indent="0">
              <a:buClr>
                <a:schemeClr val="hlink"/>
              </a:buClr>
              <a:buSzPts val="1100"/>
              <a:buNone/>
            </a:pPr>
            <a:r>
              <a:rPr lang="en" sz="2000">
                <a:solidFill>
                  <a:schemeClr val="hlink"/>
                </a:solidFill>
                <a:latin typeface="Arial"/>
                <a:ea typeface="Arial"/>
                <a:cs typeface="Arial"/>
                <a:sym typeface="Arial"/>
              </a:rPr>
              <a:t>Initially I struggled to work as a whole ensemble because it was a much bigger group than what I was used to. I also found it quite challenging to hold lightly to what I learnt last year. </a:t>
            </a:r>
            <a:endParaRPr sz="2000">
              <a:solidFill>
                <a:schemeClr val="hlink"/>
              </a:solidFill>
              <a:latin typeface="Arial"/>
              <a:ea typeface="Arial"/>
              <a:cs typeface="Arial"/>
              <a:sym typeface="Arial"/>
            </a:endParaRPr>
          </a:p>
          <a:p>
            <a:pPr marL="609585" indent="0">
              <a:buNone/>
            </a:pPr>
            <a:r>
              <a:rPr lang="en" sz="2000">
                <a:solidFill>
                  <a:schemeClr val="hlink"/>
                </a:solidFill>
                <a:latin typeface="Arial"/>
                <a:ea typeface="Arial"/>
                <a:cs typeface="Arial"/>
                <a:sym typeface="Arial"/>
              </a:rPr>
              <a:t>Throughout this term, I think I have become better at co-constructing with my peers which includes offering ideas and helping to build on the ideas of others. </a:t>
            </a:r>
            <a:endParaRPr sz="2000">
              <a:solidFill>
                <a:schemeClr val="hlink"/>
              </a:solidFill>
              <a:latin typeface="Arial"/>
              <a:ea typeface="Arial"/>
              <a:cs typeface="Arial"/>
              <a:sym typeface="Arial"/>
            </a:endParaRPr>
          </a:p>
          <a:p>
            <a:pPr marL="609585" indent="0">
              <a:buClr>
                <a:schemeClr val="hlink"/>
              </a:buClr>
              <a:buSzPts val="1100"/>
              <a:buNone/>
            </a:pPr>
            <a:r>
              <a:rPr lang="en" sz="2000">
                <a:solidFill>
                  <a:schemeClr val="hlink"/>
                </a:solidFill>
                <a:latin typeface="Arial"/>
                <a:ea typeface="Arial"/>
                <a:cs typeface="Arial"/>
                <a:sym typeface="Arial"/>
              </a:rPr>
              <a:t>An example of this was when we were first planning our ANZAC Day Event VS our more recent planning session. The second time, I noticed I was much better at extending on others’ ideas.</a:t>
            </a:r>
            <a:endParaRPr sz="2000">
              <a:solidFill>
                <a:schemeClr val="hlink"/>
              </a:solidFill>
              <a:latin typeface="Arial"/>
              <a:ea typeface="Arial"/>
              <a:cs typeface="Arial"/>
              <a:sym typeface="Arial"/>
            </a:endParaRPr>
          </a:p>
          <a:p>
            <a:pPr marL="609585" indent="0">
              <a:buClr>
                <a:schemeClr val="hlink"/>
              </a:buClr>
              <a:buSzPts val="1100"/>
              <a:buNone/>
            </a:pPr>
            <a:r>
              <a:rPr lang="en" sz="2000">
                <a:solidFill>
                  <a:schemeClr val="hlink"/>
                </a:solidFill>
                <a:latin typeface="Arial"/>
                <a:ea typeface="Arial"/>
                <a:cs typeface="Arial"/>
                <a:sym typeface="Arial"/>
              </a:rPr>
              <a:t>As my/our confidence has grown, so also has our ensemble’s ability to create impactful pieces of work. Our understanding of the PA essentials has also shaped our practices in collaborative settings. </a:t>
            </a:r>
            <a:endParaRPr sz="2133">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sp>
        <p:nvSpPr>
          <p:cNvPr id="6777" name="Google Shape;6777;p232"/>
          <p:cNvSpPr>
            <a:spLocks noGrp="1"/>
          </p:cNvSpPr>
          <p:nvPr>
            <p:ph type="title" idx="4294967295"/>
          </p:nvPr>
        </p:nvSpPr>
        <p:spPr>
          <a:xfrm>
            <a:off x="1083600" y="721500"/>
            <a:ext cx="10024800" cy="1244400"/>
          </a:xfrm>
          <a:prstGeom prst="roundRect">
            <a:avLst>
              <a:gd name="adj" fmla="val 50000"/>
            </a:avLst>
          </a:prstGeom>
          <a:solidFill>
            <a:srgbClr val="D5FFDF"/>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191919"/>
                </a:solidFill>
                <a:effectLst/>
                <a:uLnTx/>
                <a:uFillTx/>
                <a:latin typeface="Arial"/>
                <a:ea typeface="Arial"/>
                <a:cs typeface="Arial"/>
                <a:sym typeface="Arial"/>
              </a:rPr>
              <a:t>How Have You Applied Physical/Emotional Safety Practices In Performing arts?</a:t>
            </a:r>
          </a:p>
        </p:txBody>
      </p:sp>
      <p:sp>
        <p:nvSpPr>
          <p:cNvPr id="6776" name="Google Shape;6776;p232"/>
          <p:cNvSpPr txBox="1">
            <a:spLocks noGrp="1"/>
          </p:cNvSpPr>
          <p:nvPr>
            <p:ph type="subTitle" idx="1"/>
          </p:nvPr>
        </p:nvSpPr>
        <p:spPr>
          <a:xfrm>
            <a:off x="0" y="2119800"/>
            <a:ext cx="12192000" cy="4180800"/>
          </a:xfrm>
          <a:prstGeom prst="rect">
            <a:avLst/>
          </a:prstGeom>
        </p:spPr>
        <p:txBody>
          <a:bodyPr spcFirstLastPara="1" wrap="square" lIns="121900" tIns="121900" rIns="121900" bIns="121900" anchor="ctr" anchorCtr="0">
            <a:noAutofit/>
          </a:bodyPr>
          <a:lstStyle/>
          <a:p>
            <a:pPr marL="609585" indent="0">
              <a:buNone/>
            </a:pPr>
            <a:r>
              <a:rPr lang="en" sz="2267" dirty="0">
                <a:solidFill>
                  <a:schemeClr val="hlink"/>
                </a:solidFill>
                <a:latin typeface="Arial"/>
                <a:ea typeface="Arial"/>
                <a:cs typeface="Arial"/>
                <a:sym typeface="Arial"/>
              </a:rPr>
              <a:t>I needed to apply the Protocols we co-developed in PA for the infographic task. For this task, I used a level of understanding which enabled me to rewrite them in a way which coherently grouped them into an accessible format.</a:t>
            </a:r>
            <a:endParaRPr sz="2267" dirty="0">
              <a:solidFill>
                <a:schemeClr val="hlink"/>
              </a:solidFill>
              <a:latin typeface="Arial"/>
              <a:ea typeface="Arial"/>
              <a:cs typeface="Arial"/>
              <a:sym typeface="Arial"/>
            </a:endParaRPr>
          </a:p>
          <a:p>
            <a:pPr marL="609585" indent="0">
              <a:buNone/>
            </a:pPr>
            <a:r>
              <a:rPr lang="en" sz="2267" dirty="0">
                <a:solidFill>
                  <a:schemeClr val="hlink"/>
                </a:solidFill>
                <a:latin typeface="Arial"/>
                <a:ea typeface="Arial"/>
                <a:cs typeface="Arial"/>
                <a:sym typeface="Arial"/>
              </a:rPr>
              <a:t>Ever since that task, we have used the protocols on my infographic. We have often started our lessons with a “Circle of Safety” which is a dedicated opportunity to share things we think are significant either to the collective or to ourselves. This is an example of how we demonstrate physical/emotional safety practices as a collective. Participating actively in this part of the lesson is how individuals including myself demonstrate these practices.</a:t>
            </a:r>
            <a:endParaRPr sz="2267" dirty="0">
              <a:solidFill>
                <a:schemeClr val="hlink"/>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81"/>
        <p:cNvGrpSpPr/>
        <p:nvPr/>
      </p:nvGrpSpPr>
      <p:grpSpPr>
        <a:xfrm>
          <a:off x="0" y="0"/>
          <a:ext cx="0" cy="0"/>
          <a:chOff x="0" y="0"/>
          <a:chExt cx="0" cy="0"/>
        </a:xfrm>
      </p:grpSpPr>
      <p:sp>
        <p:nvSpPr>
          <p:cNvPr id="6782" name="Google Shape;6782;p233"/>
          <p:cNvSpPr>
            <a:spLocks noGrp="1"/>
          </p:cNvSpPr>
          <p:nvPr>
            <p:ph type="title" idx="4294967295"/>
          </p:nvPr>
        </p:nvSpPr>
        <p:spPr>
          <a:xfrm>
            <a:off x="1083600" y="721500"/>
            <a:ext cx="10024800" cy="1244400"/>
          </a:xfrm>
          <a:prstGeom prst="roundRect">
            <a:avLst>
              <a:gd name="adj" fmla="val 50000"/>
            </a:avLst>
          </a:prstGeom>
          <a:solidFill>
            <a:srgbClr val="D5FFDF"/>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191919"/>
                </a:solidFill>
                <a:effectLst/>
                <a:uLnTx/>
                <a:uFillTx/>
                <a:latin typeface="Arial"/>
                <a:ea typeface="Arial"/>
                <a:cs typeface="Arial"/>
                <a:sym typeface="Arial"/>
              </a:rPr>
              <a:t>PROTOCOLS - Evidence of Learning</a:t>
            </a:r>
          </a:p>
        </p:txBody>
      </p:sp>
      <p:grpSp>
        <p:nvGrpSpPr>
          <p:cNvPr id="6783" name="Google Shape;6783;p233">
            <a:extLst>
              <a:ext uri="{C183D7F6-B498-43B3-948B-1728B52AA6E4}">
                <adec:decorative xmlns:adec="http://schemas.microsoft.com/office/drawing/2017/decorative" val="1"/>
              </a:ext>
            </a:extLst>
          </p:cNvPr>
          <p:cNvGrpSpPr/>
          <p:nvPr/>
        </p:nvGrpSpPr>
        <p:grpSpPr>
          <a:xfrm>
            <a:off x="1083421" y="2318679"/>
            <a:ext cx="4420544" cy="3929372"/>
            <a:chOff x="2332523" y="1200138"/>
            <a:chExt cx="4054553" cy="3604046"/>
          </a:xfrm>
        </p:grpSpPr>
        <p:pic>
          <p:nvPicPr>
            <p:cNvPr id="6784" name="Google Shape;6784;p233"/>
            <p:cNvPicPr preferRelativeResize="0"/>
            <p:nvPr/>
          </p:nvPicPr>
          <p:blipFill>
            <a:blip r:embed="rId3">
              <a:alphaModFix/>
            </a:blip>
            <a:stretch>
              <a:fillRect/>
            </a:stretch>
          </p:blipFill>
          <p:spPr>
            <a:xfrm>
              <a:off x="2332523" y="1200138"/>
              <a:ext cx="2027276" cy="3604046"/>
            </a:xfrm>
            <a:prstGeom prst="rect">
              <a:avLst/>
            </a:prstGeom>
            <a:noFill/>
            <a:ln>
              <a:noFill/>
            </a:ln>
          </p:spPr>
        </p:pic>
        <p:pic>
          <p:nvPicPr>
            <p:cNvPr id="6785" name="Google Shape;6785;p233"/>
            <p:cNvPicPr preferRelativeResize="0"/>
            <p:nvPr/>
          </p:nvPicPr>
          <p:blipFill>
            <a:blip r:embed="rId4">
              <a:alphaModFix/>
            </a:blip>
            <a:stretch>
              <a:fillRect/>
            </a:stretch>
          </p:blipFill>
          <p:spPr>
            <a:xfrm>
              <a:off x="4359800" y="1200150"/>
              <a:ext cx="2027276" cy="3604027"/>
            </a:xfrm>
            <a:prstGeom prst="rect">
              <a:avLst/>
            </a:prstGeom>
            <a:noFill/>
            <a:ln>
              <a:noFill/>
            </a:ln>
          </p:spPr>
        </p:pic>
      </p:grpSp>
      <p:pic>
        <p:nvPicPr>
          <p:cNvPr id="6786" name="Google Shape;6786;p233">
            <a:extLst>
              <a:ext uri="{C183D7F6-B498-43B3-948B-1728B52AA6E4}">
                <adec:decorative xmlns:adec="http://schemas.microsoft.com/office/drawing/2017/decorative" val="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5867234" y="2318934"/>
            <a:ext cx="5241167" cy="392943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90"/>
        <p:cNvGrpSpPr/>
        <p:nvPr/>
      </p:nvGrpSpPr>
      <p:grpSpPr>
        <a:xfrm>
          <a:off x="0" y="0"/>
          <a:ext cx="0" cy="0"/>
          <a:chOff x="0" y="0"/>
          <a:chExt cx="0" cy="0"/>
        </a:xfrm>
      </p:grpSpPr>
      <p:sp>
        <p:nvSpPr>
          <p:cNvPr id="6791" name="Google Shape;6791;p234"/>
          <p:cNvSpPr>
            <a:spLocks noGrp="1"/>
          </p:cNvSpPr>
          <p:nvPr>
            <p:ph type="title" idx="4294967295"/>
          </p:nvPr>
        </p:nvSpPr>
        <p:spPr>
          <a:xfrm>
            <a:off x="4070600" y="2689000"/>
            <a:ext cx="4050800" cy="1480000"/>
          </a:xfrm>
          <a:prstGeom prst="roundRect">
            <a:avLst>
              <a:gd name="adj" fmla="val 50000"/>
            </a:avLst>
          </a:prstGeom>
          <a:solidFill>
            <a:srgbClr val="FED9BB"/>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822960" tIns="121900" rIns="121900" bIns="12190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191919"/>
                </a:solidFill>
                <a:effectLst/>
                <a:uLnTx/>
                <a:uFillTx/>
                <a:latin typeface="Arial"/>
                <a:ea typeface="Arial"/>
                <a:cs typeface="Arial"/>
                <a:sym typeface="Arial"/>
              </a:rPr>
              <a:t>SPACE </a:t>
            </a:r>
            <a:r>
              <a:rPr kumimoji="0" lang="en-US" sz="4000" b="0" i="0" u="none" strike="noStrike" kern="0" cap="none" spc="0" normalizeH="0" baseline="0" noProof="0">
                <a:ln>
                  <a:noFill/>
                </a:ln>
                <a:solidFill>
                  <a:srgbClr val="191919">
                    <a:alpha val="0"/>
                  </a:srgbClr>
                </a:solidFill>
                <a:effectLst/>
                <a:uLnTx/>
                <a:uFillTx/>
                <a:latin typeface="Arial"/>
                <a:ea typeface="Arial"/>
                <a:cs typeface="Arial"/>
                <a:sym typeface="Arial"/>
              </a:rPr>
              <a:t>(8)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95"/>
        <p:cNvGrpSpPr/>
        <p:nvPr/>
      </p:nvGrpSpPr>
      <p:grpSpPr>
        <a:xfrm>
          <a:off x="0" y="0"/>
          <a:ext cx="0" cy="0"/>
          <a:chOff x="0" y="0"/>
          <a:chExt cx="0" cy="0"/>
        </a:xfrm>
      </p:grpSpPr>
      <p:sp>
        <p:nvSpPr>
          <p:cNvPr id="6797" name="Google Shape;6797;p235"/>
          <p:cNvSpPr>
            <a:spLocks noGrp="1"/>
          </p:cNvSpPr>
          <p:nvPr>
            <p:ph type="title" idx="4294967295"/>
          </p:nvPr>
        </p:nvSpPr>
        <p:spPr>
          <a:xfrm>
            <a:off x="1083600" y="721500"/>
            <a:ext cx="10024800" cy="1244400"/>
          </a:xfrm>
          <a:prstGeom prst="roundRect">
            <a:avLst>
              <a:gd name="adj" fmla="val 50000"/>
            </a:avLst>
          </a:prstGeom>
          <a:solidFill>
            <a:srgbClr val="FED9BB"/>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191919"/>
                </a:solidFill>
                <a:effectLst/>
                <a:uLnTx/>
                <a:uFillTx/>
                <a:latin typeface="Arial"/>
                <a:ea typeface="Arial"/>
                <a:cs typeface="Arial"/>
                <a:sym typeface="Arial"/>
              </a:rPr>
              <a:t>How Have Activated, Manipulated </a:t>
            </a:r>
            <a:r>
              <a:rPr kumimoji="0" lang="en-US" sz="2933" b="0" i="0" u="none" strike="noStrike" kern="0" cap="none" spc="0" normalizeH="0" baseline="0" noProof="0" dirty="0" err="1">
                <a:ln>
                  <a:noFill/>
                </a:ln>
                <a:solidFill>
                  <a:srgbClr val="191919"/>
                </a:solidFill>
                <a:effectLst/>
                <a:uLnTx/>
                <a:uFillTx/>
                <a:latin typeface="Arial"/>
                <a:ea typeface="Arial"/>
                <a:cs typeface="Arial"/>
                <a:sym typeface="Arial"/>
              </a:rPr>
              <a:t>And/Or</a:t>
            </a:r>
            <a:r>
              <a:rPr kumimoji="0" lang="en-US" sz="2933" b="0" i="0" u="none" strike="noStrike" kern="0" cap="none" spc="0" normalizeH="0" baseline="0" noProof="0" dirty="0">
                <a:ln>
                  <a:noFill/>
                </a:ln>
                <a:solidFill>
                  <a:srgbClr val="191919"/>
                </a:solidFill>
                <a:effectLst/>
                <a:uLnTx/>
                <a:uFillTx/>
                <a:latin typeface="Arial"/>
                <a:ea typeface="Arial"/>
                <a:cs typeface="Arial"/>
                <a:sym typeface="Arial"/>
              </a:rPr>
              <a:t> Transformed Space In Performing arts?</a:t>
            </a:r>
          </a:p>
        </p:txBody>
      </p:sp>
      <p:sp>
        <p:nvSpPr>
          <p:cNvPr id="6796" name="Google Shape;6796;p235"/>
          <p:cNvSpPr txBox="1">
            <a:spLocks noGrp="1"/>
          </p:cNvSpPr>
          <p:nvPr>
            <p:ph type="subTitle" idx="1"/>
          </p:nvPr>
        </p:nvSpPr>
        <p:spPr>
          <a:xfrm>
            <a:off x="0" y="2119800"/>
            <a:ext cx="11549743" cy="4180800"/>
          </a:xfrm>
          <a:prstGeom prst="rect">
            <a:avLst/>
          </a:prstGeom>
        </p:spPr>
        <p:txBody>
          <a:bodyPr spcFirstLastPara="1" wrap="square" lIns="121900" tIns="121900" rIns="121900" bIns="121900" anchor="ctr" anchorCtr="0">
            <a:noAutofit/>
          </a:bodyPr>
          <a:lstStyle/>
          <a:p>
            <a:pPr marL="609585" indent="0">
              <a:buNone/>
            </a:pPr>
            <a:r>
              <a:rPr lang="en" sz="2267">
                <a:solidFill>
                  <a:schemeClr val="hlink"/>
                </a:solidFill>
                <a:latin typeface="Arial"/>
                <a:ea typeface="Arial"/>
                <a:cs typeface="Arial"/>
                <a:sym typeface="Arial"/>
              </a:rPr>
              <a:t>This term, we have spent a lot of time looking at ways we can Activate, Manipulate and Transform space. An example was the "Chase Scene" we made within the taped areas. We had a small and seemingly restrictive area which we manipulated/transformed by having multiple different elements happening at the same time. Because the space was so small, having so many things happening created a sense of chaos - which we saw as an important characteristic of all chase scenes. Rather than feeling limited by the small space, we chose to use it as a way to increase the impact of our performance - concentrating the viewers’ attention into a small area.</a:t>
            </a:r>
            <a:endParaRPr sz="2267">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sp>
        <p:nvSpPr>
          <p:cNvPr id="6803" name="Google Shape;6803;p236"/>
          <p:cNvSpPr>
            <a:spLocks noGrp="1"/>
          </p:cNvSpPr>
          <p:nvPr>
            <p:ph type="title" idx="4294967295"/>
          </p:nvPr>
        </p:nvSpPr>
        <p:spPr>
          <a:xfrm>
            <a:off x="1083600" y="721500"/>
            <a:ext cx="10024800" cy="1244400"/>
          </a:xfrm>
          <a:prstGeom prst="roundRect">
            <a:avLst>
              <a:gd name="adj" fmla="val 50000"/>
            </a:avLst>
          </a:prstGeom>
          <a:solidFill>
            <a:srgbClr val="FED9BB"/>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0"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333" b="0" i="0" u="none" strike="noStrike" kern="0" cap="none" spc="0" normalizeH="0" baseline="0" noProof="0">
                <a:ln>
                  <a:noFill/>
                </a:ln>
                <a:solidFill>
                  <a:srgbClr val="191919"/>
                </a:solidFill>
                <a:effectLst/>
                <a:uLnTx/>
                <a:uFillTx/>
                <a:latin typeface="Arial"/>
                <a:ea typeface="Arial"/>
                <a:cs typeface="Arial"/>
                <a:sym typeface="Arial"/>
              </a:rPr>
              <a:t>Can You Identify The Meaning That Is Communicated Through Your Use Of Space In Hybrid Performances This Term?</a:t>
            </a:r>
          </a:p>
        </p:txBody>
      </p:sp>
      <p:sp>
        <p:nvSpPr>
          <p:cNvPr id="6802" name="Google Shape;6802;p236"/>
          <p:cNvSpPr txBox="1">
            <a:spLocks noGrp="1"/>
          </p:cNvSpPr>
          <p:nvPr>
            <p:ph type="subTitle" idx="1"/>
          </p:nvPr>
        </p:nvSpPr>
        <p:spPr>
          <a:xfrm>
            <a:off x="0" y="2119800"/>
            <a:ext cx="11266714" cy="4180800"/>
          </a:xfrm>
          <a:prstGeom prst="rect">
            <a:avLst/>
          </a:prstGeom>
        </p:spPr>
        <p:txBody>
          <a:bodyPr spcFirstLastPara="1" wrap="square" lIns="121900" tIns="121900" rIns="121900" bIns="121900" anchor="ctr" anchorCtr="0">
            <a:noAutofit/>
          </a:bodyPr>
          <a:lstStyle/>
          <a:p>
            <a:pPr marL="609585" indent="0">
              <a:buNone/>
            </a:pPr>
            <a:r>
              <a:rPr lang="en" sz="2133" dirty="0">
                <a:solidFill>
                  <a:schemeClr val="hlink"/>
                </a:solidFill>
                <a:latin typeface="Arial"/>
                <a:ea typeface="Arial"/>
                <a:cs typeface="Arial"/>
                <a:sym typeface="Arial"/>
              </a:rPr>
              <a:t>This term, we have often used space to communicate meaning. </a:t>
            </a:r>
            <a:endParaRPr sz="2133" dirty="0">
              <a:solidFill>
                <a:schemeClr val="hlink"/>
              </a:solidFill>
              <a:latin typeface="Arial"/>
              <a:ea typeface="Arial"/>
              <a:cs typeface="Arial"/>
              <a:sym typeface="Arial"/>
            </a:endParaRPr>
          </a:p>
          <a:p>
            <a:pPr marL="609585" indent="0">
              <a:buNone/>
            </a:pPr>
            <a:r>
              <a:rPr lang="en" sz="2133" dirty="0">
                <a:solidFill>
                  <a:schemeClr val="hlink"/>
                </a:solidFill>
                <a:latin typeface="Arial"/>
                <a:ea typeface="Arial"/>
                <a:cs typeface="Arial"/>
                <a:sym typeface="Arial"/>
              </a:rPr>
              <a:t>An example of this is how we are considering our use of space for our Anzac Day Acknowledgement of Country video. We have collectively decided that is important to create a meaningful video which respectfully acknowledges country - in a more insightful way than a mainstream acknowledgement. An important part of this is considering the spaces in which we film the video. We have chosen to film on the country we are acknowledging - which we think will make our video more meaningful and impactful. </a:t>
            </a:r>
            <a:endParaRPr sz="2133" dirty="0">
              <a:solidFill>
                <a:schemeClr val="hlink"/>
              </a:solidFill>
              <a:latin typeface="Arial"/>
              <a:ea typeface="Arial"/>
              <a:cs typeface="Arial"/>
              <a:sym typeface="Arial"/>
            </a:endParaRPr>
          </a:p>
          <a:p>
            <a:pPr marL="609585" indent="0">
              <a:buNone/>
            </a:pPr>
            <a:r>
              <a:rPr lang="en" sz="2133" dirty="0">
                <a:solidFill>
                  <a:schemeClr val="hlink"/>
                </a:solidFill>
                <a:latin typeface="Arial"/>
                <a:ea typeface="Arial"/>
                <a:cs typeface="Arial"/>
                <a:sym typeface="Arial"/>
              </a:rPr>
              <a:t>We recognise that First Nations Australians have a deep connection to country and we think it is an important step towards reconciliation if we all commit to celebrating values around caring for country. </a:t>
            </a:r>
            <a:endParaRPr sz="2133" dirty="0">
              <a:solidFill>
                <a:schemeClr val="hlink"/>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07"/>
        <p:cNvGrpSpPr/>
        <p:nvPr/>
      </p:nvGrpSpPr>
      <p:grpSpPr>
        <a:xfrm>
          <a:off x="0" y="0"/>
          <a:ext cx="0" cy="0"/>
          <a:chOff x="0" y="0"/>
          <a:chExt cx="0" cy="0"/>
        </a:xfrm>
      </p:grpSpPr>
      <p:sp>
        <p:nvSpPr>
          <p:cNvPr id="6808" name="Google Shape;6808;p237"/>
          <p:cNvSpPr>
            <a:spLocks noGrp="1"/>
          </p:cNvSpPr>
          <p:nvPr>
            <p:ph type="title" idx="4294967295"/>
          </p:nvPr>
        </p:nvSpPr>
        <p:spPr>
          <a:xfrm>
            <a:off x="1083600" y="721500"/>
            <a:ext cx="10024800" cy="1244400"/>
          </a:xfrm>
          <a:prstGeom prst="roundRect">
            <a:avLst>
              <a:gd name="adj" fmla="val 50000"/>
            </a:avLst>
          </a:prstGeom>
          <a:solidFill>
            <a:srgbClr val="FED9BB"/>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191919"/>
                </a:solidFill>
                <a:effectLst/>
                <a:uLnTx/>
                <a:uFillTx/>
                <a:latin typeface="Arial"/>
                <a:ea typeface="Arial"/>
                <a:cs typeface="Arial"/>
                <a:sym typeface="Arial"/>
              </a:rPr>
              <a:t>SPACE - Evidence of Learning</a:t>
            </a:r>
          </a:p>
        </p:txBody>
      </p:sp>
      <p:pic>
        <p:nvPicPr>
          <p:cNvPr id="6809" name="Google Shape;6809;p237">
            <a:hlinkClick r:id="rId3"/>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1202935" y="2608756"/>
            <a:ext cx="5387367" cy="3026824"/>
          </a:xfrm>
          <a:prstGeom prst="rect">
            <a:avLst/>
          </a:prstGeom>
          <a:noFill/>
          <a:ln>
            <a:noFill/>
          </a:ln>
        </p:spPr>
      </p:pic>
      <p:pic>
        <p:nvPicPr>
          <p:cNvPr id="6810" name="Google Shape;6810;p237" title="IMG_7038.MOV">
            <a:hlinkClick r:id="rId5"/>
          </p:cNvPr>
          <p:cNvPicPr preferRelativeResize="0"/>
          <p:nvPr/>
        </p:nvPicPr>
        <p:blipFill>
          <a:blip r:embed="rId6">
            <a:alphaModFix/>
          </a:blip>
          <a:stretch>
            <a:fillRect/>
          </a:stretch>
        </p:blipFill>
        <p:spPr>
          <a:xfrm>
            <a:off x="7400999" y="2260101"/>
            <a:ext cx="3588071" cy="2018289"/>
          </a:xfrm>
          <a:prstGeom prst="rect">
            <a:avLst/>
          </a:prstGeom>
          <a:noFill/>
          <a:ln>
            <a:noFill/>
          </a:ln>
        </p:spPr>
      </p:pic>
      <p:pic>
        <p:nvPicPr>
          <p:cNvPr id="6811" name="Google Shape;6811;p237" title="IMG_1986.MOV">
            <a:hlinkClick r:id="rId7"/>
          </p:cNvPr>
          <p:cNvPicPr preferRelativeResize="0"/>
          <p:nvPr/>
        </p:nvPicPr>
        <p:blipFill>
          <a:blip r:embed="rId8">
            <a:alphaModFix/>
          </a:blip>
          <a:stretch>
            <a:fillRect/>
          </a:stretch>
        </p:blipFill>
        <p:spPr>
          <a:xfrm>
            <a:off x="7401000" y="4437201"/>
            <a:ext cx="3588064" cy="201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1"/>
                                        </p:tgtEl>
                                        <p:attrNameLst>
                                          <p:attrName>style.visibility</p:attrName>
                                        </p:attrNameLst>
                                      </p:cBhvr>
                                      <p:to>
                                        <p:strVal val="visible"/>
                                      </p:to>
                                    </p:set>
                                    <p:animEffect transition="in" filter="fade">
                                      <p:cBhvr>
                                        <p:cTn id="7" dur="1000"/>
                                        <p:tgtEl>
                                          <p:spTgt spid="6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15"/>
        <p:cNvGrpSpPr/>
        <p:nvPr/>
      </p:nvGrpSpPr>
      <p:grpSpPr>
        <a:xfrm>
          <a:off x="0" y="0"/>
          <a:ext cx="0" cy="0"/>
          <a:chOff x="0" y="0"/>
          <a:chExt cx="0" cy="0"/>
        </a:xfrm>
      </p:grpSpPr>
      <p:sp>
        <p:nvSpPr>
          <p:cNvPr id="6816" name="Google Shape;6816;p238"/>
          <p:cNvSpPr>
            <a:spLocks noGrp="1"/>
          </p:cNvSpPr>
          <p:nvPr>
            <p:ph type="title" idx="4294967295"/>
          </p:nvPr>
        </p:nvSpPr>
        <p:spPr>
          <a:xfrm>
            <a:off x="4070600" y="2689000"/>
            <a:ext cx="4050800" cy="1480000"/>
          </a:xfrm>
          <a:prstGeom prst="roundRect">
            <a:avLst>
              <a:gd name="adj" fmla="val 50000"/>
            </a:avLst>
          </a:prstGeom>
          <a:solidFill>
            <a:schemeClr val="accent3"/>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191919"/>
                </a:solidFill>
                <a:effectLst/>
                <a:uLnTx/>
                <a:uFillTx/>
                <a:latin typeface="Arial"/>
                <a:ea typeface="Arial"/>
                <a:cs typeface="Arial"/>
                <a:sym typeface="Arial"/>
              </a:rPr>
              <a:t>PRESENCE </a:t>
            </a:r>
            <a:r>
              <a:rPr kumimoji="0" lang="en-US" sz="4000" b="0" i="0" u="none" strike="noStrike" kern="0" cap="none" spc="0" normalizeH="0" baseline="0" noProof="0">
                <a:ln>
                  <a:noFill/>
                </a:ln>
                <a:solidFill>
                  <a:srgbClr val="191919">
                    <a:alpha val="0"/>
                  </a:srgbClr>
                </a:solidFill>
                <a:effectLst/>
                <a:uLnTx/>
                <a:uFillTx/>
                <a:latin typeface="Arial"/>
                <a:ea typeface="Arial"/>
                <a:cs typeface="Arial"/>
                <a:sym typeface="Arial"/>
              </a:rPr>
              <a:t>(8)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0"/>
        <p:cNvGrpSpPr/>
        <p:nvPr/>
      </p:nvGrpSpPr>
      <p:grpSpPr>
        <a:xfrm>
          <a:off x="0" y="0"/>
          <a:ext cx="0" cy="0"/>
          <a:chOff x="0" y="0"/>
          <a:chExt cx="0" cy="0"/>
        </a:xfrm>
      </p:grpSpPr>
      <p:sp>
        <p:nvSpPr>
          <p:cNvPr id="6821" name="Google Shape;6821;p239"/>
          <p:cNvSpPr>
            <a:spLocks noGrp="1"/>
          </p:cNvSpPr>
          <p:nvPr>
            <p:ph type="title" idx="4294967295"/>
          </p:nvPr>
        </p:nvSpPr>
        <p:spPr>
          <a:xfrm>
            <a:off x="1083600" y="721500"/>
            <a:ext cx="10024800" cy="1244400"/>
          </a:xfrm>
          <a:prstGeom prst="roundRect">
            <a:avLst>
              <a:gd name="adj" fmla="val 50000"/>
            </a:avLst>
          </a:prstGeom>
          <a:solidFill>
            <a:schemeClr val="accent3"/>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191919"/>
                </a:solidFill>
                <a:effectLst/>
                <a:uLnTx/>
                <a:uFillTx/>
                <a:latin typeface="Arial"/>
                <a:ea typeface="Arial"/>
                <a:cs typeface="Arial"/>
                <a:sym typeface="Arial"/>
              </a:rPr>
              <a:t>How Have You Created And Sustained Presence In Your Performing arts Works?</a:t>
            </a:r>
          </a:p>
        </p:txBody>
      </p:sp>
      <p:sp>
        <p:nvSpPr>
          <p:cNvPr id="6822" name="Google Shape;6822;p239"/>
          <p:cNvSpPr/>
          <p:nvPr/>
        </p:nvSpPr>
        <p:spPr>
          <a:xfrm>
            <a:off x="1083600" y="2184600"/>
            <a:ext cx="10024800" cy="1244400"/>
          </a:xfrm>
          <a:prstGeom prst="roundRect">
            <a:avLst>
              <a:gd name="adj" fmla="val 50000"/>
            </a:avLst>
          </a:prstGeom>
          <a:solidFill>
            <a:schemeClr val="accent3"/>
          </a:solidFill>
          <a:ln w="38100" cap="flat" cmpd="sng">
            <a:solidFill>
              <a:schemeClr val="dk1"/>
            </a:solidFill>
            <a:prstDash val="solid"/>
            <a:round/>
            <a:headEnd type="none" w="sm" len="sm"/>
            <a:tailEnd type="none" w="sm" len="sm"/>
          </a:ln>
        </p:spPr>
        <p:txBody>
          <a:bodyPr spcFirstLastPara="1" wrap="square" lIns="365733" tIns="121900" rIns="365733" bIns="121900" anchor="ctr" anchorCtr="0">
            <a:noAutofit/>
          </a:bodyPr>
          <a:lstStyle/>
          <a:p>
            <a:pPr defTabSz="1219170">
              <a:lnSpc>
                <a:spcPct val="90000"/>
              </a:lnSpc>
              <a:buClr>
                <a:srgbClr val="000000"/>
              </a:buClr>
            </a:pPr>
            <a:r>
              <a:rPr lang="en" sz="2933" kern="0">
                <a:solidFill>
                  <a:srgbClr val="191919"/>
                </a:solidFill>
                <a:latin typeface="Arial"/>
                <a:ea typeface="Arial"/>
                <a:cs typeface="Arial"/>
                <a:sym typeface="Arial"/>
              </a:rPr>
              <a:t>Give Examples Of When You Have Used Focus And Tension To Create Presence...</a:t>
            </a:r>
            <a:endParaRPr sz="2933" kern="0">
              <a:solidFill>
                <a:srgbClr val="191919"/>
              </a:solidFill>
              <a:latin typeface="Arial"/>
              <a:ea typeface="Arial"/>
              <a:cs typeface="Arial"/>
              <a:sym typeface="Arial"/>
            </a:endParaRPr>
          </a:p>
        </p:txBody>
      </p:sp>
      <p:sp>
        <p:nvSpPr>
          <p:cNvPr id="6823" name="Google Shape;6823;p239"/>
          <p:cNvSpPr txBox="1">
            <a:spLocks noGrp="1"/>
          </p:cNvSpPr>
          <p:nvPr>
            <p:ph type="subTitle" idx="1"/>
          </p:nvPr>
        </p:nvSpPr>
        <p:spPr>
          <a:xfrm>
            <a:off x="0" y="3647700"/>
            <a:ext cx="12192000" cy="2274700"/>
          </a:xfrm>
          <a:prstGeom prst="rect">
            <a:avLst/>
          </a:prstGeom>
        </p:spPr>
        <p:txBody>
          <a:bodyPr spcFirstLastPara="1" wrap="square" lIns="121900" tIns="121900" rIns="121900" bIns="121900" anchor="ctr" anchorCtr="0">
            <a:noAutofit/>
          </a:bodyPr>
          <a:lstStyle/>
          <a:p>
            <a:pPr marL="609585" indent="0">
              <a:buNone/>
            </a:pPr>
            <a:r>
              <a:rPr lang="en" sz="2000">
                <a:solidFill>
                  <a:schemeClr val="hlink"/>
                </a:solidFill>
                <a:latin typeface="Arial"/>
                <a:ea typeface="Arial"/>
                <a:cs typeface="Arial"/>
                <a:sym typeface="Arial"/>
              </a:rPr>
              <a:t>I think Presence is the PA Essential which is by far the most important. Within that, the most important element of Presence is Focus. For me, Focus IS Presence rather than being something which can be used to “create” it.</a:t>
            </a:r>
            <a:endParaRPr sz="2000">
              <a:solidFill>
                <a:schemeClr val="hlink"/>
              </a:solidFill>
              <a:latin typeface="Arial"/>
              <a:ea typeface="Arial"/>
              <a:cs typeface="Arial"/>
              <a:sym typeface="Arial"/>
            </a:endParaRPr>
          </a:p>
          <a:p>
            <a:pPr marL="0" indent="0">
              <a:buNone/>
            </a:pPr>
            <a:endParaRPr sz="2000">
              <a:solidFill>
                <a:schemeClr val="hlink"/>
              </a:solidFill>
              <a:latin typeface="Arial"/>
              <a:ea typeface="Arial"/>
              <a:cs typeface="Arial"/>
              <a:sym typeface="Arial"/>
            </a:endParaRPr>
          </a:p>
          <a:p>
            <a:pPr marL="609585" indent="0">
              <a:buNone/>
            </a:pPr>
            <a:r>
              <a:rPr lang="en" sz="2000">
                <a:solidFill>
                  <a:schemeClr val="hlink"/>
                </a:solidFill>
                <a:latin typeface="Arial"/>
                <a:ea typeface="Arial"/>
                <a:cs typeface="Arial"/>
                <a:sym typeface="Arial"/>
              </a:rPr>
              <a:t>Focus is the building block for all evocative and effective theatre. It is important for performers to hold their focus when they are on stage. If they don’t then there is </a:t>
            </a:r>
            <a:r>
              <a:rPr lang="en" sz="2000" i="1">
                <a:solidFill>
                  <a:schemeClr val="hlink"/>
                </a:solidFill>
                <a:latin typeface="Arial"/>
                <a:ea typeface="Arial"/>
                <a:cs typeface="Arial"/>
                <a:sym typeface="Arial"/>
              </a:rPr>
              <a:t>no chance</a:t>
            </a:r>
            <a:r>
              <a:rPr lang="en" sz="2000">
                <a:solidFill>
                  <a:schemeClr val="hlink"/>
                </a:solidFill>
                <a:latin typeface="Arial"/>
                <a:ea typeface="Arial"/>
                <a:cs typeface="Arial"/>
                <a:sym typeface="Arial"/>
              </a:rPr>
              <a:t> the audience will be able to seriously and meaningfully engage with the piece of theatre. </a:t>
            </a:r>
            <a:r>
              <a:rPr lang="en" sz="2000" b="1" u="sng">
                <a:solidFill>
                  <a:schemeClr val="hlink"/>
                </a:solidFill>
                <a:latin typeface="Arial"/>
                <a:ea typeface="Arial"/>
                <a:cs typeface="Arial"/>
                <a:sym typeface="Arial"/>
                <a:hlinkClick r:id="" action="ppaction://hlinkshowjump?jump=nextslide"/>
              </a:rPr>
              <a:t>more on the next slide</a:t>
            </a:r>
            <a:endParaRPr sz="2000" b="1">
              <a:solidFill>
                <a:schemeClr val="hlink"/>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27"/>
        <p:cNvGrpSpPr/>
        <p:nvPr/>
      </p:nvGrpSpPr>
      <p:grpSpPr>
        <a:xfrm>
          <a:off x="0" y="0"/>
          <a:ext cx="0" cy="0"/>
          <a:chOff x="0" y="0"/>
          <a:chExt cx="0" cy="0"/>
        </a:xfrm>
      </p:grpSpPr>
      <p:sp>
        <p:nvSpPr>
          <p:cNvPr id="2" name="Title 1">
            <a:extLst>
              <a:ext uri="{FF2B5EF4-FFF2-40B4-BE49-F238E27FC236}">
                <a16:creationId xmlns:a16="http://schemas.microsoft.com/office/drawing/2014/main" id="{B1B38250-9606-1047-1D85-E2C4145CB1C6}"/>
              </a:ext>
            </a:extLst>
          </p:cNvPr>
          <p:cNvSpPr>
            <a:spLocks noGrp="1"/>
          </p:cNvSpPr>
          <p:nvPr>
            <p:ph type="title"/>
          </p:nvPr>
        </p:nvSpPr>
        <p:spPr>
          <a:xfrm>
            <a:off x="950967" y="-763600"/>
            <a:ext cx="4806400" cy="763600"/>
          </a:xfrm>
        </p:spPr>
        <p:txBody>
          <a:bodyPr spcFirstLastPara="1" wrap="square" lIns="91425" tIns="91425" rIns="91425" bIns="91425" anchor="b" anchorCtr="0">
            <a:noAutofit/>
          </a:bodyPr>
          <a:lstStyle/>
          <a:p>
            <a:r>
              <a:rPr lang="en-US"/>
              <a:t>Reflection</a:t>
            </a:r>
          </a:p>
        </p:txBody>
      </p:sp>
      <p:sp>
        <p:nvSpPr>
          <p:cNvPr id="6828" name="Google Shape;6828;p240"/>
          <p:cNvSpPr txBox="1"/>
          <p:nvPr/>
        </p:nvSpPr>
        <p:spPr>
          <a:xfrm>
            <a:off x="368000" y="1735801"/>
            <a:ext cx="11456000" cy="3037201"/>
          </a:xfrm>
          <a:prstGeom prst="rect">
            <a:avLst/>
          </a:prstGeom>
          <a:noFill/>
          <a:ln>
            <a:noFill/>
          </a:ln>
        </p:spPr>
        <p:txBody>
          <a:bodyPr spcFirstLastPara="1" wrap="square" lIns="121900" tIns="121900" rIns="121900" bIns="121900" anchor="t" anchorCtr="0">
            <a:spAutoFit/>
          </a:bodyPr>
          <a:lstStyle/>
          <a:p>
            <a:pPr marL="609585" defTabSz="1219170">
              <a:buClr>
                <a:srgbClr val="000000"/>
              </a:buClr>
            </a:pPr>
            <a:r>
              <a:rPr lang="en" sz="2267" kern="0">
                <a:solidFill>
                  <a:srgbClr val="000000"/>
                </a:solidFill>
                <a:latin typeface="Arial"/>
                <a:ea typeface="Arial"/>
                <a:cs typeface="Arial"/>
                <a:sym typeface="Arial"/>
              </a:rPr>
              <a:t>If I was to think of examples of when I have needed to demonstrate Focus, I would mention the rehearsal process leading up to ANZAC Day. I feel a certain level of pressure to deliver a polished performance by the end of week 2. To achieve this will take a massive amount of focus - focus on achieving the end goal, and focus on stage as performers. </a:t>
            </a:r>
            <a:endParaRPr sz="2267" kern="0">
              <a:solidFill>
                <a:srgbClr val="000000"/>
              </a:solidFill>
              <a:latin typeface="Arial"/>
              <a:ea typeface="Arial"/>
              <a:cs typeface="Arial"/>
              <a:sym typeface="Arial"/>
            </a:endParaRPr>
          </a:p>
          <a:p>
            <a:pPr marL="609585" defTabSz="1219170">
              <a:buClr>
                <a:srgbClr val="000000"/>
              </a:buClr>
            </a:pPr>
            <a:endParaRPr sz="2267" kern="0">
              <a:solidFill>
                <a:srgbClr val="000000"/>
              </a:solidFill>
              <a:latin typeface="Arial"/>
              <a:ea typeface="Arial"/>
              <a:cs typeface="Arial"/>
              <a:sym typeface="Arial"/>
            </a:endParaRPr>
          </a:p>
          <a:p>
            <a:pPr marL="609585" defTabSz="1219170">
              <a:buClr>
                <a:srgbClr val="000000"/>
              </a:buClr>
            </a:pPr>
            <a:r>
              <a:rPr lang="en" sz="2267" kern="0">
                <a:solidFill>
                  <a:srgbClr val="000000"/>
                </a:solidFill>
                <a:latin typeface="Arial"/>
                <a:ea typeface="Arial"/>
                <a:cs typeface="Arial"/>
                <a:sym typeface="Arial"/>
              </a:rPr>
              <a:t>I feel like Presence is the PA Essential which we collectively and individually still have the greatest distance to grow and I look forward to </a:t>
            </a:r>
            <a:r>
              <a:rPr lang="en" sz="2267" i="1" kern="0">
                <a:solidFill>
                  <a:srgbClr val="000000"/>
                </a:solidFill>
                <a:latin typeface="Arial"/>
                <a:ea typeface="Arial"/>
                <a:cs typeface="Arial"/>
                <a:sym typeface="Arial"/>
              </a:rPr>
              <a:t>focusing on focus </a:t>
            </a:r>
            <a:r>
              <a:rPr lang="en" sz="2267" kern="0">
                <a:solidFill>
                  <a:srgbClr val="000000"/>
                </a:solidFill>
                <a:latin typeface="Arial"/>
                <a:ea typeface="Arial"/>
                <a:cs typeface="Arial"/>
                <a:sym typeface="Arial"/>
              </a:rPr>
              <a:t>more explicitly in Term 2. </a:t>
            </a:r>
            <a:endParaRPr sz="2267" kern="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23"/>
        <p:cNvGrpSpPr/>
        <p:nvPr/>
      </p:nvGrpSpPr>
      <p:grpSpPr>
        <a:xfrm>
          <a:off x="0" y="0"/>
          <a:ext cx="0" cy="0"/>
          <a:chOff x="0" y="0"/>
          <a:chExt cx="0" cy="0"/>
        </a:xfrm>
      </p:grpSpPr>
      <p:sp>
        <p:nvSpPr>
          <p:cNvPr id="5224" name="Google Shape;5224;p196"/>
          <p:cNvSpPr txBox="1">
            <a:spLocks noGrp="1"/>
          </p:cNvSpPr>
          <p:nvPr>
            <p:ph type="ctrTitle"/>
          </p:nvPr>
        </p:nvSpPr>
        <p:spPr>
          <a:xfrm>
            <a:off x="3076933" y="1243900"/>
            <a:ext cx="6038400" cy="3359200"/>
          </a:xfrm>
          <a:prstGeom prst="rect">
            <a:avLst/>
          </a:prstGeom>
        </p:spPr>
        <p:txBody>
          <a:bodyPr spcFirstLastPara="1" wrap="square" lIns="121900" tIns="121900" rIns="121900" bIns="121900" anchor="b" anchorCtr="0">
            <a:noAutofit/>
          </a:bodyPr>
          <a:lstStyle/>
          <a:p>
            <a:r>
              <a:rPr lang="en"/>
              <a:t>Performing </a:t>
            </a:r>
            <a:r>
              <a:rPr lang="en">
                <a:solidFill>
                  <a:schemeClr val="accent1"/>
                </a:solidFill>
              </a:rPr>
              <a:t>Arts</a:t>
            </a:r>
            <a:endParaRPr>
              <a:solidFill>
                <a:schemeClr val="accent1"/>
              </a:solidFill>
            </a:endParaRPr>
          </a:p>
          <a:p>
            <a:r>
              <a:rPr lang="en">
                <a:solidFill>
                  <a:schemeClr val="dk2"/>
                </a:solidFill>
              </a:rPr>
              <a:t>Portfolio</a:t>
            </a:r>
            <a:endParaRPr>
              <a:solidFill>
                <a:schemeClr val="dk2"/>
              </a:solidFill>
            </a:endParaRPr>
          </a:p>
        </p:txBody>
      </p:sp>
      <p:sp>
        <p:nvSpPr>
          <p:cNvPr id="5225" name="Google Shape;5225;p196"/>
          <p:cNvSpPr txBox="1">
            <a:spLocks noGrp="1"/>
          </p:cNvSpPr>
          <p:nvPr>
            <p:ph type="subTitle" idx="1"/>
          </p:nvPr>
        </p:nvSpPr>
        <p:spPr>
          <a:xfrm>
            <a:off x="3076800" y="4722567"/>
            <a:ext cx="6038400" cy="634400"/>
          </a:xfrm>
          <a:prstGeom prst="rect">
            <a:avLst/>
          </a:prstGeom>
        </p:spPr>
        <p:txBody>
          <a:bodyPr spcFirstLastPara="1" wrap="square" lIns="121900" tIns="121900" rIns="121900" bIns="121900" anchor="t" anchorCtr="0">
            <a:noAutofit/>
          </a:bodyPr>
          <a:lstStyle/>
          <a:p>
            <a:pPr marL="0" indent="0"/>
            <a:r>
              <a:rPr lang="en"/>
              <a:t>Term 1 &amp; 2, Student 1 assessment task</a:t>
            </a:r>
            <a:endParaRPr/>
          </a:p>
        </p:txBody>
      </p:sp>
      <p:grpSp>
        <p:nvGrpSpPr>
          <p:cNvPr id="5226" name="Google Shape;5226;p196">
            <a:extLst>
              <a:ext uri="{C183D7F6-B498-43B3-948B-1728B52AA6E4}">
                <adec:decorative xmlns:adec="http://schemas.microsoft.com/office/drawing/2017/decorative" val="1"/>
              </a:ext>
            </a:extLst>
          </p:cNvPr>
          <p:cNvGrpSpPr/>
          <p:nvPr/>
        </p:nvGrpSpPr>
        <p:grpSpPr>
          <a:xfrm flipH="1">
            <a:off x="354825" y="4722567"/>
            <a:ext cx="1454684" cy="1978835"/>
            <a:chOff x="7425169" y="1876323"/>
            <a:chExt cx="712056" cy="968624"/>
          </a:xfrm>
        </p:grpSpPr>
        <p:sp>
          <p:nvSpPr>
            <p:cNvPr id="5227" name="Google Shape;5227;p196"/>
            <p:cNvSpPr/>
            <p:nvPr/>
          </p:nvSpPr>
          <p:spPr>
            <a:xfrm>
              <a:off x="7437232" y="1876323"/>
              <a:ext cx="699994" cy="968624"/>
            </a:xfrm>
            <a:custGeom>
              <a:avLst/>
              <a:gdLst/>
              <a:ahLst/>
              <a:cxnLst/>
              <a:rect l="l" t="t" r="r" b="b"/>
              <a:pathLst>
                <a:path w="20716" h="28666" extrusionOk="0">
                  <a:moveTo>
                    <a:pt x="16675" y="349"/>
                  </a:moveTo>
                  <a:cubicBezTo>
                    <a:pt x="17956" y="3023"/>
                    <a:pt x="19236" y="5690"/>
                    <a:pt x="20512" y="8351"/>
                  </a:cubicBezTo>
                  <a:cubicBezTo>
                    <a:pt x="18438" y="10030"/>
                    <a:pt x="16371" y="11701"/>
                    <a:pt x="14310" y="13370"/>
                  </a:cubicBezTo>
                  <a:cubicBezTo>
                    <a:pt x="14297" y="13363"/>
                    <a:pt x="14294" y="13363"/>
                    <a:pt x="14291" y="13362"/>
                  </a:cubicBezTo>
                  <a:cubicBezTo>
                    <a:pt x="14290" y="13359"/>
                    <a:pt x="14286" y="13356"/>
                    <a:pt x="14286" y="13353"/>
                  </a:cubicBezTo>
                  <a:cubicBezTo>
                    <a:pt x="14286" y="13343"/>
                    <a:pt x="14285" y="13333"/>
                    <a:pt x="14286" y="13322"/>
                  </a:cubicBezTo>
                  <a:cubicBezTo>
                    <a:pt x="15081" y="9002"/>
                    <a:pt x="15878" y="4682"/>
                    <a:pt x="16675" y="349"/>
                  </a:cubicBezTo>
                  <a:close/>
                  <a:moveTo>
                    <a:pt x="16424" y="311"/>
                  </a:moveTo>
                  <a:lnTo>
                    <a:pt x="16424" y="311"/>
                  </a:lnTo>
                  <a:cubicBezTo>
                    <a:pt x="16415" y="342"/>
                    <a:pt x="16407" y="372"/>
                    <a:pt x="16396" y="401"/>
                  </a:cubicBezTo>
                  <a:cubicBezTo>
                    <a:pt x="15415" y="2989"/>
                    <a:pt x="14433" y="5578"/>
                    <a:pt x="13452" y="8166"/>
                  </a:cubicBezTo>
                  <a:cubicBezTo>
                    <a:pt x="13430" y="8223"/>
                    <a:pt x="13408" y="8281"/>
                    <a:pt x="13391" y="8340"/>
                  </a:cubicBezTo>
                  <a:cubicBezTo>
                    <a:pt x="13376" y="8386"/>
                    <a:pt x="13382" y="8433"/>
                    <a:pt x="13433" y="8453"/>
                  </a:cubicBezTo>
                  <a:cubicBezTo>
                    <a:pt x="13445" y="8457"/>
                    <a:pt x="13455" y="8459"/>
                    <a:pt x="13465" y="8459"/>
                  </a:cubicBezTo>
                  <a:cubicBezTo>
                    <a:pt x="13500" y="8459"/>
                    <a:pt x="13524" y="8434"/>
                    <a:pt x="13541" y="8399"/>
                  </a:cubicBezTo>
                  <a:cubicBezTo>
                    <a:pt x="13558" y="8365"/>
                    <a:pt x="13572" y="8329"/>
                    <a:pt x="13586" y="8294"/>
                  </a:cubicBezTo>
                  <a:cubicBezTo>
                    <a:pt x="14307" y="6386"/>
                    <a:pt x="15027" y="4479"/>
                    <a:pt x="15748" y="2570"/>
                  </a:cubicBezTo>
                  <a:cubicBezTo>
                    <a:pt x="15956" y="2020"/>
                    <a:pt x="16162" y="1471"/>
                    <a:pt x="16368" y="921"/>
                  </a:cubicBezTo>
                  <a:cubicBezTo>
                    <a:pt x="16382" y="884"/>
                    <a:pt x="16399" y="847"/>
                    <a:pt x="16430" y="815"/>
                  </a:cubicBezTo>
                  <a:lnTo>
                    <a:pt x="16430" y="815"/>
                  </a:lnTo>
                  <a:cubicBezTo>
                    <a:pt x="15649" y="5047"/>
                    <a:pt x="14868" y="9278"/>
                    <a:pt x="14084" y="13521"/>
                  </a:cubicBezTo>
                  <a:cubicBezTo>
                    <a:pt x="13306" y="13532"/>
                    <a:pt x="12538" y="13541"/>
                    <a:pt x="11755" y="13552"/>
                  </a:cubicBezTo>
                  <a:cubicBezTo>
                    <a:pt x="11774" y="13493"/>
                    <a:pt x="11786" y="13451"/>
                    <a:pt x="11800" y="13410"/>
                  </a:cubicBezTo>
                  <a:cubicBezTo>
                    <a:pt x="12212" y="12201"/>
                    <a:pt x="12624" y="10991"/>
                    <a:pt x="13035" y="9781"/>
                  </a:cubicBezTo>
                  <a:cubicBezTo>
                    <a:pt x="13083" y="9643"/>
                    <a:pt x="13123" y="9501"/>
                    <a:pt x="13161" y="9359"/>
                  </a:cubicBezTo>
                  <a:cubicBezTo>
                    <a:pt x="13175" y="9311"/>
                    <a:pt x="13174" y="9260"/>
                    <a:pt x="13180" y="9212"/>
                  </a:cubicBezTo>
                  <a:cubicBezTo>
                    <a:pt x="13164" y="9206"/>
                    <a:pt x="13151" y="9203"/>
                    <a:pt x="13140" y="9203"/>
                  </a:cubicBezTo>
                  <a:cubicBezTo>
                    <a:pt x="13101" y="9203"/>
                    <a:pt x="13087" y="9236"/>
                    <a:pt x="13075" y="9264"/>
                  </a:cubicBezTo>
                  <a:cubicBezTo>
                    <a:pt x="13036" y="9345"/>
                    <a:pt x="13001" y="9427"/>
                    <a:pt x="12970" y="9510"/>
                  </a:cubicBezTo>
                  <a:cubicBezTo>
                    <a:pt x="12757" y="10109"/>
                    <a:pt x="12544" y="10707"/>
                    <a:pt x="12336" y="11308"/>
                  </a:cubicBezTo>
                  <a:cubicBezTo>
                    <a:pt x="12098" y="11988"/>
                    <a:pt x="11867" y="12672"/>
                    <a:pt x="11632" y="13354"/>
                  </a:cubicBezTo>
                  <a:cubicBezTo>
                    <a:pt x="11621" y="13385"/>
                    <a:pt x="11609" y="13417"/>
                    <a:pt x="11598" y="13445"/>
                  </a:cubicBezTo>
                  <a:cubicBezTo>
                    <a:pt x="11590" y="13446"/>
                    <a:pt x="11587" y="13447"/>
                    <a:pt x="11584" y="13447"/>
                  </a:cubicBezTo>
                  <a:cubicBezTo>
                    <a:pt x="11583" y="13447"/>
                    <a:pt x="11582" y="13447"/>
                    <a:pt x="11581" y="13447"/>
                  </a:cubicBezTo>
                  <a:cubicBezTo>
                    <a:pt x="11578" y="13447"/>
                    <a:pt x="11573" y="13445"/>
                    <a:pt x="11572" y="13444"/>
                  </a:cubicBezTo>
                  <a:cubicBezTo>
                    <a:pt x="10501" y="11512"/>
                    <a:pt x="9430" y="9581"/>
                    <a:pt x="8359" y="7649"/>
                  </a:cubicBezTo>
                  <a:cubicBezTo>
                    <a:pt x="8351" y="7635"/>
                    <a:pt x="8345" y="7618"/>
                    <a:pt x="8335" y="7596"/>
                  </a:cubicBezTo>
                  <a:cubicBezTo>
                    <a:pt x="11031" y="5168"/>
                    <a:pt x="13724" y="2741"/>
                    <a:pt x="16424" y="311"/>
                  </a:cubicBezTo>
                  <a:close/>
                  <a:moveTo>
                    <a:pt x="3259" y="12027"/>
                  </a:moveTo>
                  <a:cubicBezTo>
                    <a:pt x="4735" y="13538"/>
                    <a:pt x="6210" y="15049"/>
                    <a:pt x="7687" y="16560"/>
                  </a:cubicBezTo>
                  <a:cubicBezTo>
                    <a:pt x="7630" y="16607"/>
                    <a:pt x="6189" y="17138"/>
                    <a:pt x="5963" y="17194"/>
                  </a:cubicBezTo>
                  <a:cubicBezTo>
                    <a:pt x="5059" y="15478"/>
                    <a:pt x="4153" y="13757"/>
                    <a:pt x="3246" y="12036"/>
                  </a:cubicBezTo>
                  <a:cubicBezTo>
                    <a:pt x="3250" y="12033"/>
                    <a:pt x="3255" y="12030"/>
                    <a:pt x="3259" y="12027"/>
                  </a:cubicBezTo>
                  <a:close/>
                  <a:moveTo>
                    <a:pt x="2903" y="11751"/>
                  </a:moveTo>
                  <a:cubicBezTo>
                    <a:pt x="2923" y="11785"/>
                    <a:pt x="2938" y="11806"/>
                    <a:pt x="2951" y="11829"/>
                  </a:cubicBezTo>
                  <a:cubicBezTo>
                    <a:pt x="3886" y="13607"/>
                    <a:pt x="4821" y="15387"/>
                    <a:pt x="5757" y="17165"/>
                  </a:cubicBezTo>
                  <a:cubicBezTo>
                    <a:pt x="5766" y="17183"/>
                    <a:pt x="5775" y="17203"/>
                    <a:pt x="5786" y="17220"/>
                  </a:cubicBezTo>
                  <a:cubicBezTo>
                    <a:pt x="5829" y="17280"/>
                    <a:pt x="5820" y="17337"/>
                    <a:pt x="5784" y="17402"/>
                  </a:cubicBezTo>
                  <a:cubicBezTo>
                    <a:pt x="5591" y="17754"/>
                    <a:pt x="5402" y="18108"/>
                    <a:pt x="5210" y="18463"/>
                  </a:cubicBezTo>
                  <a:cubicBezTo>
                    <a:pt x="5040" y="18776"/>
                    <a:pt x="4871" y="19091"/>
                    <a:pt x="4701" y="19406"/>
                  </a:cubicBezTo>
                  <a:cubicBezTo>
                    <a:pt x="4686" y="19433"/>
                    <a:pt x="4667" y="19461"/>
                    <a:pt x="4641" y="19506"/>
                  </a:cubicBezTo>
                  <a:cubicBezTo>
                    <a:pt x="3520" y="17503"/>
                    <a:pt x="2408" y="15513"/>
                    <a:pt x="1289" y="13510"/>
                  </a:cubicBezTo>
                  <a:cubicBezTo>
                    <a:pt x="1824" y="12925"/>
                    <a:pt x="2361" y="12342"/>
                    <a:pt x="2903" y="11751"/>
                  </a:cubicBezTo>
                  <a:close/>
                  <a:moveTo>
                    <a:pt x="1238" y="13793"/>
                  </a:moveTo>
                  <a:cubicBezTo>
                    <a:pt x="2333" y="15754"/>
                    <a:pt x="3429" y="17717"/>
                    <a:pt x="4528" y="19685"/>
                  </a:cubicBezTo>
                  <a:cubicBezTo>
                    <a:pt x="3895" y="20262"/>
                    <a:pt x="3269" y="20833"/>
                    <a:pt x="2630" y="21415"/>
                  </a:cubicBezTo>
                  <a:cubicBezTo>
                    <a:pt x="1818" y="21179"/>
                    <a:pt x="1009" y="20941"/>
                    <a:pt x="185" y="20702"/>
                  </a:cubicBezTo>
                  <a:cubicBezTo>
                    <a:pt x="529" y="18395"/>
                    <a:pt x="874" y="16095"/>
                    <a:pt x="1216" y="13796"/>
                  </a:cubicBezTo>
                  <a:cubicBezTo>
                    <a:pt x="1224" y="13794"/>
                    <a:pt x="1230" y="13794"/>
                    <a:pt x="1238" y="13793"/>
                  </a:cubicBezTo>
                  <a:close/>
                  <a:moveTo>
                    <a:pt x="8297" y="7871"/>
                  </a:moveTo>
                  <a:cubicBezTo>
                    <a:pt x="9363" y="9805"/>
                    <a:pt x="10428" y="11737"/>
                    <a:pt x="11493" y="13666"/>
                  </a:cubicBezTo>
                  <a:cubicBezTo>
                    <a:pt x="10658" y="17751"/>
                    <a:pt x="9823" y="21832"/>
                    <a:pt x="8988" y="25911"/>
                  </a:cubicBezTo>
                  <a:lnTo>
                    <a:pt x="8990" y="25911"/>
                  </a:lnTo>
                  <a:cubicBezTo>
                    <a:pt x="8982" y="25912"/>
                    <a:pt x="8976" y="25912"/>
                    <a:pt x="8970" y="25912"/>
                  </a:cubicBezTo>
                  <a:cubicBezTo>
                    <a:pt x="8964" y="25875"/>
                    <a:pt x="8956" y="25836"/>
                    <a:pt x="8951" y="25799"/>
                  </a:cubicBezTo>
                  <a:cubicBezTo>
                    <a:pt x="8814" y="24566"/>
                    <a:pt x="8677" y="23335"/>
                    <a:pt x="8539" y="22102"/>
                  </a:cubicBezTo>
                  <a:cubicBezTo>
                    <a:pt x="8405" y="20896"/>
                    <a:pt x="8272" y="19691"/>
                    <a:pt x="8138" y="18486"/>
                  </a:cubicBezTo>
                  <a:cubicBezTo>
                    <a:pt x="8068" y="17876"/>
                    <a:pt x="7994" y="17265"/>
                    <a:pt x="7923" y="16654"/>
                  </a:cubicBezTo>
                  <a:cubicBezTo>
                    <a:pt x="7920" y="16631"/>
                    <a:pt x="7920" y="16606"/>
                    <a:pt x="7922" y="16583"/>
                  </a:cubicBezTo>
                  <a:cubicBezTo>
                    <a:pt x="7984" y="15052"/>
                    <a:pt x="8045" y="13521"/>
                    <a:pt x="8107" y="11990"/>
                  </a:cubicBezTo>
                  <a:cubicBezTo>
                    <a:pt x="8161" y="10644"/>
                    <a:pt x="8215" y="9298"/>
                    <a:pt x="8269" y="7953"/>
                  </a:cubicBezTo>
                  <a:cubicBezTo>
                    <a:pt x="8271" y="7926"/>
                    <a:pt x="8275" y="7900"/>
                    <a:pt x="8278" y="7874"/>
                  </a:cubicBezTo>
                  <a:cubicBezTo>
                    <a:pt x="8285" y="7872"/>
                    <a:pt x="8291" y="7872"/>
                    <a:pt x="8297" y="7871"/>
                  </a:cubicBezTo>
                  <a:close/>
                  <a:moveTo>
                    <a:pt x="20359" y="8693"/>
                  </a:moveTo>
                  <a:cubicBezTo>
                    <a:pt x="20366" y="8697"/>
                    <a:pt x="20370" y="8701"/>
                    <a:pt x="20376" y="8704"/>
                  </a:cubicBezTo>
                  <a:cubicBezTo>
                    <a:pt x="17463" y="14538"/>
                    <a:pt x="14550" y="20370"/>
                    <a:pt x="11637" y="26202"/>
                  </a:cubicBezTo>
                  <a:cubicBezTo>
                    <a:pt x="11630" y="26201"/>
                    <a:pt x="11624" y="26199"/>
                    <a:pt x="11618" y="26196"/>
                  </a:cubicBezTo>
                  <a:cubicBezTo>
                    <a:pt x="11624" y="26162"/>
                    <a:pt x="11627" y="26127"/>
                    <a:pt x="11635" y="26091"/>
                  </a:cubicBezTo>
                  <a:cubicBezTo>
                    <a:pt x="12110" y="23822"/>
                    <a:pt x="12589" y="21554"/>
                    <a:pt x="13064" y="19285"/>
                  </a:cubicBezTo>
                  <a:cubicBezTo>
                    <a:pt x="13422" y="17574"/>
                    <a:pt x="13776" y="15862"/>
                    <a:pt x="14131" y="14149"/>
                  </a:cubicBezTo>
                  <a:cubicBezTo>
                    <a:pt x="14157" y="14026"/>
                    <a:pt x="14183" y="13901"/>
                    <a:pt x="14203" y="13776"/>
                  </a:cubicBezTo>
                  <a:cubicBezTo>
                    <a:pt x="14214" y="13695"/>
                    <a:pt x="14249" y="13638"/>
                    <a:pt x="14313" y="13587"/>
                  </a:cubicBezTo>
                  <a:cubicBezTo>
                    <a:pt x="14972" y="13056"/>
                    <a:pt x="15628" y="12525"/>
                    <a:pt x="16285" y="11993"/>
                  </a:cubicBezTo>
                  <a:cubicBezTo>
                    <a:pt x="17617" y="10913"/>
                    <a:pt x="18949" y="9832"/>
                    <a:pt x="20281" y="8754"/>
                  </a:cubicBezTo>
                  <a:cubicBezTo>
                    <a:pt x="20305" y="8732"/>
                    <a:pt x="20333" y="8713"/>
                    <a:pt x="20359" y="8693"/>
                  </a:cubicBezTo>
                  <a:close/>
                  <a:moveTo>
                    <a:pt x="13740" y="13712"/>
                  </a:moveTo>
                  <a:cubicBezTo>
                    <a:pt x="13910" y="13712"/>
                    <a:pt x="14027" y="13714"/>
                    <a:pt x="14049" y="13718"/>
                  </a:cubicBezTo>
                  <a:cubicBezTo>
                    <a:pt x="13143" y="18046"/>
                    <a:pt x="12237" y="22375"/>
                    <a:pt x="11328" y="26718"/>
                  </a:cubicBezTo>
                  <a:cubicBezTo>
                    <a:pt x="10572" y="26637"/>
                    <a:pt x="9819" y="26556"/>
                    <a:pt x="9052" y="26474"/>
                  </a:cubicBezTo>
                  <a:cubicBezTo>
                    <a:pt x="9920" y="22227"/>
                    <a:pt x="10786" y="17992"/>
                    <a:pt x="11652" y="13759"/>
                  </a:cubicBezTo>
                  <a:cubicBezTo>
                    <a:pt x="11706" y="13739"/>
                    <a:pt x="13102" y="13712"/>
                    <a:pt x="13740" y="13712"/>
                  </a:cubicBezTo>
                  <a:close/>
                  <a:moveTo>
                    <a:pt x="4547" y="19910"/>
                  </a:moveTo>
                  <a:cubicBezTo>
                    <a:pt x="4554" y="19911"/>
                    <a:pt x="4559" y="19911"/>
                    <a:pt x="4562" y="19911"/>
                  </a:cubicBezTo>
                  <a:cubicBezTo>
                    <a:pt x="4565" y="19911"/>
                    <a:pt x="4567" y="19911"/>
                    <a:pt x="4568" y="19912"/>
                  </a:cubicBezTo>
                  <a:cubicBezTo>
                    <a:pt x="4571" y="19913"/>
                    <a:pt x="4573" y="19916"/>
                    <a:pt x="4574" y="19919"/>
                  </a:cubicBezTo>
                  <a:cubicBezTo>
                    <a:pt x="4581" y="19943"/>
                    <a:pt x="4588" y="19966"/>
                    <a:pt x="4591" y="19989"/>
                  </a:cubicBezTo>
                  <a:cubicBezTo>
                    <a:pt x="4976" y="22682"/>
                    <a:pt x="5358" y="25375"/>
                    <a:pt x="5727" y="28073"/>
                  </a:cubicBezTo>
                  <a:cubicBezTo>
                    <a:pt x="4726" y="25907"/>
                    <a:pt x="3724" y="23742"/>
                    <a:pt x="2721" y="21571"/>
                  </a:cubicBezTo>
                  <a:cubicBezTo>
                    <a:pt x="3334" y="21014"/>
                    <a:pt x="3943" y="20460"/>
                    <a:pt x="4547" y="19910"/>
                  </a:cubicBezTo>
                  <a:close/>
                  <a:moveTo>
                    <a:pt x="256" y="20890"/>
                  </a:moveTo>
                  <a:lnTo>
                    <a:pt x="256" y="20890"/>
                  </a:lnTo>
                  <a:cubicBezTo>
                    <a:pt x="1032" y="21115"/>
                    <a:pt x="1784" y="21335"/>
                    <a:pt x="2529" y="21552"/>
                  </a:cubicBezTo>
                  <a:cubicBezTo>
                    <a:pt x="3576" y="23824"/>
                    <a:pt x="4619" y="26086"/>
                    <a:pt x="5662" y="28350"/>
                  </a:cubicBezTo>
                  <a:cubicBezTo>
                    <a:pt x="5656" y="28355"/>
                    <a:pt x="5650" y="28360"/>
                    <a:pt x="5644" y="28364"/>
                  </a:cubicBezTo>
                  <a:cubicBezTo>
                    <a:pt x="5618" y="28350"/>
                    <a:pt x="5590" y="28338"/>
                    <a:pt x="5562" y="28324"/>
                  </a:cubicBezTo>
                  <a:cubicBezTo>
                    <a:pt x="4957" y="27992"/>
                    <a:pt x="4352" y="27661"/>
                    <a:pt x="3747" y="27326"/>
                  </a:cubicBezTo>
                  <a:cubicBezTo>
                    <a:pt x="3709" y="27304"/>
                    <a:pt x="3675" y="27264"/>
                    <a:pt x="3653" y="27224"/>
                  </a:cubicBezTo>
                  <a:cubicBezTo>
                    <a:pt x="2627" y="25315"/>
                    <a:pt x="1602" y="23404"/>
                    <a:pt x="577" y="21495"/>
                  </a:cubicBezTo>
                  <a:cubicBezTo>
                    <a:pt x="491" y="21332"/>
                    <a:pt x="401" y="21168"/>
                    <a:pt x="313" y="21004"/>
                  </a:cubicBezTo>
                  <a:cubicBezTo>
                    <a:pt x="298" y="20975"/>
                    <a:pt x="284" y="20944"/>
                    <a:pt x="256" y="20890"/>
                  </a:cubicBezTo>
                  <a:close/>
                  <a:moveTo>
                    <a:pt x="7766" y="16736"/>
                  </a:moveTo>
                  <a:cubicBezTo>
                    <a:pt x="7947" y="18367"/>
                    <a:pt x="8127" y="19989"/>
                    <a:pt x="8308" y="21612"/>
                  </a:cubicBezTo>
                  <a:cubicBezTo>
                    <a:pt x="8490" y="23236"/>
                    <a:pt x="8670" y="24861"/>
                    <a:pt x="8852" y="26497"/>
                  </a:cubicBezTo>
                  <a:cubicBezTo>
                    <a:pt x="7894" y="27148"/>
                    <a:pt x="6945" y="27792"/>
                    <a:pt x="5985" y="28442"/>
                  </a:cubicBezTo>
                  <a:cubicBezTo>
                    <a:pt x="5976" y="28400"/>
                    <a:pt x="5965" y="28372"/>
                    <a:pt x="5962" y="28343"/>
                  </a:cubicBezTo>
                  <a:cubicBezTo>
                    <a:pt x="5821" y="27360"/>
                    <a:pt x="5682" y="26377"/>
                    <a:pt x="5544" y="25394"/>
                  </a:cubicBezTo>
                  <a:cubicBezTo>
                    <a:pt x="5409" y="24452"/>
                    <a:pt x="5274" y="23509"/>
                    <a:pt x="5138" y="22568"/>
                  </a:cubicBezTo>
                  <a:cubicBezTo>
                    <a:pt x="5013" y="21694"/>
                    <a:pt x="4889" y="20819"/>
                    <a:pt x="4756" y="19947"/>
                  </a:cubicBezTo>
                  <a:cubicBezTo>
                    <a:pt x="4735" y="19802"/>
                    <a:pt x="4756" y="19686"/>
                    <a:pt x="4826" y="19558"/>
                  </a:cubicBezTo>
                  <a:cubicBezTo>
                    <a:pt x="5210" y="18859"/>
                    <a:pt x="5584" y="18157"/>
                    <a:pt x="5960" y="17453"/>
                  </a:cubicBezTo>
                  <a:cubicBezTo>
                    <a:pt x="5991" y="17396"/>
                    <a:pt x="6030" y="17358"/>
                    <a:pt x="6093" y="17336"/>
                  </a:cubicBezTo>
                  <a:cubicBezTo>
                    <a:pt x="6627" y="17145"/>
                    <a:pt x="7159" y="16950"/>
                    <a:pt x="7692" y="16757"/>
                  </a:cubicBezTo>
                  <a:cubicBezTo>
                    <a:pt x="7710" y="16749"/>
                    <a:pt x="7730" y="16746"/>
                    <a:pt x="7766" y="16736"/>
                  </a:cubicBezTo>
                  <a:close/>
                  <a:moveTo>
                    <a:pt x="16620" y="0"/>
                  </a:moveTo>
                  <a:cubicBezTo>
                    <a:pt x="16570" y="0"/>
                    <a:pt x="16535" y="31"/>
                    <a:pt x="16501" y="59"/>
                  </a:cubicBezTo>
                  <a:cubicBezTo>
                    <a:pt x="16300" y="225"/>
                    <a:pt x="16095" y="387"/>
                    <a:pt x="15901" y="562"/>
                  </a:cubicBezTo>
                  <a:cubicBezTo>
                    <a:pt x="14262" y="2026"/>
                    <a:pt x="12623" y="3494"/>
                    <a:pt x="10985" y="4962"/>
                  </a:cubicBezTo>
                  <a:cubicBezTo>
                    <a:pt x="10072" y="5780"/>
                    <a:pt x="9161" y="6602"/>
                    <a:pt x="8244" y="7419"/>
                  </a:cubicBezTo>
                  <a:cubicBezTo>
                    <a:pt x="8147" y="7505"/>
                    <a:pt x="8105" y="7592"/>
                    <a:pt x="8102" y="7717"/>
                  </a:cubicBezTo>
                  <a:cubicBezTo>
                    <a:pt x="8082" y="8260"/>
                    <a:pt x="8055" y="8801"/>
                    <a:pt x="8033" y="9345"/>
                  </a:cubicBezTo>
                  <a:cubicBezTo>
                    <a:pt x="7971" y="10834"/>
                    <a:pt x="7911" y="12325"/>
                    <a:pt x="7851" y="13814"/>
                  </a:cubicBezTo>
                  <a:cubicBezTo>
                    <a:pt x="7817" y="14629"/>
                    <a:pt x="7784" y="15442"/>
                    <a:pt x="7751" y="16256"/>
                  </a:cubicBezTo>
                  <a:cubicBezTo>
                    <a:pt x="7749" y="16282"/>
                    <a:pt x="7743" y="16307"/>
                    <a:pt x="7735" y="16350"/>
                  </a:cubicBezTo>
                  <a:cubicBezTo>
                    <a:pt x="7695" y="16310"/>
                    <a:pt x="7666" y="16283"/>
                    <a:pt x="7636" y="16254"/>
                  </a:cubicBezTo>
                  <a:cubicBezTo>
                    <a:pt x="6474" y="15069"/>
                    <a:pt x="5314" y="13884"/>
                    <a:pt x="4150" y="12700"/>
                  </a:cubicBezTo>
                  <a:cubicBezTo>
                    <a:pt x="3810" y="12354"/>
                    <a:pt x="3466" y="12013"/>
                    <a:pt x="3122" y="11672"/>
                  </a:cubicBezTo>
                  <a:cubicBezTo>
                    <a:pt x="3067" y="11616"/>
                    <a:pt x="3005" y="11570"/>
                    <a:pt x="2932" y="11508"/>
                  </a:cubicBezTo>
                  <a:cubicBezTo>
                    <a:pt x="2874" y="11556"/>
                    <a:pt x="2824" y="11587"/>
                    <a:pt x="2784" y="11629"/>
                  </a:cubicBezTo>
                  <a:cubicBezTo>
                    <a:pt x="2665" y="11752"/>
                    <a:pt x="2550" y="11879"/>
                    <a:pt x="2434" y="12005"/>
                  </a:cubicBezTo>
                  <a:cubicBezTo>
                    <a:pt x="2006" y="12471"/>
                    <a:pt x="1579" y="12938"/>
                    <a:pt x="1153" y="13405"/>
                  </a:cubicBezTo>
                  <a:cubicBezTo>
                    <a:pt x="1122" y="13439"/>
                    <a:pt x="1096" y="13482"/>
                    <a:pt x="1080" y="13527"/>
                  </a:cubicBezTo>
                  <a:cubicBezTo>
                    <a:pt x="1063" y="13578"/>
                    <a:pt x="1060" y="13634"/>
                    <a:pt x="1053" y="13689"/>
                  </a:cubicBezTo>
                  <a:cubicBezTo>
                    <a:pt x="874" y="14881"/>
                    <a:pt x="696" y="16074"/>
                    <a:pt x="519" y="17266"/>
                  </a:cubicBezTo>
                  <a:cubicBezTo>
                    <a:pt x="349" y="18401"/>
                    <a:pt x="182" y="19537"/>
                    <a:pt x="11" y="20671"/>
                  </a:cubicBezTo>
                  <a:cubicBezTo>
                    <a:pt x="0" y="20750"/>
                    <a:pt x="9" y="20816"/>
                    <a:pt x="48" y="20887"/>
                  </a:cubicBezTo>
                  <a:cubicBezTo>
                    <a:pt x="1182" y="23000"/>
                    <a:pt x="2317" y="25111"/>
                    <a:pt x="3448" y="27227"/>
                  </a:cubicBezTo>
                  <a:cubicBezTo>
                    <a:pt x="3520" y="27361"/>
                    <a:pt x="3616" y="27454"/>
                    <a:pt x="3747" y="27525"/>
                  </a:cubicBezTo>
                  <a:cubicBezTo>
                    <a:pt x="4412" y="27884"/>
                    <a:pt x="5076" y="28246"/>
                    <a:pt x="5736" y="28613"/>
                  </a:cubicBezTo>
                  <a:cubicBezTo>
                    <a:pt x="5798" y="28646"/>
                    <a:pt x="5854" y="28665"/>
                    <a:pt x="5909" y="28665"/>
                  </a:cubicBezTo>
                  <a:cubicBezTo>
                    <a:pt x="5966" y="28665"/>
                    <a:pt x="6020" y="28645"/>
                    <a:pt x="6076" y="28597"/>
                  </a:cubicBezTo>
                  <a:cubicBezTo>
                    <a:pt x="6095" y="28582"/>
                    <a:pt x="6116" y="28571"/>
                    <a:pt x="6136" y="28557"/>
                  </a:cubicBezTo>
                  <a:cubicBezTo>
                    <a:pt x="6602" y="28241"/>
                    <a:pt x="7068" y="27926"/>
                    <a:pt x="7534" y="27610"/>
                  </a:cubicBezTo>
                  <a:cubicBezTo>
                    <a:pt x="7982" y="27306"/>
                    <a:pt x="8428" y="27003"/>
                    <a:pt x="8874" y="26701"/>
                  </a:cubicBezTo>
                  <a:cubicBezTo>
                    <a:pt x="8918" y="26671"/>
                    <a:pt x="8960" y="26647"/>
                    <a:pt x="9014" y="26647"/>
                  </a:cubicBezTo>
                  <a:cubicBezTo>
                    <a:pt x="9021" y="26647"/>
                    <a:pt x="9028" y="26647"/>
                    <a:pt x="9036" y="26648"/>
                  </a:cubicBezTo>
                  <a:cubicBezTo>
                    <a:pt x="9226" y="26671"/>
                    <a:pt x="9417" y="26690"/>
                    <a:pt x="9609" y="26710"/>
                  </a:cubicBezTo>
                  <a:cubicBezTo>
                    <a:pt x="10174" y="26770"/>
                    <a:pt x="10737" y="26832"/>
                    <a:pt x="11300" y="26889"/>
                  </a:cubicBezTo>
                  <a:cubicBezTo>
                    <a:pt x="11346" y="26894"/>
                    <a:pt x="11380" y="26897"/>
                    <a:pt x="11408" y="26897"/>
                  </a:cubicBezTo>
                  <a:cubicBezTo>
                    <a:pt x="11492" y="26897"/>
                    <a:pt x="11508" y="26864"/>
                    <a:pt x="11573" y="26733"/>
                  </a:cubicBezTo>
                  <a:cubicBezTo>
                    <a:pt x="14410" y="21054"/>
                    <a:pt x="17248" y="15376"/>
                    <a:pt x="20085" y="9697"/>
                  </a:cubicBezTo>
                  <a:cubicBezTo>
                    <a:pt x="20281" y="9303"/>
                    <a:pt x="20474" y="8908"/>
                    <a:pt x="20671" y="8516"/>
                  </a:cubicBezTo>
                  <a:cubicBezTo>
                    <a:pt x="20711" y="8434"/>
                    <a:pt x="20716" y="8362"/>
                    <a:pt x="20668" y="8281"/>
                  </a:cubicBezTo>
                  <a:lnTo>
                    <a:pt x="20670" y="8281"/>
                  </a:lnTo>
                  <a:cubicBezTo>
                    <a:pt x="20634" y="8223"/>
                    <a:pt x="20608" y="8159"/>
                    <a:pt x="20577" y="8098"/>
                  </a:cubicBezTo>
                  <a:cubicBezTo>
                    <a:pt x="19614" y="6087"/>
                    <a:pt x="18652" y="4076"/>
                    <a:pt x="17688" y="2066"/>
                  </a:cubicBezTo>
                  <a:cubicBezTo>
                    <a:pt x="17384" y="1432"/>
                    <a:pt x="17072" y="801"/>
                    <a:pt x="16763" y="168"/>
                  </a:cubicBezTo>
                  <a:cubicBezTo>
                    <a:pt x="16736" y="110"/>
                    <a:pt x="16700" y="56"/>
                    <a:pt x="16674" y="11"/>
                  </a:cubicBezTo>
                  <a:cubicBezTo>
                    <a:pt x="16654" y="3"/>
                    <a:pt x="16636" y="0"/>
                    <a:pt x="16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8" name="Google Shape;5228;p196"/>
            <p:cNvSpPr/>
            <p:nvPr/>
          </p:nvSpPr>
          <p:spPr>
            <a:xfrm>
              <a:off x="7425169" y="2055238"/>
              <a:ext cx="219669" cy="126814"/>
            </a:xfrm>
            <a:custGeom>
              <a:avLst/>
              <a:gdLst/>
              <a:ahLst/>
              <a:cxnLst/>
              <a:rect l="l" t="t" r="r" b="b"/>
              <a:pathLst>
                <a:path w="6501" h="3753" extrusionOk="0">
                  <a:moveTo>
                    <a:pt x="6283" y="0"/>
                  </a:moveTo>
                  <a:cubicBezTo>
                    <a:pt x="6118" y="722"/>
                    <a:pt x="5768" y="1315"/>
                    <a:pt x="5205" y="1772"/>
                  </a:cubicBezTo>
                  <a:cubicBezTo>
                    <a:pt x="4638" y="2230"/>
                    <a:pt x="3987" y="2469"/>
                    <a:pt x="3257" y="2474"/>
                  </a:cubicBezTo>
                  <a:cubicBezTo>
                    <a:pt x="3251" y="2474"/>
                    <a:pt x="3246" y="2474"/>
                    <a:pt x="3240" y="2474"/>
                  </a:cubicBezTo>
                  <a:cubicBezTo>
                    <a:pt x="2632" y="2474"/>
                    <a:pt x="2070" y="2306"/>
                    <a:pt x="1561" y="1974"/>
                  </a:cubicBezTo>
                  <a:cubicBezTo>
                    <a:pt x="876" y="1528"/>
                    <a:pt x="439" y="898"/>
                    <a:pt x="224" y="110"/>
                  </a:cubicBezTo>
                  <a:lnTo>
                    <a:pt x="224" y="110"/>
                  </a:lnTo>
                  <a:cubicBezTo>
                    <a:pt x="1" y="1218"/>
                    <a:pt x="457" y="2577"/>
                    <a:pt x="1667" y="3306"/>
                  </a:cubicBezTo>
                  <a:cubicBezTo>
                    <a:pt x="2164" y="3606"/>
                    <a:pt x="2715" y="3753"/>
                    <a:pt x="3263" y="3753"/>
                  </a:cubicBezTo>
                  <a:cubicBezTo>
                    <a:pt x="3999" y="3753"/>
                    <a:pt x="4730" y="3488"/>
                    <a:pt x="5319" y="2971"/>
                  </a:cubicBezTo>
                  <a:cubicBezTo>
                    <a:pt x="6336" y="2079"/>
                    <a:pt x="6501" y="759"/>
                    <a:pt x="628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229" name="Google Shape;5229;p196">
            <a:extLst>
              <a:ext uri="{C183D7F6-B498-43B3-948B-1728B52AA6E4}">
                <adec:decorative xmlns:adec="http://schemas.microsoft.com/office/drawing/2017/decorative" val="1"/>
              </a:ext>
            </a:extLst>
          </p:cNvPr>
          <p:cNvSpPr/>
          <p:nvPr/>
        </p:nvSpPr>
        <p:spPr>
          <a:xfrm rot="9900059">
            <a:off x="6139641" y="5524294"/>
            <a:ext cx="1261032" cy="764045"/>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0" name="Google Shape;5230;p196">
            <a:extLst>
              <a:ext uri="{C183D7F6-B498-43B3-948B-1728B52AA6E4}">
                <adec:decorative xmlns:adec="http://schemas.microsoft.com/office/drawing/2017/decorative" val="1"/>
              </a:ext>
            </a:extLst>
          </p:cNvPr>
          <p:cNvSpPr/>
          <p:nvPr/>
        </p:nvSpPr>
        <p:spPr>
          <a:xfrm rot="-5400000">
            <a:off x="10472600" y="-450414"/>
            <a:ext cx="1536885" cy="2677815"/>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231" name="Google Shape;5231;p196">
            <a:extLst>
              <a:ext uri="{C183D7F6-B498-43B3-948B-1728B52AA6E4}">
                <adec:decorative xmlns:adec="http://schemas.microsoft.com/office/drawing/2017/decorative" val="1"/>
              </a:ext>
            </a:extLst>
          </p:cNvPr>
          <p:cNvGrpSpPr/>
          <p:nvPr/>
        </p:nvGrpSpPr>
        <p:grpSpPr>
          <a:xfrm>
            <a:off x="9941776" y="3336904"/>
            <a:ext cx="1932896" cy="1978825"/>
            <a:chOff x="8114825" y="2173400"/>
            <a:chExt cx="606025" cy="620425"/>
          </a:xfrm>
        </p:grpSpPr>
        <p:sp>
          <p:nvSpPr>
            <p:cNvPr id="5232" name="Google Shape;5232;p196"/>
            <p:cNvSpPr/>
            <p:nvPr/>
          </p:nvSpPr>
          <p:spPr>
            <a:xfrm>
              <a:off x="8136275" y="2406275"/>
              <a:ext cx="584575" cy="387550"/>
            </a:xfrm>
            <a:custGeom>
              <a:avLst/>
              <a:gdLst/>
              <a:ahLst/>
              <a:cxnLst/>
              <a:rect l="l" t="t" r="r" b="b"/>
              <a:pathLst>
                <a:path w="23383" h="15502" extrusionOk="0">
                  <a:moveTo>
                    <a:pt x="721" y="1672"/>
                  </a:moveTo>
                  <a:cubicBezTo>
                    <a:pt x="1040" y="1672"/>
                    <a:pt x="1349" y="1737"/>
                    <a:pt x="1650" y="1840"/>
                  </a:cubicBezTo>
                  <a:cubicBezTo>
                    <a:pt x="2110" y="2002"/>
                    <a:pt x="2559" y="2192"/>
                    <a:pt x="2990" y="2422"/>
                  </a:cubicBezTo>
                  <a:cubicBezTo>
                    <a:pt x="3244" y="2558"/>
                    <a:pt x="3499" y="2694"/>
                    <a:pt x="3755" y="2826"/>
                  </a:cubicBezTo>
                  <a:cubicBezTo>
                    <a:pt x="3815" y="2859"/>
                    <a:pt x="3860" y="2902"/>
                    <a:pt x="3891" y="2962"/>
                  </a:cubicBezTo>
                  <a:cubicBezTo>
                    <a:pt x="3991" y="3158"/>
                    <a:pt x="4098" y="3350"/>
                    <a:pt x="4192" y="3549"/>
                  </a:cubicBezTo>
                  <a:cubicBezTo>
                    <a:pt x="4326" y="3830"/>
                    <a:pt x="4454" y="4115"/>
                    <a:pt x="4584" y="4401"/>
                  </a:cubicBezTo>
                  <a:cubicBezTo>
                    <a:pt x="4596" y="4430"/>
                    <a:pt x="4609" y="4461"/>
                    <a:pt x="4619" y="4490"/>
                  </a:cubicBezTo>
                  <a:lnTo>
                    <a:pt x="4606" y="4503"/>
                  </a:lnTo>
                  <a:lnTo>
                    <a:pt x="4606" y="4503"/>
                  </a:lnTo>
                  <a:cubicBezTo>
                    <a:pt x="4556" y="4470"/>
                    <a:pt x="4503" y="4439"/>
                    <a:pt x="4456" y="4404"/>
                  </a:cubicBezTo>
                  <a:cubicBezTo>
                    <a:pt x="4096" y="4137"/>
                    <a:pt x="3707" y="3916"/>
                    <a:pt x="3311" y="3711"/>
                  </a:cubicBezTo>
                  <a:cubicBezTo>
                    <a:pt x="2608" y="3348"/>
                    <a:pt x="1900" y="2998"/>
                    <a:pt x="1196" y="2643"/>
                  </a:cubicBezTo>
                  <a:cubicBezTo>
                    <a:pt x="1007" y="2546"/>
                    <a:pt x="814" y="2453"/>
                    <a:pt x="630" y="2346"/>
                  </a:cubicBezTo>
                  <a:cubicBezTo>
                    <a:pt x="502" y="2274"/>
                    <a:pt x="378" y="2191"/>
                    <a:pt x="267" y="2093"/>
                  </a:cubicBezTo>
                  <a:cubicBezTo>
                    <a:pt x="135" y="1978"/>
                    <a:pt x="101" y="1874"/>
                    <a:pt x="321" y="1757"/>
                  </a:cubicBezTo>
                  <a:cubicBezTo>
                    <a:pt x="445" y="1692"/>
                    <a:pt x="582" y="1672"/>
                    <a:pt x="721" y="1672"/>
                  </a:cubicBezTo>
                  <a:close/>
                  <a:moveTo>
                    <a:pt x="2528" y="4018"/>
                  </a:moveTo>
                  <a:cubicBezTo>
                    <a:pt x="2820" y="4018"/>
                    <a:pt x="3112" y="4043"/>
                    <a:pt x="3403" y="4084"/>
                  </a:cubicBezTo>
                  <a:cubicBezTo>
                    <a:pt x="3659" y="4120"/>
                    <a:pt x="3885" y="4206"/>
                    <a:pt x="4095" y="4351"/>
                  </a:cubicBezTo>
                  <a:cubicBezTo>
                    <a:pt x="4301" y="4493"/>
                    <a:pt x="4510" y="4634"/>
                    <a:pt x="4715" y="4777"/>
                  </a:cubicBezTo>
                  <a:cubicBezTo>
                    <a:pt x="4749" y="4802"/>
                    <a:pt x="4781" y="4839"/>
                    <a:pt x="4800" y="4876"/>
                  </a:cubicBezTo>
                  <a:cubicBezTo>
                    <a:pt x="4905" y="5089"/>
                    <a:pt x="5005" y="5303"/>
                    <a:pt x="5106" y="5518"/>
                  </a:cubicBezTo>
                  <a:cubicBezTo>
                    <a:pt x="5110" y="5530"/>
                    <a:pt x="5112" y="5543"/>
                    <a:pt x="5118" y="5566"/>
                  </a:cubicBezTo>
                  <a:cubicBezTo>
                    <a:pt x="5090" y="5561"/>
                    <a:pt x="5070" y="5560"/>
                    <a:pt x="5052" y="5555"/>
                  </a:cubicBezTo>
                  <a:cubicBezTo>
                    <a:pt x="4473" y="5377"/>
                    <a:pt x="3880" y="5260"/>
                    <a:pt x="3288" y="5137"/>
                  </a:cubicBezTo>
                  <a:cubicBezTo>
                    <a:pt x="2797" y="5033"/>
                    <a:pt x="2303" y="4945"/>
                    <a:pt x="1812" y="4843"/>
                  </a:cubicBezTo>
                  <a:cubicBezTo>
                    <a:pt x="1632" y="4806"/>
                    <a:pt x="1451" y="4757"/>
                    <a:pt x="1275" y="4702"/>
                  </a:cubicBezTo>
                  <a:cubicBezTo>
                    <a:pt x="1110" y="4647"/>
                    <a:pt x="1090" y="4587"/>
                    <a:pt x="1162" y="4431"/>
                  </a:cubicBezTo>
                  <a:cubicBezTo>
                    <a:pt x="1210" y="4326"/>
                    <a:pt x="1283" y="4251"/>
                    <a:pt x="1389" y="4203"/>
                  </a:cubicBezTo>
                  <a:cubicBezTo>
                    <a:pt x="1607" y="4101"/>
                    <a:pt x="1840" y="4063"/>
                    <a:pt x="2078" y="4039"/>
                  </a:cubicBezTo>
                  <a:cubicBezTo>
                    <a:pt x="2228" y="4025"/>
                    <a:pt x="2378" y="4018"/>
                    <a:pt x="2528" y="4018"/>
                  </a:cubicBezTo>
                  <a:close/>
                  <a:moveTo>
                    <a:pt x="2870" y="165"/>
                  </a:moveTo>
                  <a:cubicBezTo>
                    <a:pt x="2894" y="165"/>
                    <a:pt x="2919" y="167"/>
                    <a:pt x="2943" y="170"/>
                  </a:cubicBezTo>
                  <a:cubicBezTo>
                    <a:pt x="3092" y="194"/>
                    <a:pt x="3230" y="244"/>
                    <a:pt x="3362" y="314"/>
                  </a:cubicBezTo>
                  <a:cubicBezTo>
                    <a:pt x="3769" y="532"/>
                    <a:pt x="4121" y="819"/>
                    <a:pt x="4430" y="1161"/>
                  </a:cubicBezTo>
                  <a:cubicBezTo>
                    <a:pt x="4689" y="1447"/>
                    <a:pt x="4920" y="1752"/>
                    <a:pt x="5132" y="2076"/>
                  </a:cubicBezTo>
                  <a:cubicBezTo>
                    <a:pt x="5490" y="2630"/>
                    <a:pt x="5809" y="3208"/>
                    <a:pt x="6152" y="3771"/>
                  </a:cubicBezTo>
                  <a:cubicBezTo>
                    <a:pt x="6184" y="3825"/>
                    <a:pt x="6204" y="3891"/>
                    <a:pt x="6215" y="3955"/>
                  </a:cubicBezTo>
                  <a:cubicBezTo>
                    <a:pt x="6241" y="4106"/>
                    <a:pt x="6258" y="4260"/>
                    <a:pt x="6280" y="4413"/>
                  </a:cubicBezTo>
                  <a:cubicBezTo>
                    <a:pt x="6325" y="4712"/>
                    <a:pt x="6433" y="4989"/>
                    <a:pt x="6583" y="5251"/>
                  </a:cubicBezTo>
                  <a:cubicBezTo>
                    <a:pt x="6853" y="5723"/>
                    <a:pt x="7146" y="6180"/>
                    <a:pt x="7468" y="6617"/>
                  </a:cubicBezTo>
                  <a:cubicBezTo>
                    <a:pt x="7646" y="6858"/>
                    <a:pt x="7822" y="7098"/>
                    <a:pt x="7999" y="7339"/>
                  </a:cubicBezTo>
                  <a:cubicBezTo>
                    <a:pt x="8019" y="7368"/>
                    <a:pt x="8046" y="7395"/>
                    <a:pt x="8070" y="7422"/>
                  </a:cubicBezTo>
                  <a:cubicBezTo>
                    <a:pt x="8124" y="7384"/>
                    <a:pt x="8112" y="7341"/>
                    <a:pt x="8095" y="7305"/>
                  </a:cubicBezTo>
                  <a:cubicBezTo>
                    <a:pt x="8066" y="7240"/>
                    <a:pt x="8033" y="7174"/>
                    <a:pt x="7995" y="7114"/>
                  </a:cubicBezTo>
                  <a:cubicBezTo>
                    <a:pt x="7867" y="6922"/>
                    <a:pt x="7738" y="6731"/>
                    <a:pt x="7606" y="6543"/>
                  </a:cubicBezTo>
                  <a:cubicBezTo>
                    <a:pt x="7309" y="6126"/>
                    <a:pt x="7038" y="5692"/>
                    <a:pt x="6774" y="5252"/>
                  </a:cubicBezTo>
                  <a:cubicBezTo>
                    <a:pt x="6572" y="4916"/>
                    <a:pt x="6468" y="4553"/>
                    <a:pt x="6414" y="4166"/>
                  </a:cubicBezTo>
                  <a:cubicBezTo>
                    <a:pt x="6320" y="3482"/>
                    <a:pt x="6206" y="2802"/>
                    <a:pt x="6096" y="2120"/>
                  </a:cubicBezTo>
                  <a:cubicBezTo>
                    <a:pt x="6055" y="1859"/>
                    <a:pt x="6001" y="1599"/>
                    <a:pt x="5956" y="1339"/>
                  </a:cubicBezTo>
                  <a:cubicBezTo>
                    <a:pt x="5944" y="1268"/>
                    <a:pt x="5936" y="1195"/>
                    <a:pt x="5934" y="1124"/>
                  </a:cubicBezTo>
                  <a:cubicBezTo>
                    <a:pt x="5934" y="1049"/>
                    <a:pt x="5962" y="1019"/>
                    <a:pt x="6035" y="1002"/>
                  </a:cubicBezTo>
                  <a:cubicBezTo>
                    <a:pt x="6065" y="995"/>
                    <a:pt x="6096" y="992"/>
                    <a:pt x="6126" y="992"/>
                  </a:cubicBezTo>
                  <a:cubicBezTo>
                    <a:pt x="6185" y="992"/>
                    <a:pt x="6242" y="1006"/>
                    <a:pt x="6295" y="1038"/>
                  </a:cubicBezTo>
                  <a:cubicBezTo>
                    <a:pt x="6512" y="1164"/>
                    <a:pt x="6711" y="1316"/>
                    <a:pt x="6829" y="1539"/>
                  </a:cubicBezTo>
                  <a:cubicBezTo>
                    <a:pt x="6953" y="1772"/>
                    <a:pt x="7059" y="2015"/>
                    <a:pt x="7166" y="2257"/>
                  </a:cubicBezTo>
                  <a:cubicBezTo>
                    <a:pt x="7383" y="2755"/>
                    <a:pt x="7530" y="3277"/>
                    <a:pt x="7657" y="3806"/>
                  </a:cubicBezTo>
                  <a:cubicBezTo>
                    <a:pt x="7731" y="4115"/>
                    <a:pt x="7846" y="4408"/>
                    <a:pt x="8041" y="4666"/>
                  </a:cubicBezTo>
                  <a:cubicBezTo>
                    <a:pt x="8135" y="4788"/>
                    <a:pt x="8212" y="4924"/>
                    <a:pt x="8300" y="5050"/>
                  </a:cubicBezTo>
                  <a:cubicBezTo>
                    <a:pt x="8559" y="5424"/>
                    <a:pt x="8860" y="5762"/>
                    <a:pt x="9186" y="6080"/>
                  </a:cubicBezTo>
                  <a:cubicBezTo>
                    <a:pt x="9275" y="6166"/>
                    <a:pt x="9370" y="6200"/>
                    <a:pt x="9482" y="6200"/>
                  </a:cubicBezTo>
                  <a:cubicBezTo>
                    <a:pt x="9510" y="6200"/>
                    <a:pt x="9540" y="6198"/>
                    <a:pt x="9570" y="6194"/>
                  </a:cubicBezTo>
                  <a:cubicBezTo>
                    <a:pt x="9636" y="6185"/>
                    <a:pt x="9703" y="6182"/>
                    <a:pt x="9770" y="6182"/>
                  </a:cubicBezTo>
                  <a:cubicBezTo>
                    <a:pt x="9861" y="6182"/>
                    <a:pt x="9953" y="6188"/>
                    <a:pt x="10043" y="6192"/>
                  </a:cubicBezTo>
                  <a:cubicBezTo>
                    <a:pt x="10786" y="6234"/>
                    <a:pt x="11518" y="6359"/>
                    <a:pt x="12237" y="6544"/>
                  </a:cubicBezTo>
                  <a:cubicBezTo>
                    <a:pt x="12327" y="6567"/>
                    <a:pt x="12414" y="6579"/>
                    <a:pt x="12501" y="6579"/>
                  </a:cubicBezTo>
                  <a:cubicBezTo>
                    <a:pt x="12585" y="6579"/>
                    <a:pt x="12669" y="6568"/>
                    <a:pt x="12754" y="6543"/>
                  </a:cubicBezTo>
                  <a:cubicBezTo>
                    <a:pt x="12902" y="6499"/>
                    <a:pt x="13055" y="6470"/>
                    <a:pt x="13203" y="6427"/>
                  </a:cubicBezTo>
                  <a:cubicBezTo>
                    <a:pt x="13476" y="6351"/>
                    <a:pt x="13751" y="6320"/>
                    <a:pt x="14032" y="6320"/>
                  </a:cubicBezTo>
                  <a:cubicBezTo>
                    <a:pt x="14075" y="6320"/>
                    <a:pt x="14119" y="6321"/>
                    <a:pt x="14163" y="6322"/>
                  </a:cubicBezTo>
                  <a:cubicBezTo>
                    <a:pt x="14750" y="6342"/>
                    <a:pt x="15327" y="6425"/>
                    <a:pt x="15887" y="6604"/>
                  </a:cubicBezTo>
                  <a:cubicBezTo>
                    <a:pt x="16588" y="6830"/>
                    <a:pt x="17202" y="7206"/>
                    <a:pt x="17739" y="7709"/>
                  </a:cubicBezTo>
                  <a:cubicBezTo>
                    <a:pt x="17788" y="7756"/>
                    <a:pt x="17844" y="7794"/>
                    <a:pt x="17889" y="7831"/>
                  </a:cubicBezTo>
                  <a:cubicBezTo>
                    <a:pt x="17991" y="7787"/>
                    <a:pt x="18006" y="7750"/>
                    <a:pt x="17955" y="7680"/>
                  </a:cubicBezTo>
                  <a:cubicBezTo>
                    <a:pt x="17924" y="7635"/>
                    <a:pt x="17884" y="7597"/>
                    <a:pt x="17844" y="7560"/>
                  </a:cubicBezTo>
                  <a:cubicBezTo>
                    <a:pt x="17167" y="6932"/>
                    <a:pt x="16379" y="6510"/>
                    <a:pt x="15475" y="6311"/>
                  </a:cubicBezTo>
                  <a:cubicBezTo>
                    <a:pt x="15034" y="6214"/>
                    <a:pt x="14588" y="6163"/>
                    <a:pt x="14137" y="6143"/>
                  </a:cubicBezTo>
                  <a:cubicBezTo>
                    <a:pt x="14099" y="6141"/>
                    <a:pt x="14061" y="6141"/>
                    <a:pt x="14023" y="6141"/>
                  </a:cubicBezTo>
                  <a:cubicBezTo>
                    <a:pt x="13678" y="6141"/>
                    <a:pt x="13341" y="6203"/>
                    <a:pt x="13009" y="6296"/>
                  </a:cubicBezTo>
                  <a:cubicBezTo>
                    <a:pt x="12893" y="6328"/>
                    <a:pt x="12774" y="6353"/>
                    <a:pt x="12659" y="6385"/>
                  </a:cubicBezTo>
                  <a:cubicBezTo>
                    <a:pt x="12607" y="6400"/>
                    <a:pt x="12555" y="6407"/>
                    <a:pt x="12504" y="6407"/>
                  </a:cubicBezTo>
                  <a:cubicBezTo>
                    <a:pt x="12448" y="6407"/>
                    <a:pt x="12391" y="6399"/>
                    <a:pt x="12334" y="6385"/>
                  </a:cubicBezTo>
                  <a:cubicBezTo>
                    <a:pt x="12050" y="6319"/>
                    <a:pt x="11765" y="6253"/>
                    <a:pt x="11479" y="6197"/>
                  </a:cubicBezTo>
                  <a:cubicBezTo>
                    <a:pt x="10989" y="6106"/>
                    <a:pt x="10495" y="6040"/>
                    <a:pt x="9995" y="6027"/>
                  </a:cubicBezTo>
                  <a:cubicBezTo>
                    <a:pt x="9931" y="6026"/>
                    <a:pt x="9867" y="6025"/>
                    <a:pt x="9802" y="6025"/>
                  </a:cubicBezTo>
                  <a:cubicBezTo>
                    <a:pt x="9672" y="6025"/>
                    <a:pt x="9536" y="6027"/>
                    <a:pt x="9384" y="6027"/>
                  </a:cubicBezTo>
                  <a:cubicBezTo>
                    <a:pt x="9015" y="5692"/>
                    <a:pt x="8672" y="5291"/>
                    <a:pt x="8360" y="4833"/>
                  </a:cubicBezTo>
                  <a:cubicBezTo>
                    <a:pt x="8387" y="4833"/>
                    <a:pt x="8408" y="4832"/>
                    <a:pt x="8426" y="4832"/>
                  </a:cubicBezTo>
                  <a:cubicBezTo>
                    <a:pt x="8444" y="4832"/>
                    <a:pt x="8458" y="4833"/>
                    <a:pt x="8473" y="4834"/>
                  </a:cubicBezTo>
                  <a:cubicBezTo>
                    <a:pt x="8860" y="4860"/>
                    <a:pt x="9246" y="4899"/>
                    <a:pt x="9634" y="4913"/>
                  </a:cubicBezTo>
                  <a:cubicBezTo>
                    <a:pt x="9719" y="4916"/>
                    <a:pt x="9803" y="4918"/>
                    <a:pt x="9888" y="4918"/>
                  </a:cubicBezTo>
                  <a:cubicBezTo>
                    <a:pt x="10181" y="4918"/>
                    <a:pt x="10473" y="4896"/>
                    <a:pt x="10762" y="4825"/>
                  </a:cubicBezTo>
                  <a:cubicBezTo>
                    <a:pt x="11004" y="4765"/>
                    <a:pt x="11226" y="4658"/>
                    <a:pt x="11447" y="4547"/>
                  </a:cubicBezTo>
                  <a:cubicBezTo>
                    <a:pt x="11609" y="4464"/>
                    <a:pt x="11773" y="4384"/>
                    <a:pt x="11938" y="4306"/>
                  </a:cubicBezTo>
                  <a:cubicBezTo>
                    <a:pt x="12282" y="4146"/>
                    <a:pt x="12645" y="4050"/>
                    <a:pt x="13020" y="3984"/>
                  </a:cubicBezTo>
                  <a:cubicBezTo>
                    <a:pt x="13307" y="3932"/>
                    <a:pt x="13594" y="3890"/>
                    <a:pt x="13883" y="3890"/>
                  </a:cubicBezTo>
                  <a:cubicBezTo>
                    <a:pt x="13950" y="3890"/>
                    <a:pt x="14017" y="3893"/>
                    <a:pt x="14085" y="3897"/>
                  </a:cubicBezTo>
                  <a:cubicBezTo>
                    <a:pt x="14299" y="3913"/>
                    <a:pt x="14514" y="3955"/>
                    <a:pt x="14727" y="3985"/>
                  </a:cubicBezTo>
                  <a:cubicBezTo>
                    <a:pt x="14777" y="3992"/>
                    <a:pt x="14828" y="4005"/>
                    <a:pt x="14879" y="4009"/>
                  </a:cubicBezTo>
                  <a:cubicBezTo>
                    <a:pt x="14883" y="4009"/>
                    <a:pt x="14886" y="4009"/>
                    <a:pt x="14889" y="4009"/>
                  </a:cubicBezTo>
                  <a:cubicBezTo>
                    <a:pt x="14929" y="4009"/>
                    <a:pt x="14967" y="4001"/>
                    <a:pt x="14998" y="3996"/>
                  </a:cubicBezTo>
                  <a:cubicBezTo>
                    <a:pt x="15032" y="3931"/>
                    <a:pt x="15015" y="3893"/>
                    <a:pt x="14967" y="3871"/>
                  </a:cubicBezTo>
                  <a:cubicBezTo>
                    <a:pt x="14924" y="3853"/>
                    <a:pt x="14878" y="3837"/>
                    <a:pt x="14831" y="3826"/>
                  </a:cubicBezTo>
                  <a:cubicBezTo>
                    <a:pt x="14511" y="3753"/>
                    <a:pt x="14190" y="3715"/>
                    <a:pt x="13868" y="3715"/>
                  </a:cubicBezTo>
                  <a:cubicBezTo>
                    <a:pt x="13627" y="3715"/>
                    <a:pt x="13386" y="3737"/>
                    <a:pt x="13143" y="3780"/>
                  </a:cubicBezTo>
                  <a:cubicBezTo>
                    <a:pt x="13118" y="3783"/>
                    <a:pt x="13095" y="3788"/>
                    <a:pt x="13072" y="3791"/>
                  </a:cubicBezTo>
                  <a:cubicBezTo>
                    <a:pt x="13070" y="3791"/>
                    <a:pt x="13068" y="3791"/>
                    <a:pt x="13066" y="3791"/>
                  </a:cubicBezTo>
                  <a:cubicBezTo>
                    <a:pt x="13057" y="3791"/>
                    <a:pt x="13047" y="3789"/>
                    <a:pt x="13030" y="3789"/>
                  </a:cubicBezTo>
                  <a:cubicBezTo>
                    <a:pt x="13004" y="3759"/>
                    <a:pt x="12970" y="3725"/>
                    <a:pt x="12939" y="3688"/>
                  </a:cubicBezTo>
                  <a:cubicBezTo>
                    <a:pt x="12645" y="3331"/>
                    <a:pt x="12290" y="3047"/>
                    <a:pt x="11890" y="2819"/>
                  </a:cubicBezTo>
                  <a:cubicBezTo>
                    <a:pt x="11645" y="2680"/>
                    <a:pt x="11396" y="2549"/>
                    <a:pt x="11148" y="2413"/>
                  </a:cubicBezTo>
                  <a:cubicBezTo>
                    <a:pt x="10861" y="2257"/>
                    <a:pt x="10609" y="2059"/>
                    <a:pt x="10415" y="1792"/>
                  </a:cubicBezTo>
                  <a:cubicBezTo>
                    <a:pt x="10317" y="1661"/>
                    <a:pt x="10237" y="1522"/>
                    <a:pt x="10203" y="1362"/>
                  </a:cubicBezTo>
                  <a:cubicBezTo>
                    <a:pt x="10171" y="1214"/>
                    <a:pt x="10177" y="1069"/>
                    <a:pt x="10249" y="931"/>
                  </a:cubicBezTo>
                  <a:cubicBezTo>
                    <a:pt x="10336" y="770"/>
                    <a:pt x="10512" y="686"/>
                    <a:pt x="10680" y="686"/>
                  </a:cubicBezTo>
                  <a:cubicBezTo>
                    <a:pt x="10710" y="686"/>
                    <a:pt x="10739" y="688"/>
                    <a:pt x="10768" y="694"/>
                  </a:cubicBezTo>
                  <a:cubicBezTo>
                    <a:pt x="11003" y="737"/>
                    <a:pt x="11220" y="834"/>
                    <a:pt x="11433" y="937"/>
                  </a:cubicBezTo>
                  <a:cubicBezTo>
                    <a:pt x="11910" y="1170"/>
                    <a:pt x="12373" y="1427"/>
                    <a:pt x="12819" y="1711"/>
                  </a:cubicBezTo>
                  <a:cubicBezTo>
                    <a:pt x="13047" y="1857"/>
                    <a:pt x="13279" y="1999"/>
                    <a:pt x="13506" y="2149"/>
                  </a:cubicBezTo>
                  <a:cubicBezTo>
                    <a:pt x="13918" y="2419"/>
                    <a:pt x="14369" y="2578"/>
                    <a:pt x="14855" y="2658"/>
                  </a:cubicBezTo>
                  <a:cubicBezTo>
                    <a:pt x="15511" y="2765"/>
                    <a:pt x="16146" y="2951"/>
                    <a:pt x="16773" y="3172"/>
                  </a:cubicBezTo>
                  <a:cubicBezTo>
                    <a:pt x="17330" y="3370"/>
                    <a:pt x="17805" y="3697"/>
                    <a:pt x="18225" y="4107"/>
                  </a:cubicBezTo>
                  <a:cubicBezTo>
                    <a:pt x="18500" y="4374"/>
                    <a:pt x="18684" y="4698"/>
                    <a:pt x="18792" y="5063"/>
                  </a:cubicBezTo>
                  <a:cubicBezTo>
                    <a:pt x="18923" y="5502"/>
                    <a:pt x="19000" y="5953"/>
                    <a:pt x="19063" y="6405"/>
                  </a:cubicBezTo>
                  <a:cubicBezTo>
                    <a:pt x="19096" y="6637"/>
                    <a:pt x="19137" y="6867"/>
                    <a:pt x="19182" y="7095"/>
                  </a:cubicBezTo>
                  <a:cubicBezTo>
                    <a:pt x="19218" y="7282"/>
                    <a:pt x="19285" y="7459"/>
                    <a:pt x="19373" y="7626"/>
                  </a:cubicBezTo>
                  <a:cubicBezTo>
                    <a:pt x="20204" y="9197"/>
                    <a:pt x="21144" y="10699"/>
                    <a:pt x="22219" y="12112"/>
                  </a:cubicBezTo>
                  <a:cubicBezTo>
                    <a:pt x="22324" y="12250"/>
                    <a:pt x="22431" y="12384"/>
                    <a:pt x="22536" y="12520"/>
                  </a:cubicBezTo>
                  <a:cubicBezTo>
                    <a:pt x="22557" y="12548"/>
                    <a:pt x="22576" y="12575"/>
                    <a:pt x="22605" y="12617"/>
                  </a:cubicBezTo>
                  <a:lnTo>
                    <a:pt x="22605" y="12619"/>
                  </a:lnTo>
                  <a:cubicBezTo>
                    <a:pt x="22539" y="12685"/>
                    <a:pt x="22482" y="12750"/>
                    <a:pt x="22420" y="12807"/>
                  </a:cubicBezTo>
                  <a:cubicBezTo>
                    <a:pt x="22124" y="13077"/>
                    <a:pt x="21793" y="13299"/>
                    <a:pt x="21438" y="13484"/>
                  </a:cubicBezTo>
                  <a:cubicBezTo>
                    <a:pt x="20665" y="13889"/>
                    <a:pt x="19850" y="14171"/>
                    <a:pt x="18986" y="14298"/>
                  </a:cubicBezTo>
                  <a:cubicBezTo>
                    <a:pt x="18826" y="14321"/>
                    <a:pt x="18664" y="14330"/>
                    <a:pt x="18503" y="14346"/>
                  </a:cubicBezTo>
                  <a:cubicBezTo>
                    <a:pt x="18494" y="14347"/>
                    <a:pt x="18485" y="14347"/>
                    <a:pt x="18476" y="14347"/>
                  </a:cubicBezTo>
                  <a:cubicBezTo>
                    <a:pt x="18458" y="14347"/>
                    <a:pt x="18438" y="14346"/>
                    <a:pt x="18417" y="14346"/>
                  </a:cubicBezTo>
                  <a:cubicBezTo>
                    <a:pt x="18400" y="14305"/>
                    <a:pt x="18384" y="14267"/>
                    <a:pt x="18370" y="14230"/>
                  </a:cubicBezTo>
                  <a:cubicBezTo>
                    <a:pt x="18052" y="13387"/>
                    <a:pt x="17663" y="12583"/>
                    <a:pt x="17108" y="11867"/>
                  </a:cubicBezTo>
                  <a:cubicBezTo>
                    <a:pt x="16876" y="11568"/>
                    <a:pt x="16623" y="11287"/>
                    <a:pt x="16347" y="11026"/>
                  </a:cubicBezTo>
                  <a:cubicBezTo>
                    <a:pt x="15997" y="10696"/>
                    <a:pt x="15585" y="10466"/>
                    <a:pt x="15140" y="10291"/>
                  </a:cubicBezTo>
                  <a:cubicBezTo>
                    <a:pt x="14504" y="10043"/>
                    <a:pt x="13850" y="9859"/>
                    <a:pt x="13180" y="9736"/>
                  </a:cubicBezTo>
                  <a:cubicBezTo>
                    <a:pt x="12246" y="9564"/>
                    <a:pt x="11317" y="9382"/>
                    <a:pt x="10390" y="9183"/>
                  </a:cubicBezTo>
                  <a:cubicBezTo>
                    <a:pt x="9874" y="9074"/>
                    <a:pt x="9401" y="8870"/>
                    <a:pt x="8978" y="8558"/>
                  </a:cubicBezTo>
                  <a:cubicBezTo>
                    <a:pt x="8103" y="7915"/>
                    <a:pt x="7204" y="7304"/>
                    <a:pt x="6349" y="6635"/>
                  </a:cubicBezTo>
                  <a:cubicBezTo>
                    <a:pt x="6096" y="6438"/>
                    <a:pt x="5853" y="6232"/>
                    <a:pt x="5644" y="5989"/>
                  </a:cubicBezTo>
                  <a:cubicBezTo>
                    <a:pt x="5385" y="5683"/>
                    <a:pt x="5200" y="5336"/>
                    <a:pt x="5038" y="4975"/>
                  </a:cubicBezTo>
                  <a:cubicBezTo>
                    <a:pt x="4789" y="4424"/>
                    <a:pt x="4545" y="3870"/>
                    <a:pt x="4281" y="3326"/>
                  </a:cubicBezTo>
                  <a:cubicBezTo>
                    <a:pt x="4133" y="3021"/>
                    <a:pt x="3948" y="2734"/>
                    <a:pt x="3775" y="2442"/>
                  </a:cubicBezTo>
                  <a:cubicBezTo>
                    <a:pt x="3575" y="2104"/>
                    <a:pt x="3371" y="1771"/>
                    <a:pt x="3164" y="1437"/>
                  </a:cubicBezTo>
                  <a:cubicBezTo>
                    <a:pt x="3033" y="1224"/>
                    <a:pt x="2894" y="1015"/>
                    <a:pt x="2760" y="803"/>
                  </a:cubicBezTo>
                  <a:cubicBezTo>
                    <a:pt x="2709" y="721"/>
                    <a:pt x="2658" y="641"/>
                    <a:pt x="2613" y="555"/>
                  </a:cubicBezTo>
                  <a:cubicBezTo>
                    <a:pt x="2588" y="507"/>
                    <a:pt x="2571" y="453"/>
                    <a:pt x="2565" y="399"/>
                  </a:cubicBezTo>
                  <a:cubicBezTo>
                    <a:pt x="2551" y="308"/>
                    <a:pt x="2590" y="249"/>
                    <a:pt x="2673" y="209"/>
                  </a:cubicBezTo>
                  <a:cubicBezTo>
                    <a:pt x="2737" y="179"/>
                    <a:pt x="2802" y="165"/>
                    <a:pt x="2870" y="165"/>
                  </a:cubicBezTo>
                  <a:close/>
                  <a:moveTo>
                    <a:pt x="22704" y="12744"/>
                  </a:moveTo>
                  <a:cubicBezTo>
                    <a:pt x="22869" y="12952"/>
                    <a:pt x="23025" y="13151"/>
                    <a:pt x="23189" y="13358"/>
                  </a:cubicBezTo>
                  <a:cubicBezTo>
                    <a:pt x="23172" y="13392"/>
                    <a:pt x="23153" y="13429"/>
                    <a:pt x="23133" y="13463"/>
                  </a:cubicBezTo>
                  <a:cubicBezTo>
                    <a:pt x="22840" y="13972"/>
                    <a:pt x="22425" y="14360"/>
                    <a:pt x="21923" y="14657"/>
                  </a:cubicBezTo>
                  <a:cubicBezTo>
                    <a:pt x="21354" y="14997"/>
                    <a:pt x="20733" y="15187"/>
                    <a:pt x="20080" y="15276"/>
                  </a:cubicBezTo>
                  <a:cubicBezTo>
                    <a:pt x="19792" y="15316"/>
                    <a:pt x="19502" y="15335"/>
                    <a:pt x="19212" y="15335"/>
                  </a:cubicBezTo>
                  <a:cubicBezTo>
                    <a:pt x="19090" y="15335"/>
                    <a:pt x="18969" y="15332"/>
                    <a:pt x="18847" y="15326"/>
                  </a:cubicBezTo>
                  <a:cubicBezTo>
                    <a:pt x="18827" y="15326"/>
                    <a:pt x="18807" y="15323"/>
                    <a:pt x="18776" y="15321"/>
                  </a:cubicBezTo>
                  <a:cubicBezTo>
                    <a:pt x="18657" y="15059"/>
                    <a:pt x="18569" y="14782"/>
                    <a:pt x="18472" y="14503"/>
                  </a:cubicBezTo>
                  <a:cubicBezTo>
                    <a:pt x="18503" y="14498"/>
                    <a:pt x="18520" y="14492"/>
                    <a:pt x="18537" y="14492"/>
                  </a:cubicBezTo>
                  <a:cubicBezTo>
                    <a:pt x="19168" y="14474"/>
                    <a:pt x="19773" y="14327"/>
                    <a:pt x="20367" y="14123"/>
                  </a:cubicBezTo>
                  <a:cubicBezTo>
                    <a:pt x="20974" y="13917"/>
                    <a:pt x="21548" y="13642"/>
                    <a:pt x="22080" y="13281"/>
                  </a:cubicBezTo>
                  <a:cubicBezTo>
                    <a:pt x="22289" y="13140"/>
                    <a:pt x="22482" y="12981"/>
                    <a:pt x="22650" y="12793"/>
                  </a:cubicBezTo>
                  <a:cubicBezTo>
                    <a:pt x="22664" y="12779"/>
                    <a:pt x="22679" y="12765"/>
                    <a:pt x="22704" y="12744"/>
                  </a:cubicBezTo>
                  <a:close/>
                  <a:moveTo>
                    <a:pt x="2876" y="1"/>
                  </a:moveTo>
                  <a:cubicBezTo>
                    <a:pt x="2802" y="1"/>
                    <a:pt x="2728" y="14"/>
                    <a:pt x="2655" y="44"/>
                  </a:cubicBezTo>
                  <a:cubicBezTo>
                    <a:pt x="2443" y="129"/>
                    <a:pt x="2357" y="300"/>
                    <a:pt x="2439" y="515"/>
                  </a:cubicBezTo>
                  <a:cubicBezTo>
                    <a:pt x="2479" y="619"/>
                    <a:pt x="2539" y="717"/>
                    <a:pt x="2598" y="814"/>
                  </a:cubicBezTo>
                  <a:cubicBezTo>
                    <a:pt x="2686" y="957"/>
                    <a:pt x="2786" y="1093"/>
                    <a:pt x="2871" y="1237"/>
                  </a:cubicBezTo>
                  <a:cubicBezTo>
                    <a:pt x="3124" y="1663"/>
                    <a:pt x="3374" y="2090"/>
                    <a:pt x="3624" y="2516"/>
                  </a:cubicBezTo>
                  <a:cubicBezTo>
                    <a:pt x="3633" y="2533"/>
                    <a:pt x="3639" y="2550"/>
                    <a:pt x="3655" y="2586"/>
                  </a:cubicBezTo>
                  <a:cubicBezTo>
                    <a:pt x="3616" y="2567"/>
                    <a:pt x="3595" y="2559"/>
                    <a:pt x="3575" y="2549"/>
                  </a:cubicBezTo>
                  <a:cubicBezTo>
                    <a:pt x="3377" y="2444"/>
                    <a:pt x="3181" y="2337"/>
                    <a:pt x="2982" y="2235"/>
                  </a:cubicBezTo>
                  <a:cubicBezTo>
                    <a:pt x="2545" y="2008"/>
                    <a:pt x="2096" y="1811"/>
                    <a:pt x="1627" y="1661"/>
                  </a:cubicBezTo>
                  <a:cubicBezTo>
                    <a:pt x="1353" y="1574"/>
                    <a:pt x="1074" y="1517"/>
                    <a:pt x="786" y="1517"/>
                  </a:cubicBezTo>
                  <a:cubicBezTo>
                    <a:pt x="752" y="1517"/>
                    <a:pt x="718" y="1518"/>
                    <a:pt x="684" y="1519"/>
                  </a:cubicBezTo>
                  <a:cubicBezTo>
                    <a:pt x="483" y="1528"/>
                    <a:pt x="300" y="1589"/>
                    <a:pt x="144" y="1718"/>
                  </a:cubicBezTo>
                  <a:cubicBezTo>
                    <a:pt x="30" y="1812"/>
                    <a:pt x="0" y="1939"/>
                    <a:pt x="73" y="2069"/>
                  </a:cubicBezTo>
                  <a:cubicBezTo>
                    <a:pt x="105" y="2127"/>
                    <a:pt x="148" y="2184"/>
                    <a:pt x="199" y="2228"/>
                  </a:cubicBezTo>
                  <a:cubicBezTo>
                    <a:pt x="294" y="2308"/>
                    <a:pt x="392" y="2385"/>
                    <a:pt x="497" y="2448"/>
                  </a:cubicBezTo>
                  <a:cubicBezTo>
                    <a:pt x="679" y="2558"/>
                    <a:pt x="868" y="2658"/>
                    <a:pt x="1057" y="2755"/>
                  </a:cubicBezTo>
                  <a:cubicBezTo>
                    <a:pt x="1764" y="3115"/>
                    <a:pt x="2473" y="3473"/>
                    <a:pt x="3180" y="3833"/>
                  </a:cubicBezTo>
                  <a:cubicBezTo>
                    <a:pt x="3213" y="3850"/>
                    <a:pt x="3244" y="3868"/>
                    <a:pt x="3277" y="3887"/>
                  </a:cubicBezTo>
                  <a:cubicBezTo>
                    <a:pt x="3274" y="3893"/>
                    <a:pt x="3272" y="3899"/>
                    <a:pt x="3271" y="3905"/>
                  </a:cubicBezTo>
                  <a:cubicBezTo>
                    <a:pt x="3243" y="3902"/>
                    <a:pt x="3217" y="3901"/>
                    <a:pt x="3190" y="3896"/>
                  </a:cubicBezTo>
                  <a:cubicBezTo>
                    <a:pt x="2983" y="3864"/>
                    <a:pt x="2775" y="3851"/>
                    <a:pt x="2567" y="3851"/>
                  </a:cubicBezTo>
                  <a:cubicBezTo>
                    <a:pt x="2401" y="3851"/>
                    <a:pt x="2235" y="3859"/>
                    <a:pt x="2068" y="3874"/>
                  </a:cubicBezTo>
                  <a:cubicBezTo>
                    <a:pt x="1808" y="3897"/>
                    <a:pt x="1551" y="3941"/>
                    <a:pt x="1312" y="4056"/>
                  </a:cubicBezTo>
                  <a:cubicBezTo>
                    <a:pt x="1111" y="4154"/>
                    <a:pt x="1008" y="4314"/>
                    <a:pt x="982" y="4533"/>
                  </a:cubicBezTo>
                  <a:cubicBezTo>
                    <a:pt x="969" y="4627"/>
                    <a:pt x="999" y="4706"/>
                    <a:pt x="1074" y="4757"/>
                  </a:cubicBezTo>
                  <a:cubicBezTo>
                    <a:pt x="1149" y="4808"/>
                    <a:pt x="1227" y="4856"/>
                    <a:pt x="1311" y="4881"/>
                  </a:cubicBezTo>
                  <a:cubicBezTo>
                    <a:pt x="1513" y="4944"/>
                    <a:pt x="1718" y="5002"/>
                    <a:pt x="1926" y="5046"/>
                  </a:cubicBezTo>
                  <a:cubicBezTo>
                    <a:pt x="2700" y="5209"/>
                    <a:pt x="3476" y="5359"/>
                    <a:pt x="4247" y="5526"/>
                  </a:cubicBezTo>
                  <a:cubicBezTo>
                    <a:pt x="4559" y="5592"/>
                    <a:pt x="4865" y="5688"/>
                    <a:pt x="5173" y="5773"/>
                  </a:cubicBezTo>
                  <a:cubicBezTo>
                    <a:pt x="5235" y="5790"/>
                    <a:pt x="5292" y="5817"/>
                    <a:pt x="5334" y="5876"/>
                  </a:cubicBezTo>
                  <a:cubicBezTo>
                    <a:pt x="5586" y="6229"/>
                    <a:pt x="5907" y="6513"/>
                    <a:pt x="6246" y="6779"/>
                  </a:cubicBezTo>
                  <a:cubicBezTo>
                    <a:pt x="7104" y="7446"/>
                    <a:pt x="8004" y="8052"/>
                    <a:pt x="8879" y="8696"/>
                  </a:cubicBezTo>
                  <a:cubicBezTo>
                    <a:pt x="9235" y="8958"/>
                    <a:pt x="9629" y="9157"/>
                    <a:pt x="10060" y="9268"/>
                  </a:cubicBezTo>
                  <a:cubicBezTo>
                    <a:pt x="10265" y="9322"/>
                    <a:pt x="10473" y="9367"/>
                    <a:pt x="10683" y="9409"/>
                  </a:cubicBezTo>
                  <a:cubicBezTo>
                    <a:pt x="11381" y="9547"/>
                    <a:pt x="12077" y="9686"/>
                    <a:pt x="12776" y="9818"/>
                  </a:cubicBezTo>
                  <a:cubicBezTo>
                    <a:pt x="13493" y="9950"/>
                    <a:pt x="14199" y="10123"/>
                    <a:pt x="14887" y="10367"/>
                  </a:cubicBezTo>
                  <a:cubicBezTo>
                    <a:pt x="15549" y="10600"/>
                    <a:pt x="16123" y="10961"/>
                    <a:pt x="16582" y="11497"/>
                  </a:cubicBezTo>
                  <a:cubicBezTo>
                    <a:pt x="16645" y="11571"/>
                    <a:pt x="16711" y="11640"/>
                    <a:pt x="16773" y="11713"/>
                  </a:cubicBezTo>
                  <a:cubicBezTo>
                    <a:pt x="17395" y="12441"/>
                    <a:pt x="17835" y="13273"/>
                    <a:pt x="18173" y="14162"/>
                  </a:cubicBezTo>
                  <a:cubicBezTo>
                    <a:pt x="18313" y="14528"/>
                    <a:pt x="18444" y="14897"/>
                    <a:pt x="18571" y="15267"/>
                  </a:cubicBezTo>
                  <a:cubicBezTo>
                    <a:pt x="18620" y="15409"/>
                    <a:pt x="18706" y="15480"/>
                    <a:pt x="18853" y="15480"/>
                  </a:cubicBezTo>
                  <a:cubicBezTo>
                    <a:pt x="18855" y="15480"/>
                    <a:pt x="18856" y="15480"/>
                    <a:pt x="18858" y="15480"/>
                  </a:cubicBezTo>
                  <a:cubicBezTo>
                    <a:pt x="18869" y="15480"/>
                    <a:pt x="18878" y="15481"/>
                    <a:pt x="18889" y="15483"/>
                  </a:cubicBezTo>
                  <a:cubicBezTo>
                    <a:pt x="19041" y="15495"/>
                    <a:pt x="19192" y="15501"/>
                    <a:pt x="19343" y="15501"/>
                  </a:cubicBezTo>
                  <a:cubicBezTo>
                    <a:pt x="19831" y="15501"/>
                    <a:pt x="20312" y="15438"/>
                    <a:pt x="20789" y="15313"/>
                  </a:cubicBezTo>
                  <a:cubicBezTo>
                    <a:pt x="21454" y="15140"/>
                    <a:pt x="22059" y="14850"/>
                    <a:pt x="22580" y="14397"/>
                  </a:cubicBezTo>
                  <a:cubicBezTo>
                    <a:pt x="22892" y="14125"/>
                    <a:pt x="23147" y="13809"/>
                    <a:pt x="23338" y="13441"/>
                  </a:cubicBezTo>
                  <a:cubicBezTo>
                    <a:pt x="23377" y="13369"/>
                    <a:pt x="23383" y="13305"/>
                    <a:pt x="23326" y="13233"/>
                  </a:cubicBezTo>
                  <a:cubicBezTo>
                    <a:pt x="22979" y="12795"/>
                    <a:pt x="22630" y="12356"/>
                    <a:pt x="22292" y="11909"/>
                  </a:cubicBezTo>
                  <a:cubicBezTo>
                    <a:pt x="21264" y="10549"/>
                    <a:pt x="20364" y="9109"/>
                    <a:pt x="19566" y="7603"/>
                  </a:cubicBezTo>
                  <a:cubicBezTo>
                    <a:pt x="19457" y="7395"/>
                    <a:pt x="19375" y="7177"/>
                    <a:pt x="19332" y="6945"/>
                  </a:cubicBezTo>
                  <a:cubicBezTo>
                    <a:pt x="19299" y="6766"/>
                    <a:pt x="19269" y="6587"/>
                    <a:pt x="19244" y="6407"/>
                  </a:cubicBezTo>
                  <a:cubicBezTo>
                    <a:pt x="19179" y="5939"/>
                    <a:pt x="19082" y="5481"/>
                    <a:pt x="18954" y="5027"/>
                  </a:cubicBezTo>
                  <a:cubicBezTo>
                    <a:pt x="18816" y="4543"/>
                    <a:pt x="18559" y="4141"/>
                    <a:pt x="18176" y="3814"/>
                  </a:cubicBezTo>
                  <a:cubicBezTo>
                    <a:pt x="17742" y="3445"/>
                    <a:pt x="17268" y="3149"/>
                    <a:pt x="16725" y="2968"/>
                  </a:cubicBezTo>
                  <a:cubicBezTo>
                    <a:pt x="16109" y="2762"/>
                    <a:pt x="15486" y="2583"/>
                    <a:pt x="14844" y="2475"/>
                  </a:cubicBezTo>
                  <a:cubicBezTo>
                    <a:pt x="14423" y="2404"/>
                    <a:pt x="14026" y="2268"/>
                    <a:pt x="13665" y="2035"/>
                  </a:cubicBezTo>
                  <a:cubicBezTo>
                    <a:pt x="13456" y="1900"/>
                    <a:pt x="13243" y="1774"/>
                    <a:pt x="13037" y="1640"/>
                  </a:cubicBezTo>
                  <a:cubicBezTo>
                    <a:pt x="12578" y="1342"/>
                    <a:pt x="12100" y="1076"/>
                    <a:pt x="11611" y="834"/>
                  </a:cubicBezTo>
                  <a:cubicBezTo>
                    <a:pt x="11391" y="726"/>
                    <a:pt x="11165" y="638"/>
                    <a:pt x="10928" y="573"/>
                  </a:cubicBezTo>
                  <a:cubicBezTo>
                    <a:pt x="10858" y="554"/>
                    <a:pt x="10789" y="545"/>
                    <a:pt x="10720" y="545"/>
                  </a:cubicBezTo>
                  <a:cubicBezTo>
                    <a:pt x="10628" y="545"/>
                    <a:pt x="10536" y="561"/>
                    <a:pt x="10442" y="589"/>
                  </a:cubicBezTo>
                  <a:cubicBezTo>
                    <a:pt x="10169" y="666"/>
                    <a:pt x="9995" y="959"/>
                    <a:pt x="10024" y="1223"/>
                  </a:cubicBezTo>
                  <a:cubicBezTo>
                    <a:pt x="10052" y="1471"/>
                    <a:pt x="10141" y="1695"/>
                    <a:pt x="10286" y="1897"/>
                  </a:cubicBezTo>
                  <a:cubicBezTo>
                    <a:pt x="10496" y="2187"/>
                    <a:pt x="10768" y="2404"/>
                    <a:pt x="11080" y="2573"/>
                  </a:cubicBezTo>
                  <a:cubicBezTo>
                    <a:pt x="11314" y="2703"/>
                    <a:pt x="11549" y="2831"/>
                    <a:pt x="11783" y="2961"/>
                  </a:cubicBezTo>
                  <a:cubicBezTo>
                    <a:pt x="12101" y="3138"/>
                    <a:pt x="12385" y="3359"/>
                    <a:pt x="12643" y="3613"/>
                  </a:cubicBezTo>
                  <a:cubicBezTo>
                    <a:pt x="12708" y="3677"/>
                    <a:pt x="12763" y="3749"/>
                    <a:pt x="12834" y="3830"/>
                  </a:cubicBezTo>
                  <a:cubicBezTo>
                    <a:pt x="12787" y="3842"/>
                    <a:pt x="12757" y="3851"/>
                    <a:pt x="12728" y="3859"/>
                  </a:cubicBezTo>
                  <a:cubicBezTo>
                    <a:pt x="12466" y="3914"/>
                    <a:pt x="12209" y="3990"/>
                    <a:pt x="11966" y="4103"/>
                  </a:cubicBezTo>
                  <a:cubicBezTo>
                    <a:pt x="11770" y="4195"/>
                    <a:pt x="11569" y="4280"/>
                    <a:pt x="11381" y="4384"/>
                  </a:cubicBezTo>
                  <a:cubicBezTo>
                    <a:pt x="10956" y="4620"/>
                    <a:pt x="10503" y="4728"/>
                    <a:pt x="10019" y="4742"/>
                  </a:cubicBezTo>
                  <a:cubicBezTo>
                    <a:pt x="9949" y="4744"/>
                    <a:pt x="9879" y="4744"/>
                    <a:pt x="9808" y="4744"/>
                  </a:cubicBezTo>
                  <a:cubicBezTo>
                    <a:pt x="9304" y="4744"/>
                    <a:pt x="8802" y="4701"/>
                    <a:pt x="8299" y="4685"/>
                  </a:cubicBezTo>
                  <a:cubicBezTo>
                    <a:pt x="8286" y="4685"/>
                    <a:pt x="8272" y="4677"/>
                    <a:pt x="8271" y="4677"/>
                  </a:cubicBezTo>
                  <a:cubicBezTo>
                    <a:pt x="8064" y="4435"/>
                    <a:pt x="7931" y="4166"/>
                    <a:pt x="7851" y="3870"/>
                  </a:cubicBezTo>
                  <a:cubicBezTo>
                    <a:pt x="7817" y="3748"/>
                    <a:pt x="7783" y="3624"/>
                    <a:pt x="7755" y="3501"/>
                  </a:cubicBezTo>
                  <a:cubicBezTo>
                    <a:pt x="7598" y="2802"/>
                    <a:pt x="7331" y="2146"/>
                    <a:pt x="7007" y="1510"/>
                  </a:cubicBezTo>
                  <a:cubicBezTo>
                    <a:pt x="6871" y="1243"/>
                    <a:pt x="6649" y="1062"/>
                    <a:pt x="6400" y="908"/>
                  </a:cubicBezTo>
                  <a:cubicBezTo>
                    <a:pt x="6318" y="856"/>
                    <a:pt x="6229" y="836"/>
                    <a:pt x="6136" y="836"/>
                  </a:cubicBezTo>
                  <a:cubicBezTo>
                    <a:pt x="6102" y="836"/>
                    <a:pt x="6068" y="838"/>
                    <a:pt x="6033" y="843"/>
                  </a:cubicBezTo>
                  <a:cubicBezTo>
                    <a:pt x="5863" y="868"/>
                    <a:pt x="5772" y="965"/>
                    <a:pt x="5775" y="1135"/>
                  </a:cubicBezTo>
                  <a:cubicBezTo>
                    <a:pt x="5778" y="1258"/>
                    <a:pt x="5794" y="1382"/>
                    <a:pt x="5814" y="1504"/>
                  </a:cubicBezTo>
                  <a:cubicBezTo>
                    <a:pt x="5914" y="2107"/>
                    <a:pt x="6016" y="2709"/>
                    <a:pt x="6118" y="3313"/>
                  </a:cubicBezTo>
                  <a:cubicBezTo>
                    <a:pt x="6121" y="3333"/>
                    <a:pt x="6118" y="3354"/>
                    <a:pt x="6118" y="3397"/>
                  </a:cubicBezTo>
                  <a:cubicBezTo>
                    <a:pt x="6090" y="3351"/>
                    <a:pt x="6073" y="3326"/>
                    <a:pt x="6058" y="3300"/>
                  </a:cubicBezTo>
                  <a:cubicBezTo>
                    <a:pt x="5799" y="2846"/>
                    <a:pt x="5528" y="2400"/>
                    <a:pt x="5248" y="1959"/>
                  </a:cubicBezTo>
                  <a:cubicBezTo>
                    <a:pt x="5030" y="1620"/>
                    <a:pt x="4783" y="1305"/>
                    <a:pt x="4511" y="1008"/>
                  </a:cubicBezTo>
                  <a:cubicBezTo>
                    <a:pt x="4206" y="677"/>
                    <a:pt x="3862" y="393"/>
                    <a:pt x="3462" y="184"/>
                  </a:cubicBezTo>
                  <a:cubicBezTo>
                    <a:pt x="3335" y="118"/>
                    <a:pt x="3198" y="70"/>
                    <a:pt x="3061" y="28"/>
                  </a:cubicBezTo>
                  <a:cubicBezTo>
                    <a:pt x="3000" y="10"/>
                    <a:pt x="2938" y="1"/>
                    <a:pt x="28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3" name="Google Shape;5233;p196"/>
            <p:cNvSpPr/>
            <p:nvPr/>
          </p:nvSpPr>
          <p:spPr>
            <a:xfrm>
              <a:off x="8223725" y="2173400"/>
              <a:ext cx="273500" cy="148100"/>
            </a:xfrm>
            <a:custGeom>
              <a:avLst/>
              <a:gdLst/>
              <a:ahLst/>
              <a:cxnLst/>
              <a:rect l="l" t="t" r="r" b="b"/>
              <a:pathLst>
                <a:path w="10940" h="5924" extrusionOk="0">
                  <a:moveTo>
                    <a:pt x="5504" y="177"/>
                  </a:moveTo>
                  <a:cubicBezTo>
                    <a:pt x="6426" y="177"/>
                    <a:pt x="7341" y="426"/>
                    <a:pt x="8245" y="915"/>
                  </a:cubicBezTo>
                  <a:cubicBezTo>
                    <a:pt x="9085" y="1371"/>
                    <a:pt x="9762" y="2013"/>
                    <a:pt x="10312" y="2789"/>
                  </a:cubicBezTo>
                  <a:cubicBezTo>
                    <a:pt x="10432" y="2960"/>
                    <a:pt x="10526" y="3149"/>
                    <a:pt x="10631" y="3329"/>
                  </a:cubicBezTo>
                  <a:cubicBezTo>
                    <a:pt x="10639" y="3343"/>
                    <a:pt x="10642" y="3358"/>
                    <a:pt x="10651" y="3389"/>
                  </a:cubicBezTo>
                  <a:cubicBezTo>
                    <a:pt x="10607" y="3372"/>
                    <a:pt x="10574" y="3363"/>
                    <a:pt x="10545" y="3349"/>
                  </a:cubicBezTo>
                  <a:cubicBezTo>
                    <a:pt x="9512" y="2925"/>
                    <a:pt x="8441" y="2652"/>
                    <a:pt x="7336" y="2503"/>
                  </a:cubicBezTo>
                  <a:cubicBezTo>
                    <a:pt x="6748" y="2425"/>
                    <a:pt x="6159" y="2384"/>
                    <a:pt x="5567" y="2384"/>
                  </a:cubicBezTo>
                  <a:cubicBezTo>
                    <a:pt x="5448" y="2384"/>
                    <a:pt x="5328" y="2386"/>
                    <a:pt x="5208" y="2389"/>
                  </a:cubicBezTo>
                  <a:cubicBezTo>
                    <a:pt x="3923" y="2426"/>
                    <a:pt x="2666" y="2630"/>
                    <a:pt x="1458" y="3087"/>
                  </a:cubicBezTo>
                  <a:cubicBezTo>
                    <a:pt x="1078" y="3230"/>
                    <a:pt x="711" y="3399"/>
                    <a:pt x="359" y="3601"/>
                  </a:cubicBezTo>
                  <a:cubicBezTo>
                    <a:pt x="334" y="3615"/>
                    <a:pt x="310" y="3625"/>
                    <a:pt x="286" y="3638"/>
                  </a:cubicBezTo>
                  <a:cubicBezTo>
                    <a:pt x="282" y="3633"/>
                    <a:pt x="276" y="3629"/>
                    <a:pt x="271" y="3624"/>
                  </a:cubicBezTo>
                  <a:cubicBezTo>
                    <a:pt x="280" y="3602"/>
                    <a:pt x="286" y="3581"/>
                    <a:pt x="297" y="3559"/>
                  </a:cubicBezTo>
                  <a:cubicBezTo>
                    <a:pt x="919" y="2329"/>
                    <a:pt x="1814" y="1360"/>
                    <a:pt x="3064" y="761"/>
                  </a:cubicBezTo>
                  <a:cubicBezTo>
                    <a:pt x="3881" y="369"/>
                    <a:pt x="4695" y="177"/>
                    <a:pt x="5504" y="177"/>
                  </a:cubicBezTo>
                  <a:close/>
                  <a:moveTo>
                    <a:pt x="5535" y="2553"/>
                  </a:moveTo>
                  <a:cubicBezTo>
                    <a:pt x="5828" y="2553"/>
                    <a:pt x="6120" y="2564"/>
                    <a:pt x="6410" y="2588"/>
                  </a:cubicBezTo>
                  <a:cubicBezTo>
                    <a:pt x="6586" y="2914"/>
                    <a:pt x="6457" y="3429"/>
                    <a:pt x="6136" y="3706"/>
                  </a:cubicBezTo>
                  <a:cubicBezTo>
                    <a:pt x="5951" y="3865"/>
                    <a:pt x="5717" y="3945"/>
                    <a:pt x="5481" y="3945"/>
                  </a:cubicBezTo>
                  <a:cubicBezTo>
                    <a:pt x="5265" y="3945"/>
                    <a:pt x="5047" y="3877"/>
                    <a:pt x="4867" y="3740"/>
                  </a:cubicBezTo>
                  <a:cubicBezTo>
                    <a:pt x="4489" y="3453"/>
                    <a:pt x="4389" y="2942"/>
                    <a:pt x="4543" y="2595"/>
                  </a:cubicBezTo>
                  <a:cubicBezTo>
                    <a:pt x="4874" y="2568"/>
                    <a:pt x="5205" y="2553"/>
                    <a:pt x="5535" y="2553"/>
                  </a:cubicBezTo>
                  <a:close/>
                  <a:moveTo>
                    <a:pt x="4313" y="2608"/>
                  </a:moveTo>
                  <a:lnTo>
                    <a:pt x="4313" y="2608"/>
                  </a:lnTo>
                  <a:cubicBezTo>
                    <a:pt x="4213" y="3099"/>
                    <a:pt x="4322" y="3513"/>
                    <a:pt x="4685" y="3840"/>
                  </a:cubicBezTo>
                  <a:cubicBezTo>
                    <a:pt x="4915" y="4048"/>
                    <a:pt x="5190" y="4146"/>
                    <a:pt x="5499" y="4146"/>
                  </a:cubicBezTo>
                  <a:cubicBezTo>
                    <a:pt x="5501" y="4146"/>
                    <a:pt x="5504" y="4146"/>
                    <a:pt x="5506" y="4146"/>
                  </a:cubicBezTo>
                  <a:cubicBezTo>
                    <a:pt x="6145" y="4139"/>
                    <a:pt x="6856" y="3514"/>
                    <a:pt x="6651" y="2621"/>
                  </a:cubicBezTo>
                  <a:cubicBezTo>
                    <a:pt x="6664" y="2618"/>
                    <a:pt x="6686" y="2617"/>
                    <a:pt x="6715" y="2617"/>
                  </a:cubicBezTo>
                  <a:cubicBezTo>
                    <a:pt x="6900" y="2617"/>
                    <a:pt x="7360" y="2668"/>
                    <a:pt x="7484" y="2707"/>
                  </a:cubicBezTo>
                  <a:cubicBezTo>
                    <a:pt x="7585" y="3184"/>
                    <a:pt x="7421" y="4036"/>
                    <a:pt x="6691" y="4585"/>
                  </a:cubicBezTo>
                  <a:cubicBezTo>
                    <a:pt x="6331" y="4857"/>
                    <a:pt x="5895" y="4992"/>
                    <a:pt x="5460" y="4992"/>
                  </a:cubicBezTo>
                  <a:cubicBezTo>
                    <a:pt x="5053" y="4992"/>
                    <a:pt x="4647" y="4874"/>
                    <a:pt x="4305" y="4642"/>
                  </a:cubicBezTo>
                  <a:cubicBezTo>
                    <a:pt x="3574" y="4147"/>
                    <a:pt x="3330" y="3289"/>
                    <a:pt x="3432" y="2726"/>
                  </a:cubicBezTo>
                  <a:cubicBezTo>
                    <a:pt x="3722" y="2687"/>
                    <a:pt x="4010" y="2649"/>
                    <a:pt x="4313" y="2608"/>
                  </a:cubicBezTo>
                  <a:close/>
                  <a:moveTo>
                    <a:pt x="7707" y="2732"/>
                  </a:moveTo>
                  <a:lnTo>
                    <a:pt x="7707" y="2732"/>
                  </a:lnTo>
                  <a:cubicBezTo>
                    <a:pt x="8770" y="2905"/>
                    <a:pt x="9781" y="3198"/>
                    <a:pt x="10772" y="3625"/>
                  </a:cubicBezTo>
                  <a:cubicBezTo>
                    <a:pt x="10735" y="3664"/>
                    <a:pt x="10710" y="3692"/>
                    <a:pt x="10684" y="3720"/>
                  </a:cubicBezTo>
                  <a:cubicBezTo>
                    <a:pt x="10037" y="4383"/>
                    <a:pt x="9265" y="4854"/>
                    <a:pt x="8406" y="5186"/>
                  </a:cubicBezTo>
                  <a:cubicBezTo>
                    <a:pt x="7526" y="5525"/>
                    <a:pt x="6614" y="5706"/>
                    <a:pt x="5673" y="5746"/>
                  </a:cubicBezTo>
                  <a:cubicBezTo>
                    <a:pt x="5529" y="5752"/>
                    <a:pt x="5386" y="5756"/>
                    <a:pt x="5243" y="5756"/>
                  </a:cubicBezTo>
                  <a:cubicBezTo>
                    <a:pt x="4359" y="5756"/>
                    <a:pt x="3491" y="5630"/>
                    <a:pt x="2643" y="5354"/>
                  </a:cubicBezTo>
                  <a:cubicBezTo>
                    <a:pt x="1888" y="5107"/>
                    <a:pt x="1191" y="4754"/>
                    <a:pt x="587" y="4227"/>
                  </a:cubicBezTo>
                  <a:cubicBezTo>
                    <a:pt x="475" y="4129"/>
                    <a:pt x="370" y="4019"/>
                    <a:pt x="262" y="3913"/>
                  </a:cubicBezTo>
                  <a:cubicBezTo>
                    <a:pt x="248" y="3899"/>
                    <a:pt x="237" y="3882"/>
                    <a:pt x="215" y="3854"/>
                  </a:cubicBezTo>
                  <a:cubicBezTo>
                    <a:pt x="1149" y="3318"/>
                    <a:pt x="2145" y="2977"/>
                    <a:pt x="3203" y="2774"/>
                  </a:cubicBezTo>
                  <a:lnTo>
                    <a:pt x="3203" y="2774"/>
                  </a:lnTo>
                  <a:cubicBezTo>
                    <a:pt x="3183" y="3534"/>
                    <a:pt x="3432" y="4172"/>
                    <a:pt x="4007" y="4666"/>
                  </a:cubicBezTo>
                  <a:cubicBezTo>
                    <a:pt x="4416" y="5016"/>
                    <a:pt x="4899" y="5197"/>
                    <a:pt x="5437" y="5198"/>
                  </a:cubicBezTo>
                  <a:cubicBezTo>
                    <a:pt x="5439" y="5198"/>
                    <a:pt x="5441" y="5198"/>
                    <a:pt x="5443" y="5198"/>
                  </a:cubicBezTo>
                  <a:cubicBezTo>
                    <a:pt x="6101" y="5198"/>
                    <a:pt x="6668" y="4956"/>
                    <a:pt x="7114" y="4468"/>
                  </a:cubicBezTo>
                  <a:cubicBezTo>
                    <a:pt x="7559" y="3983"/>
                    <a:pt x="7742" y="3399"/>
                    <a:pt x="7707" y="2732"/>
                  </a:cubicBezTo>
                  <a:close/>
                  <a:moveTo>
                    <a:pt x="5529" y="1"/>
                  </a:moveTo>
                  <a:cubicBezTo>
                    <a:pt x="5027" y="1"/>
                    <a:pt x="4517" y="71"/>
                    <a:pt x="3998" y="216"/>
                  </a:cubicBezTo>
                  <a:cubicBezTo>
                    <a:pt x="2225" y="710"/>
                    <a:pt x="978" y="1849"/>
                    <a:pt x="149" y="3470"/>
                  </a:cubicBezTo>
                  <a:cubicBezTo>
                    <a:pt x="87" y="3590"/>
                    <a:pt x="49" y="3723"/>
                    <a:pt x="1" y="3848"/>
                  </a:cubicBezTo>
                  <a:cubicBezTo>
                    <a:pt x="36" y="3892"/>
                    <a:pt x="60" y="3925"/>
                    <a:pt x="87" y="3956"/>
                  </a:cubicBezTo>
                  <a:cubicBezTo>
                    <a:pt x="345" y="4254"/>
                    <a:pt x="641" y="4508"/>
                    <a:pt x="967" y="4729"/>
                  </a:cubicBezTo>
                  <a:cubicBezTo>
                    <a:pt x="1756" y="5264"/>
                    <a:pt x="2632" y="5584"/>
                    <a:pt x="3563" y="5763"/>
                  </a:cubicBezTo>
                  <a:cubicBezTo>
                    <a:pt x="4123" y="5870"/>
                    <a:pt x="4684" y="5923"/>
                    <a:pt x="5244" y="5923"/>
                  </a:cubicBezTo>
                  <a:cubicBezTo>
                    <a:pt x="5811" y="5923"/>
                    <a:pt x="6378" y="5869"/>
                    <a:pt x="6944" y="5763"/>
                  </a:cubicBezTo>
                  <a:cubicBezTo>
                    <a:pt x="7829" y="5596"/>
                    <a:pt x="8670" y="5309"/>
                    <a:pt x="9452" y="4859"/>
                  </a:cubicBezTo>
                  <a:cubicBezTo>
                    <a:pt x="9989" y="4548"/>
                    <a:pt x="10465" y="4164"/>
                    <a:pt x="10869" y="3692"/>
                  </a:cubicBezTo>
                  <a:cubicBezTo>
                    <a:pt x="10920" y="3632"/>
                    <a:pt x="10940" y="3578"/>
                    <a:pt x="10903" y="3505"/>
                  </a:cubicBezTo>
                  <a:cubicBezTo>
                    <a:pt x="10846" y="3389"/>
                    <a:pt x="10796" y="3267"/>
                    <a:pt x="10732" y="3155"/>
                  </a:cubicBezTo>
                  <a:cubicBezTo>
                    <a:pt x="10174" y="2179"/>
                    <a:pt x="9417" y="1395"/>
                    <a:pt x="8446" y="831"/>
                  </a:cubicBezTo>
                  <a:cubicBezTo>
                    <a:pt x="7513" y="287"/>
                    <a:pt x="6539" y="1"/>
                    <a:pt x="55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4" name="Google Shape;5234;p196"/>
            <p:cNvSpPr/>
            <p:nvPr/>
          </p:nvSpPr>
          <p:spPr>
            <a:xfrm>
              <a:off x="8465700" y="2306325"/>
              <a:ext cx="82150" cy="66400"/>
            </a:xfrm>
            <a:custGeom>
              <a:avLst/>
              <a:gdLst/>
              <a:ahLst/>
              <a:cxnLst/>
              <a:rect l="l" t="t" r="r" b="b"/>
              <a:pathLst>
                <a:path w="3286" h="2656" extrusionOk="0">
                  <a:moveTo>
                    <a:pt x="51" y="0"/>
                  </a:moveTo>
                  <a:cubicBezTo>
                    <a:pt x="42" y="0"/>
                    <a:pt x="33" y="2"/>
                    <a:pt x="23" y="5"/>
                  </a:cubicBezTo>
                  <a:cubicBezTo>
                    <a:pt x="0" y="62"/>
                    <a:pt x="42" y="89"/>
                    <a:pt x="73" y="117"/>
                  </a:cubicBezTo>
                  <a:cubicBezTo>
                    <a:pt x="185" y="218"/>
                    <a:pt x="299" y="318"/>
                    <a:pt x="417" y="414"/>
                  </a:cubicBezTo>
                  <a:cubicBezTo>
                    <a:pt x="1321" y="1145"/>
                    <a:pt x="2227" y="1877"/>
                    <a:pt x="3133" y="2608"/>
                  </a:cubicBezTo>
                  <a:cubicBezTo>
                    <a:pt x="3155" y="2625"/>
                    <a:pt x="3178" y="2637"/>
                    <a:pt x="3207" y="2656"/>
                  </a:cubicBezTo>
                  <a:cubicBezTo>
                    <a:pt x="3229" y="2638"/>
                    <a:pt x="3247" y="2621"/>
                    <a:pt x="3285" y="2589"/>
                  </a:cubicBezTo>
                  <a:lnTo>
                    <a:pt x="3285" y="2589"/>
                  </a:lnTo>
                  <a:cubicBezTo>
                    <a:pt x="3285" y="2589"/>
                    <a:pt x="3285" y="2589"/>
                    <a:pt x="3286" y="2590"/>
                  </a:cubicBezTo>
                  <a:lnTo>
                    <a:pt x="3286" y="2588"/>
                  </a:lnTo>
                  <a:cubicBezTo>
                    <a:pt x="3285" y="2588"/>
                    <a:pt x="3285" y="2589"/>
                    <a:pt x="3285" y="2589"/>
                  </a:cubicBezTo>
                  <a:lnTo>
                    <a:pt x="3285" y="2589"/>
                  </a:lnTo>
                  <a:cubicBezTo>
                    <a:pt x="3214" y="2529"/>
                    <a:pt x="3159" y="2480"/>
                    <a:pt x="3102" y="2434"/>
                  </a:cubicBezTo>
                  <a:cubicBezTo>
                    <a:pt x="2287" y="1770"/>
                    <a:pt x="1472" y="1105"/>
                    <a:pt x="656" y="443"/>
                  </a:cubicBezTo>
                  <a:cubicBezTo>
                    <a:pt x="491" y="309"/>
                    <a:pt x="321" y="180"/>
                    <a:pt x="151" y="52"/>
                  </a:cubicBezTo>
                  <a:cubicBezTo>
                    <a:pt x="122" y="29"/>
                    <a:pt x="92"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5" name="Google Shape;5235;p196"/>
            <p:cNvSpPr/>
            <p:nvPr/>
          </p:nvSpPr>
          <p:spPr>
            <a:xfrm>
              <a:off x="8324675" y="2330550"/>
              <a:ext cx="11450" cy="90425"/>
            </a:xfrm>
            <a:custGeom>
              <a:avLst/>
              <a:gdLst/>
              <a:ahLst/>
              <a:cxnLst/>
              <a:rect l="l" t="t" r="r" b="b"/>
              <a:pathLst>
                <a:path w="458" h="3617" extrusionOk="0">
                  <a:moveTo>
                    <a:pt x="413" y="1"/>
                  </a:moveTo>
                  <a:cubicBezTo>
                    <a:pt x="374" y="1"/>
                    <a:pt x="363" y="32"/>
                    <a:pt x="358" y="66"/>
                  </a:cubicBezTo>
                  <a:cubicBezTo>
                    <a:pt x="344" y="158"/>
                    <a:pt x="331" y="250"/>
                    <a:pt x="321" y="341"/>
                  </a:cubicBezTo>
                  <a:cubicBezTo>
                    <a:pt x="267" y="840"/>
                    <a:pt x="213" y="1338"/>
                    <a:pt x="164" y="1837"/>
                  </a:cubicBezTo>
                  <a:cubicBezTo>
                    <a:pt x="108" y="2386"/>
                    <a:pt x="56" y="2935"/>
                    <a:pt x="3" y="3486"/>
                  </a:cubicBezTo>
                  <a:cubicBezTo>
                    <a:pt x="0" y="3528"/>
                    <a:pt x="6" y="3571"/>
                    <a:pt x="10" y="3611"/>
                  </a:cubicBezTo>
                  <a:cubicBezTo>
                    <a:pt x="32" y="3614"/>
                    <a:pt x="50" y="3616"/>
                    <a:pt x="65" y="3616"/>
                  </a:cubicBezTo>
                  <a:cubicBezTo>
                    <a:pt x="110" y="3616"/>
                    <a:pt x="120" y="3598"/>
                    <a:pt x="128" y="3536"/>
                  </a:cubicBezTo>
                  <a:cubicBezTo>
                    <a:pt x="150" y="3366"/>
                    <a:pt x="167" y="3195"/>
                    <a:pt x="184" y="3025"/>
                  </a:cubicBezTo>
                  <a:cubicBezTo>
                    <a:pt x="244" y="2420"/>
                    <a:pt x="304" y="1817"/>
                    <a:pt x="361" y="1212"/>
                  </a:cubicBezTo>
                  <a:cubicBezTo>
                    <a:pt x="395" y="849"/>
                    <a:pt x="425" y="486"/>
                    <a:pt x="454" y="125"/>
                  </a:cubicBezTo>
                  <a:cubicBezTo>
                    <a:pt x="457" y="85"/>
                    <a:pt x="451" y="45"/>
                    <a:pt x="449" y="8"/>
                  </a:cubicBezTo>
                  <a:cubicBezTo>
                    <a:pt x="435" y="3"/>
                    <a:pt x="423" y="1"/>
                    <a:pt x="4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6" name="Google Shape;5236;p196"/>
            <p:cNvSpPr/>
            <p:nvPr/>
          </p:nvSpPr>
          <p:spPr>
            <a:xfrm>
              <a:off x="8359925" y="2396050"/>
              <a:ext cx="3850" cy="75025"/>
            </a:xfrm>
            <a:custGeom>
              <a:avLst/>
              <a:gdLst/>
              <a:ahLst/>
              <a:cxnLst/>
              <a:rect l="l" t="t" r="r" b="b"/>
              <a:pathLst>
                <a:path w="154" h="3001" extrusionOk="0">
                  <a:moveTo>
                    <a:pt x="90" y="0"/>
                  </a:moveTo>
                  <a:cubicBezTo>
                    <a:pt x="81" y="0"/>
                    <a:pt x="72" y="2"/>
                    <a:pt x="61" y="5"/>
                  </a:cubicBezTo>
                  <a:cubicBezTo>
                    <a:pt x="9" y="52"/>
                    <a:pt x="19" y="116"/>
                    <a:pt x="18" y="177"/>
                  </a:cubicBezTo>
                  <a:cubicBezTo>
                    <a:pt x="12" y="1073"/>
                    <a:pt x="5" y="1970"/>
                    <a:pt x="1" y="2867"/>
                  </a:cubicBezTo>
                  <a:cubicBezTo>
                    <a:pt x="1" y="2910"/>
                    <a:pt x="15" y="2951"/>
                    <a:pt x="21" y="2990"/>
                  </a:cubicBezTo>
                  <a:lnTo>
                    <a:pt x="21" y="2992"/>
                  </a:lnTo>
                  <a:cubicBezTo>
                    <a:pt x="42" y="2998"/>
                    <a:pt x="59" y="3001"/>
                    <a:pt x="74" y="3001"/>
                  </a:cubicBezTo>
                  <a:cubicBezTo>
                    <a:pt x="118" y="3001"/>
                    <a:pt x="138" y="2974"/>
                    <a:pt x="146" y="2931"/>
                  </a:cubicBezTo>
                  <a:cubicBezTo>
                    <a:pt x="151" y="2908"/>
                    <a:pt x="152" y="2884"/>
                    <a:pt x="152" y="2859"/>
                  </a:cubicBezTo>
                  <a:cubicBezTo>
                    <a:pt x="154" y="1959"/>
                    <a:pt x="154" y="1059"/>
                    <a:pt x="154" y="160"/>
                  </a:cubicBezTo>
                  <a:cubicBezTo>
                    <a:pt x="154" y="124"/>
                    <a:pt x="152" y="90"/>
                    <a:pt x="144" y="56"/>
                  </a:cubicBezTo>
                  <a:cubicBezTo>
                    <a:pt x="137" y="23"/>
                    <a:pt x="121" y="0"/>
                    <a:pt x="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7" name="Google Shape;5237;p196"/>
            <p:cNvSpPr/>
            <p:nvPr/>
          </p:nvSpPr>
          <p:spPr>
            <a:xfrm>
              <a:off x="8416075" y="2327000"/>
              <a:ext cx="33425" cy="71975"/>
            </a:xfrm>
            <a:custGeom>
              <a:avLst/>
              <a:gdLst/>
              <a:ahLst/>
              <a:cxnLst/>
              <a:rect l="l" t="t" r="r" b="b"/>
              <a:pathLst>
                <a:path w="1337" h="2879" extrusionOk="0">
                  <a:moveTo>
                    <a:pt x="57" y="0"/>
                  </a:moveTo>
                  <a:cubicBezTo>
                    <a:pt x="5" y="51"/>
                    <a:pt x="0" y="51"/>
                    <a:pt x="17" y="102"/>
                  </a:cubicBezTo>
                  <a:cubicBezTo>
                    <a:pt x="40" y="175"/>
                    <a:pt x="67" y="244"/>
                    <a:pt x="98" y="313"/>
                  </a:cubicBezTo>
                  <a:cubicBezTo>
                    <a:pt x="406" y="1030"/>
                    <a:pt x="715" y="1746"/>
                    <a:pt x="1024" y="2460"/>
                  </a:cubicBezTo>
                  <a:cubicBezTo>
                    <a:pt x="1075" y="2576"/>
                    <a:pt x="1125" y="2693"/>
                    <a:pt x="1178" y="2809"/>
                  </a:cubicBezTo>
                  <a:cubicBezTo>
                    <a:pt x="1195" y="2846"/>
                    <a:pt x="1216" y="2878"/>
                    <a:pt x="1255" y="2878"/>
                  </a:cubicBezTo>
                  <a:cubicBezTo>
                    <a:pt x="1268" y="2878"/>
                    <a:pt x="1283" y="2875"/>
                    <a:pt x="1301" y="2866"/>
                  </a:cubicBezTo>
                  <a:cubicBezTo>
                    <a:pt x="1337" y="2798"/>
                    <a:pt x="1300" y="2747"/>
                    <a:pt x="1278" y="2695"/>
                  </a:cubicBezTo>
                  <a:cubicBezTo>
                    <a:pt x="1011" y="2070"/>
                    <a:pt x="743" y="1445"/>
                    <a:pt x="474" y="821"/>
                  </a:cubicBezTo>
                  <a:cubicBezTo>
                    <a:pt x="372" y="585"/>
                    <a:pt x="267" y="350"/>
                    <a:pt x="162" y="114"/>
                  </a:cubicBezTo>
                  <a:cubicBezTo>
                    <a:pt x="139" y="66"/>
                    <a:pt x="124" y="9"/>
                    <a:pt x="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8" name="Google Shape;5238;p196"/>
            <p:cNvSpPr/>
            <p:nvPr/>
          </p:nvSpPr>
          <p:spPr>
            <a:xfrm>
              <a:off x="8207375" y="2313825"/>
              <a:ext cx="59325" cy="49425"/>
            </a:xfrm>
            <a:custGeom>
              <a:avLst/>
              <a:gdLst/>
              <a:ahLst/>
              <a:cxnLst/>
              <a:rect l="l" t="t" r="r" b="b"/>
              <a:pathLst>
                <a:path w="2373" h="1977" extrusionOk="0">
                  <a:moveTo>
                    <a:pt x="2345" y="1"/>
                  </a:moveTo>
                  <a:cubicBezTo>
                    <a:pt x="2309" y="16"/>
                    <a:pt x="2271" y="29"/>
                    <a:pt x="2238" y="50"/>
                  </a:cubicBezTo>
                  <a:cubicBezTo>
                    <a:pt x="2167" y="100"/>
                    <a:pt x="2098" y="151"/>
                    <a:pt x="2032" y="205"/>
                  </a:cubicBezTo>
                  <a:cubicBezTo>
                    <a:pt x="1380" y="739"/>
                    <a:pt x="729" y="1271"/>
                    <a:pt x="78" y="1805"/>
                  </a:cubicBezTo>
                  <a:cubicBezTo>
                    <a:pt x="55" y="1825"/>
                    <a:pt x="27" y="1845"/>
                    <a:pt x="14" y="1871"/>
                  </a:cubicBezTo>
                  <a:cubicBezTo>
                    <a:pt x="4" y="1894"/>
                    <a:pt x="1" y="1936"/>
                    <a:pt x="16" y="1955"/>
                  </a:cubicBezTo>
                  <a:cubicBezTo>
                    <a:pt x="27" y="1968"/>
                    <a:pt x="54" y="1977"/>
                    <a:pt x="78" y="1977"/>
                  </a:cubicBezTo>
                  <a:cubicBezTo>
                    <a:pt x="85" y="1977"/>
                    <a:pt x="91" y="1976"/>
                    <a:pt x="96" y="1975"/>
                  </a:cubicBezTo>
                  <a:cubicBezTo>
                    <a:pt x="124" y="1969"/>
                    <a:pt x="150" y="1945"/>
                    <a:pt x="173" y="1925"/>
                  </a:cubicBezTo>
                  <a:cubicBezTo>
                    <a:pt x="831" y="1379"/>
                    <a:pt x="1490" y="833"/>
                    <a:pt x="2147" y="285"/>
                  </a:cubicBezTo>
                  <a:cubicBezTo>
                    <a:pt x="2211" y="232"/>
                    <a:pt x="2271" y="175"/>
                    <a:pt x="2326" y="115"/>
                  </a:cubicBezTo>
                  <a:cubicBezTo>
                    <a:pt x="2350" y="92"/>
                    <a:pt x="2357" y="56"/>
                    <a:pt x="2373" y="26"/>
                  </a:cubicBezTo>
                  <a:cubicBezTo>
                    <a:pt x="2363" y="16"/>
                    <a:pt x="2354" y="9"/>
                    <a:pt x="23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9" name="Google Shape;5239;p196"/>
            <p:cNvSpPr/>
            <p:nvPr/>
          </p:nvSpPr>
          <p:spPr>
            <a:xfrm>
              <a:off x="8476925" y="2371025"/>
              <a:ext cx="35475" cy="52650"/>
            </a:xfrm>
            <a:custGeom>
              <a:avLst/>
              <a:gdLst/>
              <a:ahLst/>
              <a:cxnLst/>
              <a:rect l="l" t="t" r="r" b="b"/>
              <a:pathLst>
                <a:path w="1419" h="2106" extrusionOk="0">
                  <a:moveTo>
                    <a:pt x="45" y="0"/>
                  </a:moveTo>
                  <a:cubicBezTo>
                    <a:pt x="34" y="0"/>
                    <a:pt x="22" y="4"/>
                    <a:pt x="8" y="14"/>
                  </a:cubicBezTo>
                  <a:cubicBezTo>
                    <a:pt x="8" y="23"/>
                    <a:pt x="0" y="39"/>
                    <a:pt x="5" y="49"/>
                  </a:cubicBezTo>
                  <a:cubicBezTo>
                    <a:pt x="31" y="102"/>
                    <a:pt x="54" y="156"/>
                    <a:pt x="85" y="204"/>
                  </a:cubicBezTo>
                  <a:cubicBezTo>
                    <a:pt x="477" y="810"/>
                    <a:pt x="868" y="1417"/>
                    <a:pt x="1261" y="2022"/>
                  </a:cubicBezTo>
                  <a:cubicBezTo>
                    <a:pt x="1278" y="2050"/>
                    <a:pt x="1306" y="2073"/>
                    <a:pt x="1329" y="2096"/>
                  </a:cubicBezTo>
                  <a:cubicBezTo>
                    <a:pt x="1335" y="2102"/>
                    <a:pt x="1349" y="2100"/>
                    <a:pt x="1369" y="2105"/>
                  </a:cubicBezTo>
                  <a:cubicBezTo>
                    <a:pt x="1385" y="2085"/>
                    <a:pt x="1401" y="2063"/>
                    <a:pt x="1418" y="2040"/>
                  </a:cubicBezTo>
                  <a:cubicBezTo>
                    <a:pt x="1398" y="2002"/>
                    <a:pt x="1383" y="1971"/>
                    <a:pt x="1364" y="1943"/>
                  </a:cubicBezTo>
                  <a:cubicBezTo>
                    <a:pt x="974" y="1349"/>
                    <a:pt x="582" y="755"/>
                    <a:pt x="192" y="161"/>
                  </a:cubicBezTo>
                  <a:cubicBezTo>
                    <a:pt x="162" y="117"/>
                    <a:pt x="131" y="77"/>
                    <a:pt x="99" y="37"/>
                  </a:cubicBezTo>
                  <a:cubicBezTo>
                    <a:pt x="84" y="18"/>
                    <a:pt x="68" y="0"/>
                    <a:pt x="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0" name="Google Shape;5240;p196"/>
            <p:cNvSpPr/>
            <p:nvPr/>
          </p:nvSpPr>
          <p:spPr>
            <a:xfrm>
              <a:off x="8442300" y="2317575"/>
              <a:ext cx="32100" cy="47475"/>
            </a:xfrm>
            <a:custGeom>
              <a:avLst/>
              <a:gdLst/>
              <a:ahLst/>
              <a:cxnLst/>
              <a:rect l="l" t="t" r="r" b="b"/>
              <a:pathLst>
                <a:path w="1284" h="1899" extrusionOk="0">
                  <a:moveTo>
                    <a:pt x="59" y="0"/>
                  </a:moveTo>
                  <a:cubicBezTo>
                    <a:pt x="43" y="0"/>
                    <a:pt x="24" y="8"/>
                    <a:pt x="1" y="28"/>
                  </a:cubicBezTo>
                  <a:cubicBezTo>
                    <a:pt x="16" y="62"/>
                    <a:pt x="29" y="105"/>
                    <a:pt x="52" y="141"/>
                  </a:cubicBezTo>
                  <a:cubicBezTo>
                    <a:pt x="411" y="701"/>
                    <a:pt x="772" y="1261"/>
                    <a:pt x="1135" y="1820"/>
                  </a:cubicBezTo>
                  <a:cubicBezTo>
                    <a:pt x="1154" y="1848"/>
                    <a:pt x="1186" y="1868"/>
                    <a:pt x="1218" y="1899"/>
                  </a:cubicBezTo>
                  <a:cubicBezTo>
                    <a:pt x="1245" y="1868"/>
                    <a:pt x="1262" y="1849"/>
                    <a:pt x="1283" y="1826"/>
                  </a:cubicBezTo>
                  <a:cubicBezTo>
                    <a:pt x="1262" y="1789"/>
                    <a:pt x="1246" y="1755"/>
                    <a:pt x="1226" y="1724"/>
                  </a:cubicBezTo>
                  <a:cubicBezTo>
                    <a:pt x="890" y="1211"/>
                    <a:pt x="553" y="695"/>
                    <a:pt x="215" y="181"/>
                  </a:cubicBezTo>
                  <a:cubicBezTo>
                    <a:pt x="184" y="132"/>
                    <a:pt x="151" y="84"/>
                    <a:pt x="115" y="38"/>
                  </a:cubicBezTo>
                  <a:cubicBezTo>
                    <a:pt x="100" y="17"/>
                    <a:pt x="82" y="0"/>
                    <a:pt x="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1" name="Google Shape;5241;p196"/>
            <p:cNvSpPr/>
            <p:nvPr/>
          </p:nvSpPr>
          <p:spPr>
            <a:xfrm>
              <a:off x="8360250" y="2331525"/>
              <a:ext cx="4075" cy="48300"/>
            </a:xfrm>
            <a:custGeom>
              <a:avLst/>
              <a:gdLst/>
              <a:ahLst/>
              <a:cxnLst/>
              <a:rect l="l" t="t" r="r" b="b"/>
              <a:pathLst>
                <a:path w="163" h="1932" extrusionOk="0">
                  <a:moveTo>
                    <a:pt x="54" y="1"/>
                  </a:moveTo>
                  <a:cubicBezTo>
                    <a:pt x="46" y="1"/>
                    <a:pt x="37" y="1"/>
                    <a:pt x="26" y="3"/>
                  </a:cubicBezTo>
                  <a:cubicBezTo>
                    <a:pt x="19" y="68"/>
                    <a:pt x="6" y="132"/>
                    <a:pt x="6" y="196"/>
                  </a:cubicBezTo>
                  <a:cubicBezTo>
                    <a:pt x="3" y="727"/>
                    <a:pt x="2" y="1259"/>
                    <a:pt x="0" y="1790"/>
                  </a:cubicBezTo>
                  <a:cubicBezTo>
                    <a:pt x="0" y="1810"/>
                    <a:pt x="0" y="1832"/>
                    <a:pt x="3" y="1852"/>
                  </a:cubicBezTo>
                  <a:cubicBezTo>
                    <a:pt x="13" y="1906"/>
                    <a:pt x="27" y="1931"/>
                    <a:pt x="67" y="1931"/>
                  </a:cubicBezTo>
                  <a:cubicBezTo>
                    <a:pt x="86" y="1931"/>
                    <a:pt x="111" y="1925"/>
                    <a:pt x="145" y="1913"/>
                  </a:cubicBezTo>
                  <a:cubicBezTo>
                    <a:pt x="150" y="1864"/>
                    <a:pt x="162" y="1807"/>
                    <a:pt x="162" y="1750"/>
                  </a:cubicBezTo>
                  <a:cubicBezTo>
                    <a:pt x="156" y="1256"/>
                    <a:pt x="147" y="762"/>
                    <a:pt x="139" y="268"/>
                  </a:cubicBezTo>
                  <a:cubicBezTo>
                    <a:pt x="138" y="203"/>
                    <a:pt x="131" y="137"/>
                    <a:pt x="125" y="74"/>
                  </a:cubicBezTo>
                  <a:cubicBezTo>
                    <a:pt x="121" y="36"/>
                    <a:pt x="111"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2" name="Google Shape;5242;p196"/>
            <p:cNvSpPr/>
            <p:nvPr/>
          </p:nvSpPr>
          <p:spPr>
            <a:xfrm>
              <a:off x="8291400" y="2328525"/>
              <a:ext cx="19550" cy="51150"/>
            </a:xfrm>
            <a:custGeom>
              <a:avLst/>
              <a:gdLst/>
              <a:ahLst/>
              <a:cxnLst/>
              <a:rect l="l" t="t" r="r" b="b"/>
              <a:pathLst>
                <a:path w="782" h="2046" extrusionOk="0">
                  <a:moveTo>
                    <a:pt x="734" y="1"/>
                  </a:moveTo>
                  <a:cubicBezTo>
                    <a:pt x="706" y="24"/>
                    <a:pt x="677" y="38"/>
                    <a:pt x="660" y="61"/>
                  </a:cubicBezTo>
                  <a:cubicBezTo>
                    <a:pt x="641" y="86"/>
                    <a:pt x="635" y="118"/>
                    <a:pt x="624" y="147"/>
                  </a:cubicBezTo>
                  <a:cubicBezTo>
                    <a:pt x="425" y="728"/>
                    <a:pt x="228" y="1308"/>
                    <a:pt x="30" y="1888"/>
                  </a:cubicBezTo>
                  <a:cubicBezTo>
                    <a:pt x="23" y="1911"/>
                    <a:pt x="13" y="1935"/>
                    <a:pt x="9" y="1958"/>
                  </a:cubicBezTo>
                  <a:cubicBezTo>
                    <a:pt x="1" y="1999"/>
                    <a:pt x="13" y="2032"/>
                    <a:pt x="58" y="2046"/>
                  </a:cubicBezTo>
                  <a:cubicBezTo>
                    <a:pt x="121" y="2041"/>
                    <a:pt x="132" y="1990"/>
                    <a:pt x="148" y="1945"/>
                  </a:cubicBezTo>
                  <a:cubicBezTo>
                    <a:pt x="205" y="1783"/>
                    <a:pt x="260" y="1623"/>
                    <a:pt x="314" y="1459"/>
                  </a:cubicBezTo>
                  <a:cubicBezTo>
                    <a:pt x="458" y="1030"/>
                    <a:pt x="600" y="601"/>
                    <a:pt x="740" y="171"/>
                  </a:cubicBezTo>
                  <a:cubicBezTo>
                    <a:pt x="757" y="123"/>
                    <a:pt x="782" y="75"/>
                    <a:pt x="736" y="2"/>
                  </a:cubicBez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3" name="Google Shape;5243;p196"/>
            <p:cNvSpPr/>
            <p:nvPr/>
          </p:nvSpPr>
          <p:spPr>
            <a:xfrm>
              <a:off x="8244025" y="2350475"/>
              <a:ext cx="24800" cy="34850"/>
            </a:xfrm>
            <a:custGeom>
              <a:avLst/>
              <a:gdLst/>
              <a:ahLst/>
              <a:cxnLst/>
              <a:rect l="l" t="t" r="r" b="b"/>
              <a:pathLst>
                <a:path w="992" h="1394" extrusionOk="0">
                  <a:moveTo>
                    <a:pt x="953" y="1"/>
                  </a:moveTo>
                  <a:cubicBezTo>
                    <a:pt x="921" y="33"/>
                    <a:pt x="882" y="63"/>
                    <a:pt x="856" y="100"/>
                  </a:cubicBezTo>
                  <a:cubicBezTo>
                    <a:pt x="584" y="487"/>
                    <a:pt x="314" y="875"/>
                    <a:pt x="44" y="1262"/>
                  </a:cubicBezTo>
                  <a:cubicBezTo>
                    <a:pt x="19" y="1297"/>
                    <a:pt x="1" y="1333"/>
                    <a:pt x="27" y="1382"/>
                  </a:cubicBezTo>
                  <a:cubicBezTo>
                    <a:pt x="43" y="1390"/>
                    <a:pt x="56" y="1393"/>
                    <a:pt x="68" y="1393"/>
                  </a:cubicBezTo>
                  <a:cubicBezTo>
                    <a:pt x="105" y="1393"/>
                    <a:pt x="126" y="1361"/>
                    <a:pt x="146" y="1331"/>
                  </a:cubicBezTo>
                  <a:cubicBezTo>
                    <a:pt x="410" y="947"/>
                    <a:pt x="672" y="563"/>
                    <a:pt x="934" y="177"/>
                  </a:cubicBezTo>
                  <a:cubicBezTo>
                    <a:pt x="956" y="146"/>
                    <a:pt x="975" y="112"/>
                    <a:pt x="985" y="77"/>
                  </a:cubicBezTo>
                  <a:cubicBezTo>
                    <a:pt x="992" y="57"/>
                    <a:pt x="981" y="32"/>
                    <a:pt x="979" y="9"/>
                  </a:cubicBezTo>
                  <a:cubicBezTo>
                    <a:pt x="970" y="6"/>
                    <a:pt x="961" y="3"/>
                    <a:pt x="9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4" name="Google Shape;5244;p196"/>
            <p:cNvSpPr/>
            <p:nvPr/>
          </p:nvSpPr>
          <p:spPr>
            <a:xfrm>
              <a:off x="8387125" y="2330375"/>
              <a:ext cx="9450" cy="24225"/>
            </a:xfrm>
            <a:custGeom>
              <a:avLst/>
              <a:gdLst/>
              <a:ahLst/>
              <a:cxnLst/>
              <a:rect l="l" t="t" r="r" b="b"/>
              <a:pathLst>
                <a:path w="378" h="969" extrusionOk="0">
                  <a:moveTo>
                    <a:pt x="81" y="1"/>
                  </a:moveTo>
                  <a:cubicBezTo>
                    <a:pt x="1" y="36"/>
                    <a:pt x="22" y="92"/>
                    <a:pt x="35" y="138"/>
                  </a:cubicBezTo>
                  <a:cubicBezTo>
                    <a:pt x="98" y="381"/>
                    <a:pt x="164" y="621"/>
                    <a:pt x="232" y="862"/>
                  </a:cubicBezTo>
                  <a:cubicBezTo>
                    <a:pt x="237" y="882"/>
                    <a:pt x="245" y="901"/>
                    <a:pt x="254" y="919"/>
                  </a:cubicBezTo>
                  <a:cubicBezTo>
                    <a:pt x="269" y="950"/>
                    <a:pt x="288" y="969"/>
                    <a:pt x="317" y="969"/>
                  </a:cubicBezTo>
                  <a:cubicBezTo>
                    <a:pt x="333" y="969"/>
                    <a:pt x="352" y="963"/>
                    <a:pt x="374" y="950"/>
                  </a:cubicBezTo>
                  <a:cubicBezTo>
                    <a:pt x="371" y="911"/>
                    <a:pt x="377" y="867"/>
                    <a:pt x="365" y="827"/>
                  </a:cubicBezTo>
                  <a:cubicBezTo>
                    <a:pt x="291" y="580"/>
                    <a:pt x="215" y="334"/>
                    <a:pt x="138" y="90"/>
                  </a:cubicBezTo>
                  <a:cubicBezTo>
                    <a:pt x="127" y="58"/>
                    <a:pt x="101" y="30"/>
                    <a:pt x="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5" name="Google Shape;5245;p196"/>
            <p:cNvSpPr/>
            <p:nvPr/>
          </p:nvSpPr>
          <p:spPr>
            <a:xfrm>
              <a:off x="8273350" y="2323700"/>
              <a:ext cx="15425" cy="21550"/>
            </a:xfrm>
            <a:custGeom>
              <a:avLst/>
              <a:gdLst/>
              <a:ahLst/>
              <a:cxnLst/>
              <a:rect l="l" t="t" r="r" b="b"/>
              <a:pathLst>
                <a:path w="617" h="862" extrusionOk="0">
                  <a:moveTo>
                    <a:pt x="550" y="1"/>
                  </a:moveTo>
                  <a:cubicBezTo>
                    <a:pt x="522" y="32"/>
                    <a:pt x="493" y="58"/>
                    <a:pt x="470" y="92"/>
                  </a:cubicBezTo>
                  <a:cubicBezTo>
                    <a:pt x="331" y="291"/>
                    <a:pt x="195" y="493"/>
                    <a:pt x="58" y="695"/>
                  </a:cubicBezTo>
                  <a:cubicBezTo>
                    <a:pt x="45" y="712"/>
                    <a:pt x="33" y="729"/>
                    <a:pt x="25" y="748"/>
                  </a:cubicBezTo>
                  <a:cubicBezTo>
                    <a:pt x="10" y="783"/>
                    <a:pt x="1" y="824"/>
                    <a:pt x="39" y="850"/>
                  </a:cubicBezTo>
                  <a:cubicBezTo>
                    <a:pt x="52" y="858"/>
                    <a:pt x="63" y="862"/>
                    <a:pt x="74" y="862"/>
                  </a:cubicBezTo>
                  <a:cubicBezTo>
                    <a:pt x="98" y="862"/>
                    <a:pt x="118" y="843"/>
                    <a:pt x="136" y="822"/>
                  </a:cubicBezTo>
                  <a:cubicBezTo>
                    <a:pt x="153" y="802"/>
                    <a:pt x="169" y="777"/>
                    <a:pt x="183" y="754"/>
                  </a:cubicBezTo>
                  <a:cubicBezTo>
                    <a:pt x="305" y="563"/>
                    <a:pt x="427" y="371"/>
                    <a:pt x="547" y="180"/>
                  </a:cubicBezTo>
                  <a:cubicBezTo>
                    <a:pt x="566" y="151"/>
                    <a:pt x="581" y="121"/>
                    <a:pt x="598" y="90"/>
                  </a:cubicBezTo>
                  <a:cubicBezTo>
                    <a:pt x="616" y="53"/>
                    <a:pt x="609" y="24"/>
                    <a:pt x="5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6" name="Google Shape;5246;p196"/>
            <p:cNvSpPr/>
            <p:nvPr/>
          </p:nvSpPr>
          <p:spPr>
            <a:xfrm>
              <a:off x="8397450" y="2362825"/>
              <a:ext cx="4875" cy="8825"/>
            </a:xfrm>
            <a:custGeom>
              <a:avLst/>
              <a:gdLst/>
              <a:ahLst/>
              <a:cxnLst/>
              <a:rect l="l" t="t" r="r" b="b"/>
              <a:pathLst>
                <a:path w="195" h="353" extrusionOk="0">
                  <a:moveTo>
                    <a:pt x="66" y="1"/>
                  </a:moveTo>
                  <a:cubicBezTo>
                    <a:pt x="14" y="1"/>
                    <a:pt x="0" y="38"/>
                    <a:pt x="9" y="80"/>
                  </a:cubicBezTo>
                  <a:cubicBezTo>
                    <a:pt x="23" y="157"/>
                    <a:pt x="45" y="232"/>
                    <a:pt x="69" y="305"/>
                  </a:cubicBezTo>
                  <a:cubicBezTo>
                    <a:pt x="80" y="336"/>
                    <a:pt x="100" y="352"/>
                    <a:pt x="127" y="352"/>
                  </a:cubicBezTo>
                  <a:cubicBezTo>
                    <a:pt x="141" y="352"/>
                    <a:pt x="156" y="348"/>
                    <a:pt x="173" y="340"/>
                  </a:cubicBezTo>
                  <a:cubicBezTo>
                    <a:pt x="194" y="242"/>
                    <a:pt x="143" y="76"/>
                    <a:pt x="72" y="1"/>
                  </a:cubicBezTo>
                  <a:cubicBezTo>
                    <a:pt x="70" y="1"/>
                    <a:pt x="68"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7" name="Google Shape;5247;p196"/>
            <p:cNvSpPr/>
            <p:nvPr/>
          </p:nvSpPr>
          <p:spPr>
            <a:xfrm>
              <a:off x="8114825" y="2311975"/>
              <a:ext cx="59325" cy="84175"/>
            </a:xfrm>
            <a:custGeom>
              <a:avLst/>
              <a:gdLst/>
              <a:ahLst/>
              <a:cxnLst/>
              <a:rect l="l" t="t" r="r" b="b"/>
              <a:pathLst>
                <a:path w="2373" h="3367" extrusionOk="0">
                  <a:moveTo>
                    <a:pt x="1244" y="1"/>
                  </a:moveTo>
                  <a:cubicBezTo>
                    <a:pt x="1233" y="29"/>
                    <a:pt x="1215" y="56"/>
                    <a:pt x="1213" y="84"/>
                  </a:cubicBezTo>
                  <a:cubicBezTo>
                    <a:pt x="1202" y="225"/>
                    <a:pt x="1192" y="365"/>
                    <a:pt x="1189" y="505"/>
                  </a:cubicBezTo>
                  <a:cubicBezTo>
                    <a:pt x="1181" y="789"/>
                    <a:pt x="1178" y="1075"/>
                    <a:pt x="1172" y="1360"/>
                  </a:cubicBezTo>
                  <a:cubicBezTo>
                    <a:pt x="1170" y="1379"/>
                    <a:pt x="1167" y="1399"/>
                    <a:pt x="1162" y="1431"/>
                  </a:cubicBezTo>
                  <a:lnTo>
                    <a:pt x="153" y="1431"/>
                  </a:lnTo>
                  <a:cubicBezTo>
                    <a:pt x="51" y="1433"/>
                    <a:pt x="0" y="1468"/>
                    <a:pt x="2" y="1532"/>
                  </a:cubicBezTo>
                  <a:cubicBezTo>
                    <a:pt x="3" y="1592"/>
                    <a:pt x="50" y="1629"/>
                    <a:pt x="147" y="1631"/>
                  </a:cubicBezTo>
                  <a:cubicBezTo>
                    <a:pt x="443" y="1635"/>
                    <a:pt x="738" y="1635"/>
                    <a:pt x="1033" y="1638"/>
                  </a:cubicBezTo>
                  <a:lnTo>
                    <a:pt x="1165" y="1638"/>
                  </a:lnTo>
                  <a:cubicBezTo>
                    <a:pt x="1165" y="1928"/>
                    <a:pt x="1164" y="2212"/>
                    <a:pt x="1165" y="2495"/>
                  </a:cubicBezTo>
                  <a:cubicBezTo>
                    <a:pt x="1165" y="2779"/>
                    <a:pt x="1159" y="3063"/>
                    <a:pt x="1170" y="3340"/>
                  </a:cubicBezTo>
                  <a:cubicBezTo>
                    <a:pt x="1207" y="3357"/>
                    <a:pt x="1237" y="3366"/>
                    <a:pt x="1260" y="3366"/>
                  </a:cubicBezTo>
                  <a:cubicBezTo>
                    <a:pt x="1304" y="3366"/>
                    <a:pt x="1324" y="3335"/>
                    <a:pt x="1327" y="3271"/>
                  </a:cubicBezTo>
                  <a:cubicBezTo>
                    <a:pt x="1332" y="3128"/>
                    <a:pt x="1334" y="2982"/>
                    <a:pt x="1334" y="2839"/>
                  </a:cubicBezTo>
                  <a:cubicBezTo>
                    <a:pt x="1335" y="2481"/>
                    <a:pt x="1335" y="2124"/>
                    <a:pt x="1335" y="1766"/>
                  </a:cubicBezTo>
                  <a:lnTo>
                    <a:pt x="1335" y="1635"/>
                  </a:lnTo>
                  <a:cubicBezTo>
                    <a:pt x="1403" y="1631"/>
                    <a:pt x="1460" y="1624"/>
                    <a:pt x="1517" y="1623"/>
                  </a:cubicBezTo>
                  <a:cubicBezTo>
                    <a:pt x="1764" y="1614"/>
                    <a:pt x="2011" y="1606"/>
                    <a:pt x="2258" y="1598"/>
                  </a:cubicBezTo>
                  <a:cubicBezTo>
                    <a:pt x="2306" y="1597"/>
                    <a:pt x="2357" y="1598"/>
                    <a:pt x="2372" y="1535"/>
                  </a:cubicBezTo>
                  <a:cubicBezTo>
                    <a:pt x="2366" y="1485"/>
                    <a:pt x="2332" y="1475"/>
                    <a:pt x="2292" y="1472"/>
                  </a:cubicBezTo>
                  <a:cubicBezTo>
                    <a:pt x="2158" y="1464"/>
                    <a:pt x="2025" y="1456"/>
                    <a:pt x="1891" y="1451"/>
                  </a:cubicBezTo>
                  <a:cubicBezTo>
                    <a:pt x="1733" y="1444"/>
                    <a:pt x="1576" y="1441"/>
                    <a:pt x="1419" y="1435"/>
                  </a:cubicBezTo>
                  <a:cubicBezTo>
                    <a:pt x="1395" y="1433"/>
                    <a:pt x="1372" y="1427"/>
                    <a:pt x="1334" y="1419"/>
                  </a:cubicBezTo>
                  <a:cubicBezTo>
                    <a:pt x="1332" y="1181"/>
                    <a:pt x="1331" y="945"/>
                    <a:pt x="1327" y="709"/>
                  </a:cubicBezTo>
                  <a:cubicBezTo>
                    <a:pt x="1326" y="475"/>
                    <a:pt x="1318" y="240"/>
                    <a:pt x="1290" y="8"/>
                  </a:cubicBezTo>
                  <a:cubicBezTo>
                    <a:pt x="1275" y="5"/>
                    <a:pt x="1260" y="2"/>
                    <a:pt x="12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8" name="Google Shape;5248;p196"/>
            <p:cNvSpPr/>
            <p:nvPr/>
          </p:nvSpPr>
          <p:spPr>
            <a:xfrm>
              <a:off x="8603550" y="2390025"/>
              <a:ext cx="59275" cy="84025"/>
            </a:xfrm>
            <a:custGeom>
              <a:avLst/>
              <a:gdLst/>
              <a:ahLst/>
              <a:cxnLst/>
              <a:rect l="l" t="t" r="r" b="b"/>
              <a:pathLst>
                <a:path w="2371" h="3361" extrusionOk="0">
                  <a:moveTo>
                    <a:pt x="1091" y="1"/>
                  </a:moveTo>
                  <a:cubicBezTo>
                    <a:pt x="1082" y="43"/>
                    <a:pt x="1067" y="86"/>
                    <a:pt x="1064" y="131"/>
                  </a:cubicBezTo>
                  <a:cubicBezTo>
                    <a:pt x="1054" y="327"/>
                    <a:pt x="1048" y="523"/>
                    <a:pt x="1044" y="717"/>
                  </a:cubicBezTo>
                  <a:cubicBezTo>
                    <a:pt x="1041" y="868"/>
                    <a:pt x="1044" y="1019"/>
                    <a:pt x="1042" y="1171"/>
                  </a:cubicBezTo>
                  <a:cubicBezTo>
                    <a:pt x="1042" y="1252"/>
                    <a:pt x="1036" y="1333"/>
                    <a:pt x="1031" y="1416"/>
                  </a:cubicBezTo>
                  <a:cubicBezTo>
                    <a:pt x="1000" y="1421"/>
                    <a:pt x="980" y="1427"/>
                    <a:pt x="960" y="1428"/>
                  </a:cubicBezTo>
                  <a:cubicBezTo>
                    <a:pt x="803" y="1435"/>
                    <a:pt x="645" y="1439"/>
                    <a:pt x="486" y="1445"/>
                  </a:cubicBezTo>
                  <a:cubicBezTo>
                    <a:pt x="351" y="1452"/>
                    <a:pt x="213" y="1459"/>
                    <a:pt x="76" y="1467"/>
                  </a:cubicBezTo>
                  <a:cubicBezTo>
                    <a:pt x="36" y="1469"/>
                    <a:pt x="2" y="1484"/>
                    <a:pt x="0" y="1532"/>
                  </a:cubicBezTo>
                  <a:cubicBezTo>
                    <a:pt x="17" y="1594"/>
                    <a:pt x="70" y="1590"/>
                    <a:pt x="118" y="1592"/>
                  </a:cubicBezTo>
                  <a:cubicBezTo>
                    <a:pt x="368" y="1601"/>
                    <a:pt x="618" y="1607"/>
                    <a:pt x="868" y="1617"/>
                  </a:cubicBezTo>
                  <a:cubicBezTo>
                    <a:pt x="922" y="1618"/>
                    <a:pt x="974" y="1626"/>
                    <a:pt x="1036" y="1632"/>
                  </a:cubicBezTo>
                  <a:lnTo>
                    <a:pt x="1036" y="1765"/>
                  </a:lnTo>
                  <a:cubicBezTo>
                    <a:pt x="1036" y="2118"/>
                    <a:pt x="1036" y="2472"/>
                    <a:pt x="1037" y="2825"/>
                  </a:cubicBezTo>
                  <a:cubicBezTo>
                    <a:pt x="1037" y="2970"/>
                    <a:pt x="1039" y="3114"/>
                    <a:pt x="1044" y="3259"/>
                  </a:cubicBezTo>
                  <a:cubicBezTo>
                    <a:pt x="1046" y="3327"/>
                    <a:pt x="1066" y="3361"/>
                    <a:pt x="1111" y="3361"/>
                  </a:cubicBezTo>
                  <a:cubicBezTo>
                    <a:pt x="1135" y="3361"/>
                    <a:pt x="1166" y="3351"/>
                    <a:pt x="1204" y="3331"/>
                  </a:cubicBezTo>
                  <a:lnTo>
                    <a:pt x="1204" y="1632"/>
                  </a:lnTo>
                  <a:lnTo>
                    <a:pt x="1362" y="1632"/>
                  </a:lnTo>
                  <a:cubicBezTo>
                    <a:pt x="1650" y="1631"/>
                    <a:pt x="1939" y="1629"/>
                    <a:pt x="2227" y="1624"/>
                  </a:cubicBezTo>
                  <a:cubicBezTo>
                    <a:pt x="2323" y="1623"/>
                    <a:pt x="2371" y="1583"/>
                    <a:pt x="2369" y="1523"/>
                  </a:cubicBezTo>
                  <a:cubicBezTo>
                    <a:pt x="2368" y="1462"/>
                    <a:pt x="2320" y="1428"/>
                    <a:pt x="2226" y="1425"/>
                  </a:cubicBezTo>
                  <a:lnTo>
                    <a:pt x="1207" y="1425"/>
                  </a:lnTo>
                  <a:cubicBezTo>
                    <a:pt x="1204" y="1387"/>
                    <a:pt x="1201" y="1364"/>
                    <a:pt x="1201" y="1340"/>
                  </a:cubicBezTo>
                  <a:cubicBezTo>
                    <a:pt x="1195" y="1041"/>
                    <a:pt x="1190" y="743"/>
                    <a:pt x="1182" y="444"/>
                  </a:cubicBezTo>
                  <a:cubicBezTo>
                    <a:pt x="1179" y="320"/>
                    <a:pt x="1169" y="198"/>
                    <a:pt x="1159" y="75"/>
                  </a:cubicBezTo>
                  <a:cubicBezTo>
                    <a:pt x="1158" y="41"/>
                    <a:pt x="1158" y="4"/>
                    <a:pt x="10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9" name="Google Shape;5249;p196"/>
            <p:cNvSpPr/>
            <p:nvPr/>
          </p:nvSpPr>
          <p:spPr>
            <a:xfrm>
              <a:off x="8354150" y="2672150"/>
              <a:ext cx="32075" cy="51400"/>
            </a:xfrm>
            <a:custGeom>
              <a:avLst/>
              <a:gdLst/>
              <a:ahLst/>
              <a:cxnLst/>
              <a:rect l="l" t="t" r="r" b="b"/>
              <a:pathLst>
                <a:path w="1283" h="2056" extrusionOk="0">
                  <a:moveTo>
                    <a:pt x="632" y="1"/>
                  </a:moveTo>
                  <a:cubicBezTo>
                    <a:pt x="573" y="22"/>
                    <a:pt x="582" y="75"/>
                    <a:pt x="581" y="121"/>
                  </a:cubicBezTo>
                  <a:cubicBezTo>
                    <a:pt x="571" y="365"/>
                    <a:pt x="564" y="609"/>
                    <a:pt x="556" y="852"/>
                  </a:cubicBezTo>
                  <a:cubicBezTo>
                    <a:pt x="556" y="876"/>
                    <a:pt x="553" y="899"/>
                    <a:pt x="550" y="933"/>
                  </a:cubicBezTo>
                  <a:cubicBezTo>
                    <a:pt x="479" y="949"/>
                    <a:pt x="407" y="952"/>
                    <a:pt x="335" y="952"/>
                  </a:cubicBezTo>
                  <a:cubicBezTo>
                    <a:pt x="283" y="952"/>
                    <a:pt x="231" y="950"/>
                    <a:pt x="178" y="950"/>
                  </a:cubicBezTo>
                  <a:cubicBezTo>
                    <a:pt x="122" y="950"/>
                    <a:pt x="65" y="952"/>
                    <a:pt x="8" y="960"/>
                  </a:cubicBezTo>
                  <a:cubicBezTo>
                    <a:pt x="7" y="994"/>
                    <a:pt x="3" y="1025"/>
                    <a:pt x="0" y="1070"/>
                  </a:cubicBezTo>
                  <a:cubicBezTo>
                    <a:pt x="184" y="1079"/>
                    <a:pt x="354" y="1089"/>
                    <a:pt x="536" y="1098"/>
                  </a:cubicBezTo>
                  <a:cubicBezTo>
                    <a:pt x="537" y="1135"/>
                    <a:pt x="541" y="1170"/>
                    <a:pt x="541" y="1207"/>
                  </a:cubicBezTo>
                  <a:cubicBezTo>
                    <a:pt x="537" y="1434"/>
                    <a:pt x="534" y="1661"/>
                    <a:pt x="533" y="1888"/>
                  </a:cubicBezTo>
                  <a:cubicBezTo>
                    <a:pt x="533" y="1937"/>
                    <a:pt x="539" y="1988"/>
                    <a:pt x="542" y="2035"/>
                  </a:cubicBezTo>
                  <a:cubicBezTo>
                    <a:pt x="576" y="2049"/>
                    <a:pt x="598" y="2056"/>
                    <a:pt x="615" y="2056"/>
                  </a:cubicBezTo>
                  <a:cubicBezTo>
                    <a:pt x="639" y="2056"/>
                    <a:pt x="650" y="2041"/>
                    <a:pt x="661" y="2007"/>
                  </a:cubicBezTo>
                  <a:cubicBezTo>
                    <a:pt x="672" y="1971"/>
                    <a:pt x="675" y="1933"/>
                    <a:pt x="675" y="1896"/>
                  </a:cubicBezTo>
                  <a:cubicBezTo>
                    <a:pt x="678" y="1675"/>
                    <a:pt x="678" y="1456"/>
                    <a:pt x="679" y="1235"/>
                  </a:cubicBezTo>
                  <a:cubicBezTo>
                    <a:pt x="679" y="1198"/>
                    <a:pt x="679" y="1161"/>
                    <a:pt x="679" y="1113"/>
                  </a:cubicBezTo>
                  <a:cubicBezTo>
                    <a:pt x="883" y="1084"/>
                    <a:pt x="1078" y="1119"/>
                    <a:pt x="1255" y="1068"/>
                  </a:cubicBezTo>
                  <a:cubicBezTo>
                    <a:pt x="1283" y="1019"/>
                    <a:pt x="1274" y="988"/>
                    <a:pt x="1232" y="976"/>
                  </a:cubicBezTo>
                  <a:cubicBezTo>
                    <a:pt x="1193" y="965"/>
                    <a:pt x="1152" y="959"/>
                    <a:pt x="1112" y="957"/>
                  </a:cubicBezTo>
                  <a:cubicBezTo>
                    <a:pt x="973" y="948"/>
                    <a:pt x="832" y="942"/>
                    <a:pt x="679" y="934"/>
                  </a:cubicBezTo>
                  <a:cubicBezTo>
                    <a:pt x="679" y="871"/>
                    <a:pt x="681" y="817"/>
                    <a:pt x="679" y="763"/>
                  </a:cubicBezTo>
                  <a:cubicBezTo>
                    <a:pt x="679" y="539"/>
                    <a:pt x="678" y="317"/>
                    <a:pt x="676" y="93"/>
                  </a:cubicBezTo>
                  <a:cubicBezTo>
                    <a:pt x="676" y="41"/>
                    <a:pt x="675" y="41"/>
                    <a:pt x="6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0" name="Google Shape;5250;p196"/>
            <p:cNvSpPr/>
            <p:nvPr/>
          </p:nvSpPr>
          <p:spPr>
            <a:xfrm>
              <a:off x="8569600" y="2321975"/>
              <a:ext cx="31850" cy="51375"/>
            </a:xfrm>
            <a:custGeom>
              <a:avLst/>
              <a:gdLst/>
              <a:ahLst/>
              <a:cxnLst/>
              <a:rect l="l" t="t" r="r" b="b"/>
              <a:pathLst>
                <a:path w="1274" h="2055" extrusionOk="0">
                  <a:moveTo>
                    <a:pt x="653" y="0"/>
                  </a:moveTo>
                  <a:cubicBezTo>
                    <a:pt x="607" y="39"/>
                    <a:pt x="605" y="39"/>
                    <a:pt x="605" y="101"/>
                  </a:cubicBezTo>
                  <a:cubicBezTo>
                    <a:pt x="604" y="328"/>
                    <a:pt x="604" y="555"/>
                    <a:pt x="602" y="781"/>
                  </a:cubicBezTo>
                  <a:cubicBezTo>
                    <a:pt x="602" y="831"/>
                    <a:pt x="599" y="880"/>
                    <a:pt x="597" y="936"/>
                  </a:cubicBezTo>
                  <a:cubicBezTo>
                    <a:pt x="445" y="942"/>
                    <a:pt x="304" y="948"/>
                    <a:pt x="164" y="957"/>
                  </a:cubicBezTo>
                  <a:cubicBezTo>
                    <a:pt x="127" y="959"/>
                    <a:pt x="88" y="965"/>
                    <a:pt x="53" y="974"/>
                  </a:cubicBezTo>
                  <a:cubicBezTo>
                    <a:pt x="13" y="987"/>
                    <a:pt x="0" y="1014"/>
                    <a:pt x="26" y="1068"/>
                  </a:cubicBezTo>
                  <a:cubicBezTo>
                    <a:pt x="60" y="1075"/>
                    <a:pt x="102" y="1089"/>
                    <a:pt x="145" y="1092"/>
                  </a:cubicBezTo>
                  <a:cubicBezTo>
                    <a:pt x="261" y="1098"/>
                    <a:pt x="378" y="1098"/>
                    <a:pt x="494" y="1102"/>
                  </a:cubicBezTo>
                  <a:cubicBezTo>
                    <a:pt x="528" y="1102"/>
                    <a:pt x="560" y="1107"/>
                    <a:pt x="604" y="1112"/>
                  </a:cubicBezTo>
                  <a:cubicBezTo>
                    <a:pt x="604" y="1158"/>
                    <a:pt x="604" y="1195"/>
                    <a:pt x="604" y="1232"/>
                  </a:cubicBezTo>
                  <a:cubicBezTo>
                    <a:pt x="605" y="1453"/>
                    <a:pt x="605" y="1672"/>
                    <a:pt x="608" y="1893"/>
                  </a:cubicBezTo>
                  <a:cubicBezTo>
                    <a:pt x="608" y="1930"/>
                    <a:pt x="610" y="1968"/>
                    <a:pt x="621" y="2004"/>
                  </a:cubicBezTo>
                  <a:cubicBezTo>
                    <a:pt x="632" y="2039"/>
                    <a:pt x="642" y="2055"/>
                    <a:pt x="668" y="2055"/>
                  </a:cubicBezTo>
                  <a:cubicBezTo>
                    <a:pt x="686" y="2055"/>
                    <a:pt x="710" y="2048"/>
                    <a:pt x="746" y="2035"/>
                  </a:cubicBezTo>
                  <a:lnTo>
                    <a:pt x="746" y="1099"/>
                  </a:lnTo>
                  <a:cubicBezTo>
                    <a:pt x="926" y="1089"/>
                    <a:pt x="1096" y="1081"/>
                    <a:pt x="1273" y="1072"/>
                  </a:cubicBezTo>
                  <a:lnTo>
                    <a:pt x="1273" y="959"/>
                  </a:lnTo>
                  <a:cubicBezTo>
                    <a:pt x="1217" y="952"/>
                    <a:pt x="1161" y="950"/>
                    <a:pt x="1105" y="950"/>
                  </a:cubicBezTo>
                  <a:cubicBezTo>
                    <a:pt x="1053" y="950"/>
                    <a:pt x="1001" y="952"/>
                    <a:pt x="950" y="952"/>
                  </a:cubicBezTo>
                  <a:cubicBezTo>
                    <a:pt x="877" y="952"/>
                    <a:pt x="805" y="949"/>
                    <a:pt x="733" y="934"/>
                  </a:cubicBezTo>
                  <a:cubicBezTo>
                    <a:pt x="730" y="902"/>
                    <a:pt x="727" y="879"/>
                    <a:pt x="726" y="854"/>
                  </a:cubicBezTo>
                  <a:cubicBezTo>
                    <a:pt x="718" y="612"/>
                    <a:pt x="712" y="368"/>
                    <a:pt x="702" y="124"/>
                  </a:cubicBezTo>
                  <a:cubicBezTo>
                    <a:pt x="701" y="79"/>
                    <a:pt x="712" y="24"/>
                    <a:pt x="6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51" name="Google Shape;5251;p196">
            <a:extLst>
              <a:ext uri="{C183D7F6-B498-43B3-948B-1728B52AA6E4}">
                <adec:decorative xmlns:adec="http://schemas.microsoft.com/office/drawing/2017/decorative" val="1"/>
              </a:ext>
            </a:extLst>
          </p:cNvPr>
          <p:cNvGrpSpPr/>
          <p:nvPr/>
        </p:nvGrpSpPr>
        <p:grpSpPr>
          <a:xfrm>
            <a:off x="10405784" y="2234344"/>
            <a:ext cx="655085" cy="922997"/>
            <a:chOff x="7861725" y="935150"/>
            <a:chExt cx="253150" cy="356700"/>
          </a:xfrm>
        </p:grpSpPr>
        <p:sp>
          <p:nvSpPr>
            <p:cNvPr id="5252" name="Google Shape;5252;p196"/>
            <p:cNvSpPr/>
            <p:nvPr/>
          </p:nvSpPr>
          <p:spPr>
            <a:xfrm>
              <a:off x="7861725" y="935150"/>
              <a:ext cx="253150" cy="206950"/>
            </a:xfrm>
            <a:custGeom>
              <a:avLst/>
              <a:gdLst/>
              <a:ahLst/>
              <a:cxnLst/>
              <a:rect l="l" t="t" r="r" b="b"/>
              <a:pathLst>
                <a:path w="10126" h="8278" extrusionOk="0">
                  <a:moveTo>
                    <a:pt x="5062" y="581"/>
                  </a:moveTo>
                  <a:lnTo>
                    <a:pt x="5556" y="2864"/>
                  </a:lnTo>
                  <a:cubicBezTo>
                    <a:pt x="5562" y="2896"/>
                    <a:pt x="5584" y="2922"/>
                    <a:pt x="5615" y="2935"/>
                  </a:cubicBezTo>
                  <a:cubicBezTo>
                    <a:pt x="5627" y="2941"/>
                    <a:pt x="5641" y="2944"/>
                    <a:pt x="5654" y="2944"/>
                  </a:cubicBezTo>
                  <a:cubicBezTo>
                    <a:pt x="5673" y="2944"/>
                    <a:pt x="5691" y="2938"/>
                    <a:pt x="5707" y="2929"/>
                  </a:cubicBezTo>
                  <a:lnTo>
                    <a:pt x="7050" y="2109"/>
                  </a:lnTo>
                  <a:lnTo>
                    <a:pt x="6220" y="3467"/>
                  </a:lnTo>
                  <a:cubicBezTo>
                    <a:pt x="6203" y="3497"/>
                    <a:pt x="6201" y="3532"/>
                    <a:pt x="6213" y="3563"/>
                  </a:cubicBezTo>
                  <a:cubicBezTo>
                    <a:pt x="6227" y="3592"/>
                    <a:pt x="6257" y="3614"/>
                    <a:pt x="6289" y="3620"/>
                  </a:cubicBezTo>
                  <a:lnTo>
                    <a:pt x="9408" y="4139"/>
                  </a:lnTo>
                  <a:lnTo>
                    <a:pt x="6289" y="4659"/>
                  </a:lnTo>
                  <a:cubicBezTo>
                    <a:pt x="6257" y="4663"/>
                    <a:pt x="6229" y="4685"/>
                    <a:pt x="6213" y="4716"/>
                  </a:cubicBezTo>
                  <a:cubicBezTo>
                    <a:pt x="6201" y="4747"/>
                    <a:pt x="6203" y="4782"/>
                    <a:pt x="6220" y="4810"/>
                  </a:cubicBezTo>
                  <a:lnTo>
                    <a:pt x="7050" y="6170"/>
                  </a:lnTo>
                  <a:lnTo>
                    <a:pt x="5707" y="5350"/>
                  </a:lnTo>
                  <a:cubicBezTo>
                    <a:pt x="5691" y="5340"/>
                    <a:pt x="5672" y="5335"/>
                    <a:pt x="5653" y="5335"/>
                  </a:cubicBezTo>
                  <a:cubicBezTo>
                    <a:pt x="5640" y="5335"/>
                    <a:pt x="5627" y="5337"/>
                    <a:pt x="5615" y="5342"/>
                  </a:cubicBezTo>
                  <a:cubicBezTo>
                    <a:pt x="5585" y="5356"/>
                    <a:pt x="5562" y="5382"/>
                    <a:pt x="5556" y="5415"/>
                  </a:cubicBezTo>
                  <a:lnTo>
                    <a:pt x="5062" y="7697"/>
                  </a:lnTo>
                  <a:lnTo>
                    <a:pt x="4570" y="5415"/>
                  </a:lnTo>
                  <a:cubicBezTo>
                    <a:pt x="4564" y="5382"/>
                    <a:pt x="4542" y="5356"/>
                    <a:pt x="4511" y="5342"/>
                  </a:cubicBezTo>
                  <a:cubicBezTo>
                    <a:pt x="4499" y="5338"/>
                    <a:pt x="4485" y="5335"/>
                    <a:pt x="4471" y="5335"/>
                  </a:cubicBezTo>
                  <a:cubicBezTo>
                    <a:pt x="4453" y="5335"/>
                    <a:pt x="4436" y="5339"/>
                    <a:pt x="4419" y="5350"/>
                  </a:cubicBezTo>
                  <a:lnTo>
                    <a:pt x="3076" y="6170"/>
                  </a:lnTo>
                  <a:lnTo>
                    <a:pt x="3906" y="4810"/>
                  </a:lnTo>
                  <a:cubicBezTo>
                    <a:pt x="3923" y="4782"/>
                    <a:pt x="3926" y="4747"/>
                    <a:pt x="3912" y="4716"/>
                  </a:cubicBezTo>
                  <a:cubicBezTo>
                    <a:pt x="3898" y="4685"/>
                    <a:pt x="3869" y="4663"/>
                    <a:pt x="3837" y="4659"/>
                  </a:cubicBezTo>
                  <a:lnTo>
                    <a:pt x="718" y="4139"/>
                  </a:lnTo>
                  <a:lnTo>
                    <a:pt x="3837" y="3620"/>
                  </a:lnTo>
                  <a:cubicBezTo>
                    <a:pt x="3869" y="3614"/>
                    <a:pt x="3897" y="3592"/>
                    <a:pt x="3912" y="3563"/>
                  </a:cubicBezTo>
                  <a:cubicBezTo>
                    <a:pt x="3925" y="3532"/>
                    <a:pt x="3923" y="3497"/>
                    <a:pt x="3906" y="3467"/>
                  </a:cubicBezTo>
                  <a:lnTo>
                    <a:pt x="3076" y="2109"/>
                  </a:lnTo>
                  <a:lnTo>
                    <a:pt x="3076" y="2109"/>
                  </a:lnTo>
                  <a:lnTo>
                    <a:pt x="4419" y="2929"/>
                  </a:lnTo>
                  <a:cubicBezTo>
                    <a:pt x="4435" y="2938"/>
                    <a:pt x="4453" y="2944"/>
                    <a:pt x="4471" y="2944"/>
                  </a:cubicBezTo>
                  <a:cubicBezTo>
                    <a:pt x="4484" y="2944"/>
                    <a:pt x="4498" y="2941"/>
                    <a:pt x="4511" y="2935"/>
                  </a:cubicBezTo>
                  <a:cubicBezTo>
                    <a:pt x="4541" y="2922"/>
                    <a:pt x="4564" y="2896"/>
                    <a:pt x="4570" y="2864"/>
                  </a:cubicBezTo>
                  <a:lnTo>
                    <a:pt x="5062" y="581"/>
                  </a:lnTo>
                  <a:close/>
                  <a:moveTo>
                    <a:pt x="5064" y="1"/>
                  </a:moveTo>
                  <a:cubicBezTo>
                    <a:pt x="5016" y="1"/>
                    <a:pt x="4974" y="33"/>
                    <a:pt x="4965" y="80"/>
                  </a:cubicBezTo>
                  <a:lnTo>
                    <a:pt x="4402" y="2682"/>
                  </a:lnTo>
                  <a:lnTo>
                    <a:pt x="2824" y="1719"/>
                  </a:lnTo>
                  <a:cubicBezTo>
                    <a:pt x="2808" y="1708"/>
                    <a:pt x="2789" y="1704"/>
                    <a:pt x="2771" y="1704"/>
                  </a:cubicBezTo>
                  <a:cubicBezTo>
                    <a:pt x="2745" y="1704"/>
                    <a:pt x="2720" y="1714"/>
                    <a:pt x="2701" y="1733"/>
                  </a:cubicBezTo>
                  <a:cubicBezTo>
                    <a:pt x="2667" y="1767"/>
                    <a:pt x="2661" y="1817"/>
                    <a:pt x="2685" y="1858"/>
                  </a:cubicBezTo>
                  <a:lnTo>
                    <a:pt x="3655" y="3446"/>
                  </a:lnTo>
                  <a:lnTo>
                    <a:pt x="83" y="4040"/>
                  </a:lnTo>
                  <a:cubicBezTo>
                    <a:pt x="36" y="4048"/>
                    <a:pt x="0" y="4089"/>
                    <a:pt x="0" y="4139"/>
                  </a:cubicBezTo>
                  <a:cubicBezTo>
                    <a:pt x="0" y="4188"/>
                    <a:pt x="36" y="4231"/>
                    <a:pt x="83" y="4239"/>
                  </a:cubicBezTo>
                  <a:lnTo>
                    <a:pt x="3655" y="4833"/>
                  </a:lnTo>
                  <a:lnTo>
                    <a:pt x="2685" y="6421"/>
                  </a:lnTo>
                  <a:cubicBezTo>
                    <a:pt x="2661" y="6461"/>
                    <a:pt x="2667" y="6512"/>
                    <a:pt x="2701" y="6545"/>
                  </a:cubicBezTo>
                  <a:cubicBezTo>
                    <a:pt x="2720" y="6565"/>
                    <a:pt x="2746" y="6575"/>
                    <a:pt x="2772" y="6575"/>
                  </a:cubicBezTo>
                  <a:cubicBezTo>
                    <a:pt x="2790" y="6575"/>
                    <a:pt x="2808" y="6570"/>
                    <a:pt x="2824" y="6560"/>
                  </a:cubicBezTo>
                  <a:lnTo>
                    <a:pt x="4402" y="5597"/>
                  </a:lnTo>
                  <a:lnTo>
                    <a:pt x="4965" y="8197"/>
                  </a:lnTo>
                  <a:cubicBezTo>
                    <a:pt x="4974" y="8245"/>
                    <a:pt x="5016" y="8278"/>
                    <a:pt x="5064" y="8278"/>
                  </a:cubicBezTo>
                  <a:cubicBezTo>
                    <a:pt x="5110" y="8278"/>
                    <a:pt x="5152" y="8244"/>
                    <a:pt x="5162" y="8197"/>
                  </a:cubicBezTo>
                  <a:lnTo>
                    <a:pt x="5723" y="5597"/>
                  </a:lnTo>
                  <a:lnTo>
                    <a:pt x="7301" y="6560"/>
                  </a:lnTo>
                  <a:cubicBezTo>
                    <a:pt x="7318" y="6570"/>
                    <a:pt x="7336" y="6575"/>
                    <a:pt x="7354" y="6575"/>
                  </a:cubicBezTo>
                  <a:cubicBezTo>
                    <a:pt x="7380" y="6575"/>
                    <a:pt x="7406" y="6565"/>
                    <a:pt x="7425" y="6545"/>
                  </a:cubicBezTo>
                  <a:cubicBezTo>
                    <a:pt x="7459" y="6512"/>
                    <a:pt x="7465" y="6461"/>
                    <a:pt x="7440" y="6421"/>
                  </a:cubicBezTo>
                  <a:lnTo>
                    <a:pt x="6471" y="4833"/>
                  </a:lnTo>
                  <a:lnTo>
                    <a:pt x="10042" y="4239"/>
                  </a:lnTo>
                  <a:cubicBezTo>
                    <a:pt x="10090" y="4231"/>
                    <a:pt x="10126" y="4188"/>
                    <a:pt x="10126" y="4139"/>
                  </a:cubicBezTo>
                  <a:cubicBezTo>
                    <a:pt x="10126" y="4089"/>
                    <a:pt x="10090" y="4048"/>
                    <a:pt x="10042" y="4040"/>
                  </a:cubicBezTo>
                  <a:lnTo>
                    <a:pt x="6471" y="3446"/>
                  </a:lnTo>
                  <a:lnTo>
                    <a:pt x="7440" y="1858"/>
                  </a:lnTo>
                  <a:cubicBezTo>
                    <a:pt x="7465" y="1817"/>
                    <a:pt x="7459" y="1767"/>
                    <a:pt x="7425" y="1733"/>
                  </a:cubicBezTo>
                  <a:cubicBezTo>
                    <a:pt x="7406" y="1714"/>
                    <a:pt x="7381" y="1704"/>
                    <a:pt x="7355" y="1704"/>
                  </a:cubicBezTo>
                  <a:cubicBezTo>
                    <a:pt x="7336" y="1704"/>
                    <a:pt x="7318" y="1708"/>
                    <a:pt x="7301" y="1719"/>
                  </a:cubicBezTo>
                  <a:lnTo>
                    <a:pt x="5723" y="2682"/>
                  </a:lnTo>
                  <a:lnTo>
                    <a:pt x="5162" y="80"/>
                  </a:lnTo>
                  <a:cubicBezTo>
                    <a:pt x="5152" y="33"/>
                    <a:pt x="5110" y="1"/>
                    <a:pt x="50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3" name="Google Shape;5253;p196"/>
            <p:cNvSpPr/>
            <p:nvPr/>
          </p:nvSpPr>
          <p:spPr>
            <a:xfrm>
              <a:off x="7979825" y="1173150"/>
              <a:ext cx="16850" cy="47850"/>
            </a:xfrm>
            <a:custGeom>
              <a:avLst/>
              <a:gdLst/>
              <a:ahLst/>
              <a:cxnLst/>
              <a:rect l="l" t="t" r="r" b="b"/>
              <a:pathLst>
                <a:path w="674" h="1914" extrusionOk="0">
                  <a:moveTo>
                    <a:pt x="357" y="1"/>
                  </a:moveTo>
                  <a:cubicBezTo>
                    <a:pt x="328" y="1"/>
                    <a:pt x="297" y="45"/>
                    <a:pt x="281" y="113"/>
                  </a:cubicBezTo>
                  <a:cubicBezTo>
                    <a:pt x="249" y="241"/>
                    <a:pt x="210" y="375"/>
                    <a:pt x="176" y="505"/>
                  </a:cubicBezTo>
                  <a:cubicBezTo>
                    <a:pt x="104" y="773"/>
                    <a:pt x="31" y="1045"/>
                    <a:pt x="11" y="1323"/>
                  </a:cubicBezTo>
                  <a:cubicBezTo>
                    <a:pt x="0" y="1457"/>
                    <a:pt x="3" y="1596"/>
                    <a:pt x="63" y="1715"/>
                  </a:cubicBezTo>
                  <a:cubicBezTo>
                    <a:pt x="117" y="1825"/>
                    <a:pt x="230" y="1913"/>
                    <a:pt x="350" y="1913"/>
                  </a:cubicBezTo>
                  <a:cubicBezTo>
                    <a:pt x="361" y="1913"/>
                    <a:pt x="372" y="1912"/>
                    <a:pt x="383" y="1911"/>
                  </a:cubicBezTo>
                  <a:cubicBezTo>
                    <a:pt x="488" y="1897"/>
                    <a:pt x="573" y="1817"/>
                    <a:pt x="619" y="1721"/>
                  </a:cubicBezTo>
                  <a:cubicBezTo>
                    <a:pt x="664" y="1627"/>
                    <a:pt x="673" y="1519"/>
                    <a:pt x="672" y="1414"/>
                  </a:cubicBezTo>
                  <a:cubicBezTo>
                    <a:pt x="668" y="1158"/>
                    <a:pt x="608" y="904"/>
                    <a:pt x="550" y="654"/>
                  </a:cubicBezTo>
                  <a:cubicBezTo>
                    <a:pt x="499" y="445"/>
                    <a:pt x="462" y="289"/>
                    <a:pt x="411" y="79"/>
                  </a:cubicBezTo>
                  <a:cubicBezTo>
                    <a:pt x="398" y="24"/>
                    <a:pt x="378" y="1"/>
                    <a:pt x="3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4" name="Google Shape;5254;p196"/>
            <p:cNvSpPr/>
            <p:nvPr/>
          </p:nvSpPr>
          <p:spPr>
            <a:xfrm>
              <a:off x="7979825" y="1244025"/>
              <a:ext cx="16850" cy="47825"/>
            </a:xfrm>
            <a:custGeom>
              <a:avLst/>
              <a:gdLst/>
              <a:ahLst/>
              <a:cxnLst/>
              <a:rect l="l" t="t" r="r" b="b"/>
              <a:pathLst>
                <a:path w="674" h="1913" extrusionOk="0">
                  <a:moveTo>
                    <a:pt x="357" y="1"/>
                  </a:moveTo>
                  <a:cubicBezTo>
                    <a:pt x="328" y="1"/>
                    <a:pt x="297" y="45"/>
                    <a:pt x="281" y="111"/>
                  </a:cubicBezTo>
                  <a:cubicBezTo>
                    <a:pt x="249" y="241"/>
                    <a:pt x="210" y="375"/>
                    <a:pt x="176" y="503"/>
                  </a:cubicBezTo>
                  <a:cubicBezTo>
                    <a:pt x="104" y="773"/>
                    <a:pt x="31" y="1043"/>
                    <a:pt x="11" y="1323"/>
                  </a:cubicBezTo>
                  <a:cubicBezTo>
                    <a:pt x="0" y="1455"/>
                    <a:pt x="3" y="1594"/>
                    <a:pt x="63" y="1715"/>
                  </a:cubicBezTo>
                  <a:cubicBezTo>
                    <a:pt x="117" y="1826"/>
                    <a:pt x="231" y="1913"/>
                    <a:pt x="352" y="1913"/>
                  </a:cubicBezTo>
                  <a:cubicBezTo>
                    <a:pt x="362" y="1913"/>
                    <a:pt x="372" y="1912"/>
                    <a:pt x="383" y="1911"/>
                  </a:cubicBezTo>
                  <a:cubicBezTo>
                    <a:pt x="488" y="1895"/>
                    <a:pt x="573" y="1815"/>
                    <a:pt x="619" y="1721"/>
                  </a:cubicBezTo>
                  <a:cubicBezTo>
                    <a:pt x="664" y="1625"/>
                    <a:pt x="673" y="1517"/>
                    <a:pt x="672" y="1414"/>
                  </a:cubicBezTo>
                  <a:cubicBezTo>
                    <a:pt x="668" y="1156"/>
                    <a:pt x="608" y="904"/>
                    <a:pt x="550" y="654"/>
                  </a:cubicBezTo>
                  <a:cubicBezTo>
                    <a:pt x="499" y="445"/>
                    <a:pt x="462" y="287"/>
                    <a:pt x="411" y="79"/>
                  </a:cubicBezTo>
                  <a:cubicBezTo>
                    <a:pt x="398" y="24"/>
                    <a:pt x="378" y="1"/>
                    <a:pt x="3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255" name="Google Shape;5255;p196">
            <a:extLst>
              <a:ext uri="{C183D7F6-B498-43B3-948B-1728B52AA6E4}">
                <adec:decorative xmlns:adec="http://schemas.microsoft.com/office/drawing/2017/decorative" val="1"/>
              </a:ext>
            </a:extLst>
          </p:cNvPr>
          <p:cNvSpPr/>
          <p:nvPr/>
        </p:nvSpPr>
        <p:spPr>
          <a:xfrm rot="1071814">
            <a:off x="1349785" y="4058507"/>
            <a:ext cx="879111" cy="691136"/>
          </a:xfrm>
          <a:custGeom>
            <a:avLst/>
            <a:gdLst/>
            <a:ahLst/>
            <a:cxnLst/>
            <a:rect l="l" t="t" r="r" b="b"/>
            <a:pathLst>
              <a:path w="14540" h="11431" extrusionOk="0">
                <a:moveTo>
                  <a:pt x="7170" y="5120"/>
                </a:moveTo>
                <a:cubicBezTo>
                  <a:pt x="8056" y="5120"/>
                  <a:pt x="8915" y="5294"/>
                  <a:pt x="9742" y="5654"/>
                </a:cubicBezTo>
                <a:cubicBezTo>
                  <a:pt x="11060" y="6229"/>
                  <a:pt x="12069" y="7145"/>
                  <a:pt x="12743" y="8421"/>
                </a:cubicBezTo>
                <a:cubicBezTo>
                  <a:pt x="12763" y="8458"/>
                  <a:pt x="12782" y="8498"/>
                  <a:pt x="12802" y="8537"/>
                </a:cubicBezTo>
                <a:cubicBezTo>
                  <a:pt x="12796" y="8541"/>
                  <a:pt x="12790" y="8547"/>
                  <a:pt x="12783" y="8552"/>
                </a:cubicBezTo>
                <a:cubicBezTo>
                  <a:pt x="12768" y="8546"/>
                  <a:pt x="12751" y="8540"/>
                  <a:pt x="12737" y="8532"/>
                </a:cubicBezTo>
                <a:cubicBezTo>
                  <a:pt x="11987" y="8125"/>
                  <a:pt x="11186" y="7865"/>
                  <a:pt x="10357" y="7680"/>
                </a:cubicBezTo>
                <a:cubicBezTo>
                  <a:pt x="9365" y="7457"/>
                  <a:pt x="8362" y="7352"/>
                  <a:pt x="7350" y="7352"/>
                </a:cubicBezTo>
                <a:cubicBezTo>
                  <a:pt x="7165" y="7352"/>
                  <a:pt x="6980" y="7355"/>
                  <a:pt x="6795" y="7362"/>
                </a:cubicBezTo>
                <a:cubicBezTo>
                  <a:pt x="5723" y="7402"/>
                  <a:pt x="4667" y="7554"/>
                  <a:pt x="3638" y="7862"/>
                </a:cubicBezTo>
                <a:cubicBezTo>
                  <a:pt x="2977" y="8060"/>
                  <a:pt x="2343" y="8321"/>
                  <a:pt x="1756" y="8688"/>
                </a:cubicBezTo>
                <a:cubicBezTo>
                  <a:pt x="1664" y="8747"/>
                  <a:pt x="1574" y="8810"/>
                  <a:pt x="1482" y="8872"/>
                </a:cubicBezTo>
                <a:cubicBezTo>
                  <a:pt x="1471" y="8878"/>
                  <a:pt x="1459" y="8881"/>
                  <a:pt x="1425" y="8895"/>
                </a:cubicBezTo>
                <a:cubicBezTo>
                  <a:pt x="1448" y="8835"/>
                  <a:pt x="1463" y="8791"/>
                  <a:pt x="1480" y="8748"/>
                </a:cubicBezTo>
                <a:cubicBezTo>
                  <a:pt x="1948" y="7628"/>
                  <a:pt x="2706" y="6753"/>
                  <a:pt x="3724" y="6103"/>
                </a:cubicBezTo>
                <a:cubicBezTo>
                  <a:pt x="4599" y="5546"/>
                  <a:pt x="5556" y="5231"/>
                  <a:pt x="6589" y="5144"/>
                </a:cubicBezTo>
                <a:cubicBezTo>
                  <a:pt x="6784" y="5128"/>
                  <a:pt x="6977" y="5120"/>
                  <a:pt x="7170" y="5120"/>
                </a:cubicBezTo>
                <a:close/>
                <a:moveTo>
                  <a:pt x="7328" y="7526"/>
                </a:moveTo>
                <a:cubicBezTo>
                  <a:pt x="7744" y="7526"/>
                  <a:pt x="8160" y="7544"/>
                  <a:pt x="8575" y="7578"/>
                </a:cubicBezTo>
                <a:cubicBezTo>
                  <a:pt x="8775" y="8058"/>
                  <a:pt x="8649" y="8739"/>
                  <a:pt x="8144" y="9151"/>
                </a:cubicBezTo>
                <a:cubicBezTo>
                  <a:pt x="7887" y="9361"/>
                  <a:pt x="7568" y="9466"/>
                  <a:pt x="7248" y="9466"/>
                </a:cubicBezTo>
                <a:cubicBezTo>
                  <a:pt x="6930" y="9466"/>
                  <a:pt x="6612" y="9363"/>
                  <a:pt x="6352" y="9156"/>
                </a:cubicBezTo>
                <a:cubicBezTo>
                  <a:pt x="5786" y="8702"/>
                  <a:pt x="5741" y="7966"/>
                  <a:pt x="5906" y="7600"/>
                </a:cubicBezTo>
                <a:cubicBezTo>
                  <a:pt x="6379" y="7550"/>
                  <a:pt x="6853" y="7526"/>
                  <a:pt x="7328" y="7526"/>
                </a:cubicBezTo>
                <a:close/>
                <a:moveTo>
                  <a:pt x="8791" y="7601"/>
                </a:moveTo>
                <a:cubicBezTo>
                  <a:pt x="9157" y="7635"/>
                  <a:pt x="9509" y="7688"/>
                  <a:pt x="9870" y="7754"/>
                </a:cubicBezTo>
                <a:cubicBezTo>
                  <a:pt x="9908" y="8088"/>
                  <a:pt x="9867" y="8407"/>
                  <a:pt x="9777" y="8723"/>
                </a:cubicBezTo>
                <a:cubicBezTo>
                  <a:pt x="9629" y="9251"/>
                  <a:pt x="9342" y="9691"/>
                  <a:pt x="8921" y="10041"/>
                </a:cubicBezTo>
                <a:cubicBezTo>
                  <a:pt x="8429" y="10451"/>
                  <a:pt x="7820" y="10661"/>
                  <a:pt x="7208" y="10661"/>
                </a:cubicBezTo>
                <a:cubicBezTo>
                  <a:pt x="6746" y="10661"/>
                  <a:pt x="6282" y="10541"/>
                  <a:pt x="5865" y="10299"/>
                </a:cubicBezTo>
                <a:cubicBezTo>
                  <a:pt x="4806" y="9685"/>
                  <a:pt x="4467" y="8569"/>
                  <a:pt x="4550" y="7811"/>
                </a:cubicBezTo>
                <a:cubicBezTo>
                  <a:pt x="4925" y="7730"/>
                  <a:pt x="5298" y="7668"/>
                  <a:pt x="5690" y="7625"/>
                </a:cubicBezTo>
                <a:lnTo>
                  <a:pt x="5690" y="7625"/>
                </a:lnTo>
                <a:cubicBezTo>
                  <a:pt x="5686" y="7668"/>
                  <a:pt x="5684" y="7700"/>
                  <a:pt x="5677" y="7733"/>
                </a:cubicBezTo>
                <a:cubicBezTo>
                  <a:pt x="5469" y="8679"/>
                  <a:pt x="6188" y="9658"/>
                  <a:pt x="7256" y="9658"/>
                </a:cubicBezTo>
                <a:cubicBezTo>
                  <a:pt x="7293" y="9658"/>
                  <a:pt x="7331" y="9656"/>
                  <a:pt x="7370" y="9654"/>
                </a:cubicBezTo>
                <a:cubicBezTo>
                  <a:pt x="8078" y="9608"/>
                  <a:pt x="8698" y="9037"/>
                  <a:pt x="8816" y="8336"/>
                </a:cubicBezTo>
                <a:cubicBezTo>
                  <a:pt x="8853" y="8122"/>
                  <a:pt x="8853" y="7905"/>
                  <a:pt x="8802" y="7692"/>
                </a:cubicBezTo>
                <a:cubicBezTo>
                  <a:pt x="8796" y="7668"/>
                  <a:pt x="8796" y="7640"/>
                  <a:pt x="8791" y="7601"/>
                </a:cubicBezTo>
                <a:close/>
                <a:moveTo>
                  <a:pt x="10064" y="7793"/>
                </a:moveTo>
                <a:lnTo>
                  <a:pt x="10064" y="7793"/>
                </a:lnTo>
                <a:cubicBezTo>
                  <a:pt x="11047" y="7989"/>
                  <a:pt x="11969" y="8297"/>
                  <a:pt x="12850" y="8767"/>
                </a:cubicBezTo>
                <a:cubicBezTo>
                  <a:pt x="12819" y="8805"/>
                  <a:pt x="12797" y="8839"/>
                  <a:pt x="12771" y="8868"/>
                </a:cubicBezTo>
                <a:cubicBezTo>
                  <a:pt x="12299" y="9446"/>
                  <a:pt x="11725" y="9898"/>
                  <a:pt x="11075" y="10257"/>
                </a:cubicBezTo>
                <a:cubicBezTo>
                  <a:pt x="10279" y="10699"/>
                  <a:pt x="9427" y="10975"/>
                  <a:pt x="8532" y="11125"/>
                </a:cubicBezTo>
                <a:cubicBezTo>
                  <a:pt x="8044" y="11207"/>
                  <a:pt x="7555" y="11247"/>
                  <a:pt x="7064" y="11247"/>
                </a:cubicBezTo>
                <a:cubicBezTo>
                  <a:pt x="6875" y="11247"/>
                  <a:pt x="6687" y="11241"/>
                  <a:pt x="6498" y="11230"/>
                </a:cubicBezTo>
                <a:cubicBezTo>
                  <a:pt x="5112" y="11145"/>
                  <a:pt x="3804" y="10784"/>
                  <a:pt x="2604" y="10074"/>
                </a:cubicBezTo>
                <a:cubicBezTo>
                  <a:pt x="2224" y="9848"/>
                  <a:pt x="1869" y="9589"/>
                  <a:pt x="1544" y="9293"/>
                </a:cubicBezTo>
                <a:cubicBezTo>
                  <a:pt x="1505" y="9257"/>
                  <a:pt x="1468" y="9222"/>
                  <a:pt x="1431" y="9185"/>
                </a:cubicBezTo>
                <a:cubicBezTo>
                  <a:pt x="1425" y="9179"/>
                  <a:pt x="1420" y="9168"/>
                  <a:pt x="1408" y="9149"/>
                </a:cubicBezTo>
                <a:cubicBezTo>
                  <a:pt x="1434" y="9126"/>
                  <a:pt x="1460" y="9102"/>
                  <a:pt x="1490" y="9080"/>
                </a:cubicBezTo>
                <a:cubicBezTo>
                  <a:pt x="1854" y="8805"/>
                  <a:pt x="2250" y="8588"/>
                  <a:pt x="2667" y="8404"/>
                </a:cubicBezTo>
                <a:cubicBezTo>
                  <a:pt x="3173" y="8180"/>
                  <a:pt x="3701" y="8012"/>
                  <a:pt x="4238" y="7881"/>
                </a:cubicBezTo>
                <a:cubicBezTo>
                  <a:pt x="4267" y="7873"/>
                  <a:pt x="4298" y="7870"/>
                  <a:pt x="4340" y="7864"/>
                </a:cubicBezTo>
                <a:lnTo>
                  <a:pt x="4340" y="7864"/>
                </a:lnTo>
                <a:cubicBezTo>
                  <a:pt x="4334" y="8847"/>
                  <a:pt x="4693" y="9657"/>
                  <a:pt x="5471" y="10262"/>
                </a:cubicBezTo>
                <a:cubicBezTo>
                  <a:pt x="5981" y="10658"/>
                  <a:pt x="6564" y="10853"/>
                  <a:pt x="7207" y="10853"/>
                </a:cubicBezTo>
                <a:cubicBezTo>
                  <a:pt x="7234" y="10853"/>
                  <a:pt x="7261" y="10852"/>
                  <a:pt x="7288" y="10852"/>
                </a:cubicBezTo>
                <a:cubicBezTo>
                  <a:pt x="7811" y="10838"/>
                  <a:pt x="8294" y="10685"/>
                  <a:pt x="8737" y="10406"/>
                </a:cubicBezTo>
                <a:cubicBezTo>
                  <a:pt x="9177" y="10128"/>
                  <a:pt x="9515" y="9754"/>
                  <a:pt x="9754" y="9291"/>
                </a:cubicBezTo>
                <a:cubicBezTo>
                  <a:pt x="9993" y="8827"/>
                  <a:pt x="10090" y="8330"/>
                  <a:pt x="10064" y="7793"/>
                </a:cubicBezTo>
                <a:close/>
                <a:moveTo>
                  <a:pt x="7075" y="0"/>
                </a:moveTo>
                <a:cubicBezTo>
                  <a:pt x="7061" y="0"/>
                  <a:pt x="7044" y="5"/>
                  <a:pt x="7024" y="15"/>
                </a:cubicBezTo>
                <a:cubicBezTo>
                  <a:pt x="7019" y="53"/>
                  <a:pt x="7007" y="99"/>
                  <a:pt x="7007" y="144"/>
                </a:cubicBezTo>
                <a:cubicBezTo>
                  <a:pt x="7005" y="362"/>
                  <a:pt x="7002" y="578"/>
                  <a:pt x="7008" y="794"/>
                </a:cubicBezTo>
                <a:cubicBezTo>
                  <a:pt x="7041" y="2113"/>
                  <a:pt x="7075" y="3433"/>
                  <a:pt x="7109" y="4751"/>
                </a:cubicBezTo>
                <a:cubicBezTo>
                  <a:pt x="7110" y="4808"/>
                  <a:pt x="7109" y="4865"/>
                  <a:pt x="7109" y="4915"/>
                </a:cubicBezTo>
                <a:cubicBezTo>
                  <a:pt x="6703" y="4955"/>
                  <a:pt x="6311" y="4993"/>
                  <a:pt x="5908" y="5032"/>
                </a:cubicBezTo>
                <a:cubicBezTo>
                  <a:pt x="5899" y="5002"/>
                  <a:pt x="5888" y="4964"/>
                  <a:pt x="5877" y="4924"/>
                </a:cubicBezTo>
                <a:cubicBezTo>
                  <a:pt x="5579" y="3814"/>
                  <a:pt x="5280" y="2703"/>
                  <a:pt x="4980" y="1592"/>
                </a:cubicBezTo>
                <a:cubicBezTo>
                  <a:pt x="4942" y="1450"/>
                  <a:pt x="4896" y="1309"/>
                  <a:pt x="4851" y="1169"/>
                </a:cubicBezTo>
                <a:cubicBezTo>
                  <a:pt x="4840" y="1132"/>
                  <a:pt x="4831" y="1087"/>
                  <a:pt x="4764" y="1079"/>
                </a:cubicBezTo>
                <a:cubicBezTo>
                  <a:pt x="4763" y="1123"/>
                  <a:pt x="4757" y="1163"/>
                  <a:pt x="4761" y="1200"/>
                </a:cubicBezTo>
                <a:cubicBezTo>
                  <a:pt x="4767" y="1248"/>
                  <a:pt x="4780" y="1295"/>
                  <a:pt x="4791" y="1342"/>
                </a:cubicBezTo>
                <a:cubicBezTo>
                  <a:pt x="5047" y="2357"/>
                  <a:pt x="5303" y="3373"/>
                  <a:pt x="5559" y="4388"/>
                </a:cubicBezTo>
                <a:cubicBezTo>
                  <a:pt x="5616" y="4614"/>
                  <a:pt x="5677" y="4839"/>
                  <a:pt x="5737" y="5067"/>
                </a:cubicBezTo>
                <a:lnTo>
                  <a:pt x="5738" y="5067"/>
                </a:lnTo>
                <a:cubicBezTo>
                  <a:pt x="5369" y="5180"/>
                  <a:pt x="5013" y="5290"/>
                  <a:pt x="4647" y="5402"/>
                </a:cubicBezTo>
                <a:cubicBezTo>
                  <a:pt x="4627" y="5370"/>
                  <a:pt x="4604" y="5333"/>
                  <a:pt x="4582" y="5294"/>
                </a:cubicBezTo>
                <a:cubicBezTo>
                  <a:pt x="4065" y="4391"/>
                  <a:pt x="3547" y="3489"/>
                  <a:pt x="3028" y="2586"/>
                </a:cubicBezTo>
                <a:cubicBezTo>
                  <a:pt x="2991" y="2521"/>
                  <a:pt x="2949" y="2458"/>
                  <a:pt x="2906" y="2396"/>
                </a:cubicBezTo>
                <a:cubicBezTo>
                  <a:pt x="2891" y="2374"/>
                  <a:pt x="2865" y="2362"/>
                  <a:pt x="2843" y="2345"/>
                </a:cubicBezTo>
                <a:cubicBezTo>
                  <a:pt x="2835" y="2350"/>
                  <a:pt x="2828" y="2356"/>
                  <a:pt x="2820" y="2360"/>
                </a:cubicBezTo>
                <a:cubicBezTo>
                  <a:pt x="2828" y="2396"/>
                  <a:pt x="2831" y="2431"/>
                  <a:pt x="2845" y="2464"/>
                </a:cubicBezTo>
                <a:cubicBezTo>
                  <a:pt x="2880" y="2542"/>
                  <a:pt x="2917" y="2620"/>
                  <a:pt x="2959" y="2694"/>
                </a:cubicBezTo>
                <a:cubicBezTo>
                  <a:pt x="3446" y="3583"/>
                  <a:pt x="3934" y="4472"/>
                  <a:pt x="4420" y="5359"/>
                </a:cubicBezTo>
                <a:cubicBezTo>
                  <a:pt x="4442" y="5398"/>
                  <a:pt x="4462" y="5436"/>
                  <a:pt x="4480" y="5469"/>
                </a:cubicBezTo>
                <a:cubicBezTo>
                  <a:pt x="4116" y="5672"/>
                  <a:pt x="3761" y="5870"/>
                  <a:pt x="3400" y="6072"/>
                </a:cubicBezTo>
                <a:cubicBezTo>
                  <a:pt x="3385" y="6055"/>
                  <a:pt x="3365" y="6032"/>
                  <a:pt x="3345" y="6009"/>
                </a:cubicBezTo>
                <a:cubicBezTo>
                  <a:pt x="3246" y="5881"/>
                  <a:pt x="3147" y="5753"/>
                  <a:pt x="3047" y="5626"/>
                </a:cubicBezTo>
                <a:cubicBezTo>
                  <a:pt x="2278" y="4657"/>
                  <a:pt x="1510" y="3689"/>
                  <a:pt x="739" y="2720"/>
                </a:cubicBezTo>
                <a:cubicBezTo>
                  <a:pt x="684" y="2650"/>
                  <a:pt x="624" y="2584"/>
                  <a:pt x="564" y="2518"/>
                </a:cubicBezTo>
                <a:cubicBezTo>
                  <a:pt x="544" y="2496"/>
                  <a:pt x="523" y="2471"/>
                  <a:pt x="488" y="2471"/>
                </a:cubicBezTo>
                <a:cubicBezTo>
                  <a:pt x="476" y="2471"/>
                  <a:pt x="462" y="2474"/>
                  <a:pt x="446" y="2481"/>
                </a:cubicBezTo>
                <a:cubicBezTo>
                  <a:pt x="465" y="2521"/>
                  <a:pt x="479" y="2563"/>
                  <a:pt x="502" y="2598"/>
                </a:cubicBezTo>
                <a:cubicBezTo>
                  <a:pt x="582" y="2714"/>
                  <a:pt x="664" y="2828"/>
                  <a:pt x="750" y="2939"/>
                </a:cubicBezTo>
                <a:cubicBezTo>
                  <a:pt x="1559" y="3987"/>
                  <a:pt x="2368" y="5033"/>
                  <a:pt x="3178" y="6080"/>
                </a:cubicBezTo>
                <a:cubicBezTo>
                  <a:pt x="3204" y="6114"/>
                  <a:pt x="3230" y="6149"/>
                  <a:pt x="3255" y="6182"/>
                </a:cubicBezTo>
                <a:cubicBezTo>
                  <a:pt x="2990" y="6416"/>
                  <a:pt x="2730" y="6645"/>
                  <a:pt x="2465" y="6879"/>
                </a:cubicBezTo>
                <a:cubicBezTo>
                  <a:pt x="2439" y="6859"/>
                  <a:pt x="2408" y="6837"/>
                  <a:pt x="2378" y="6814"/>
                </a:cubicBezTo>
                <a:cubicBezTo>
                  <a:pt x="1756" y="6334"/>
                  <a:pt x="1133" y="5853"/>
                  <a:pt x="510" y="5373"/>
                </a:cubicBezTo>
                <a:cubicBezTo>
                  <a:pt x="388" y="5279"/>
                  <a:pt x="259" y="5192"/>
                  <a:pt x="133" y="5103"/>
                </a:cubicBezTo>
                <a:cubicBezTo>
                  <a:pt x="110" y="5087"/>
                  <a:pt x="85" y="5067"/>
                  <a:pt x="55" y="5067"/>
                </a:cubicBezTo>
                <a:cubicBezTo>
                  <a:pt x="39" y="5067"/>
                  <a:pt x="21" y="5072"/>
                  <a:pt x="0" y="5086"/>
                </a:cubicBezTo>
                <a:cubicBezTo>
                  <a:pt x="23" y="5118"/>
                  <a:pt x="42" y="5154"/>
                  <a:pt x="71" y="5178"/>
                </a:cubicBezTo>
                <a:cubicBezTo>
                  <a:pt x="173" y="5269"/>
                  <a:pt x="278" y="5361"/>
                  <a:pt x="384" y="5445"/>
                </a:cubicBezTo>
                <a:cubicBezTo>
                  <a:pt x="1011" y="5938"/>
                  <a:pt x="1639" y="6430"/>
                  <a:pt x="2266" y="6922"/>
                </a:cubicBezTo>
                <a:cubicBezTo>
                  <a:pt x="2297" y="6947"/>
                  <a:pt x="2328" y="6973"/>
                  <a:pt x="2366" y="7004"/>
                </a:cubicBezTo>
                <a:cubicBezTo>
                  <a:pt x="2334" y="7041"/>
                  <a:pt x="2307" y="7074"/>
                  <a:pt x="2281" y="7104"/>
                </a:cubicBezTo>
                <a:cubicBezTo>
                  <a:pt x="1811" y="7652"/>
                  <a:pt x="1456" y="8267"/>
                  <a:pt x="1207" y="8946"/>
                </a:cubicBezTo>
                <a:cubicBezTo>
                  <a:pt x="1148" y="9108"/>
                  <a:pt x="1179" y="9213"/>
                  <a:pt x="1303" y="9325"/>
                </a:cubicBezTo>
                <a:cubicBezTo>
                  <a:pt x="1732" y="9716"/>
                  <a:pt x="2193" y="10060"/>
                  <a:pt x="2701" y="10341"/>
                </a:cubicBezTo>
                <a:cubicBezTo>
                  <a:pt x="3900" y="11006"/>
                  <a:pt x="5193" y="11341"/>
                  <a:pt x="6558" y="11416"/>
                </a:cubicBezTo>
                <a:cubicBezTo>
                  <a:pt x="6728" y="11426"/>
                  <a:pt x="6898" y="11431"/>
                  <a:pt x="7068" y="11431"/>
                </a:cubicBezTo>
                <a:cubicBezTo>
                  <a:pt x="7778" y="11431"/>
                  <a:pt x="8482" y="11347"/>
                  <a:pt x="9177" y="11180"/>
                </a:cubicBezTo>
                <a:cubicBezTo>
                  <a:pt x="10093" y="10961"/>
                  <a:pt x="10952" y="10603"/>
                  <a:pt x="11729" y="10063"/>
                </a:cubicBezTo>
                <a:cubicBezTo>
                  <a:pt x="12209" y="9728"/>
                  <a:pt x="12632" y="9336"/>
                  <a:pt x="12987" y="8868"/>
                </a:cubicBezTo>
                <a:cubicBezTo>
                  <a:pt x="13052" y="8784"/>
                  <a:pt x="13058" y="8710"/>
                  <a:pt x="13018" y="8614"/>
                </a:cubicBezTo>
                <a:cubicBezTo>
                  <a:pt x="12816" y="8134"/>
                  <a:pt x="12544" y="7699"/>
                  <a:pt x="12220" y="7294"/>
                </a:cubicBezTo>
                <a:cubicBezTo>
                  <a:pt x="12195" y="7263"/>
                  <a:pt x="12172" y="7231"/>
                  <a:pt x="12145" y="7194"/>
                </a:cubicBezTo>
                <a:cubicBezTo>
                  <a:pt x="12182" y="7165"/>
                  <a:pt x="12211" y="7140"/>
                  <a:pt x="12240" y="7117"/>
                </a:cubicBezTo>
                <a:cubicBezTo>
                  <a:pt x="12837" y="6643"/>
                  <a:pt x="13436" y="6171"/>
                  <a:pt x="14034" y="5695"/>
                </a:cubicBezTo>
                <a:cubicBezTo>
                  <a:pt x="14180" y="5577"/>
                  <a:pt x="14324" y="5453"/>
                  <a:pt x="14466" y="5330"/>
                </a:cubicBezTo>
                <a:cubicBezTo>
                  <a:pt x="14498" y="5302"/>
                  <a:pt x="14540" y="5276"/>
                  <a:pt x="14532" y="5222"/>
                </a:cubicBezTo>
                <a:cubicBezTo>
                  <a:pt x="14507" y="5218"/>
                  <a:pt x="14491" y="5216"/>
                  <a:pt x="14479" y="5216"/>
                </a:cubicBezTo>
                <a:cubicBezTo>
                  <a:pt x="14458" y="5216"/>
                  <a:pt x="14447" y="5222"/>
                  <a:pt x="14418" y="5242"/>
                </a:cubicBezTo>
                <a:cubicBezTo>
                  <a:pt x="14341" y="5294"/>
                  <a:pt x="14263" y="5347"/>
                  <a:pt x="14189" y="5404"/>
                </a:cubicBezTo>
                <a:cubicBezTo>
                  <a:pt x="13512" y="5930"/>
                  <a:pt x="12834" y="6458"/>
                  <a:pt x="12157" y="6986"/>
                </a:cubicBezTo>
                <a:cubicBezTo>
                  <a:pt x="12120" y="7015"/>
                  <a:pt x="12081" y="7043"/>
                  <a:pt x="12047" y="7069"/>
                </a:cubicBezTo>
                <a:cubicBezTo>
                  <a:pt x="11793" y="6827"/>
                  <a:pt x="11544" y="6592"/>
                  <a:pt x="11288" y="6350"/>
                </a:cubicBezTo>
                <a:cubicBezTo>
                  <a:pt x="11313" y="6319"/>
                  <a:pt x="11339" y="6283"/>
                  <a:pt x="11365" y="6248"/>
                </a:cubicBezTo>
                <a:cubicBezTo>
                  <a:pt x="12132" y="5246"/>
                  <a:pt x="12899" y="4246"/>
                  <a:pt x="13665" y="3245"/>
                </a:cubicBezTo>
                <a:cubicBezTo>
                  <a:pt x="13787" y="3083"/>
                  <a:pt x="13904" y="2917"/>
                  <a:pt x="14021" y="2752"/>
                </a:cubicBezTo>
                <a:cubicBezTo>
                  <a:pt x="14047" y="2715"/>
                  <a:pt x="14081" y="2677"/>
                  <a:pt x="14069" y="2621"/>
                </a:cubicBezTo>
                <a:cubicBezTo>
                  <a:pt x="14058" y="2618"/>
                  <a:pt x="14049" y="2617"/>
                  <a:pt x="14040" y="2617"/>
                </a:cubicBezTo>
                <a:cubicBezTo>
                  <a:pt x="13992" y="2617"/>
                  <a:pt x="13969" y="2658"/>
                  <a:pt x="13942" y="2689"/>
                </a:cubicBezTo>
                <a:cubicBezTo>
                  <a:pt x="13804" y="2854"/>
                  <a:pt x="13663" y="3019"/>
                  <a:pt x="13530" y="3191"/>
                </a:cubicBezTo>
                <a:cubicBezTo>
                  <a:pt x="12757" y="4178"/>
                  <a:pt x="11986" y="5168"/>
                  <a:pt x="11214" y="6155"/>
                </a:cubicBezTo>
                <a:cubicBezTo>
                  <a:pt x="11189" y="6186"/>
                  <a:pt x="11163" y="6216"/>
                  <a:pt x="11148" y="6234"/>
                </a:cubicBezTo>
                <a:cubicBezTo>
                  <a:pt x="10789" y="6015"/>
                  <a:pt x="10445" y="5805"/>
                  <a:pt x="10093" y="5590"/>
                </a:cubicBezTo>
                <a:cubicBezTo>
                  <a:pt x="10107" y="5563"/>
                  <a:pt x="10123" y="5530"/>
                  <a:pt x="10141" y="5496"/>
                </a:cubicBezTo>
                <a:cubicBezTo>
                  <a:pt x="10564" y="4719"/>
                  <a:pt x="10989" y="3941"/>
                  <a:pt x="11410" y="3161"/>
                </a:cubicBezTo>
                <a:cubicBezTo>
                  <a:pt x="11502" y="2992"/>
                  <a:pt x="11587" y="2819"/>
                  <a:pt x="11672" y="2647"/>
                </a:cubicBezTo>
                <a:cubicBezTo>
                  <a:pt x="11692" y="2607"/>
                  <a:pt x="11723" y="2564"/>
                  <a:pt x="11685" y="2499"/>
                </a:cubicBezTo>
                <a:lnTo>
                  <a:pt x="11685" y="2499"/>
                </a:lnTo>
                <a:cubicBezTo>
                  <a:pt x="11655" y="2529"/>
                  <a:pt x="11626" y="2549"/>
                  <a:pt x="11606" y="2578"/>
                </a:cubicBezTo>
                <a:cubicBezTo>
                  <a:pt x="11544" y="2672"/>
                  <a:pt x="11484" y="2769"/>
                  <a:pt x="11428" y="2867"/>
                </a:cubicBezTo>
                <a:cubicBezTo>
                  <a:pt x="10945" y="3718"/>
                  <a:pt x="10465" y="4572"/>
                  <a:pt x="9982" y="5424"/>
                </a:cubicBezTo>
                <a:cubicBezTo>
                  <a:pt x="9964" y="5459"/>
                  <a:pt x="9941" y="5492"/>
                  <a:pt x="9922" y="5524"/>
                </a:cubicBezTo>
                <a:cubicBezTo>
                  <a:pt x="9734" y="5452"/>
                  <a:pt x="9559" y="5379"/>
                  <a:pt x="9382" y="5316"/>
                </a:cubicBezTo>
                <a:cubicBezTo>
                  <a:pt x="9201" y="5253"/>
                  <a:pt x="9019" y="5198"/>
                  <a:pt x="8834" y="5140"/>
                </a:cubicBezTo>
                <a:cubicBezTo>
                  <a:pt x="8843" y="5098"/>
                  <a:pt x="8850" y="5069"/>
                  <a:pt x="8857" y="5040"/>
                </a:cubicBezTo>
                <a:cubicBezTo>
                  <a:pt x="9075" y="4177"/>
                  <a:pt x="9292" y="3314"/>
                  <a:pt x="9507" y="2451"/>
                </a:cubicBezTo>
                <a:cubicBezTo>
                  <a:pt x="9593" y="2104"/>
                  <a:pt x="9671" y="1755"/>
                  <a:pt x="9751" y="1408"/>
                </a:cubicBezTo>
                <a:cubicBezTo>
                  <a:pt x="9763" y="1356"/>
                  <a:pt x="9782" y="1302"/>
                  <a:pt x="9738" y="1248"/>
                </a:cubicBezTo>
                <a:cubicBezTo>
                  <a:pt x="9686" y="1268"/>
                  <a:pt x="9677" y="1312"/>
                  <a:pt x="9664" y="1354"/>
                </a:cubicBezTo>
                <a:cubicBezTo>
                  <a:pt x="9609" y="1538"/>
                  <a:pt x="9552" y="1721"/>
                  <a:pt x="9502" y="1907"/>
                </a:cubicBezTo>
                <a:cubicBezTo>
                  <a:pt x="9231" y="2933"/>
                  <a:pt x="8962" y="3959"/>
                  <a:pt x="8692" y="4986"/>
                </a:cubicBezTo>
                <a:cubicBezTo>
                  <a:pt x="8681" y="5024"/>
                  <a:pt x="8667" y="5061"/>
                  <a:pt x="8654" y="5104"/>
                </a:cubicBezTo>
                <a:cubicBezTo>
                  <a:pt x="8198" y="4999"/>
                  <a:pt x="7746" y="4952"/>
                  <a:pt x="7288" y="4933"/>
                </a:cubicBezTo>
                <a:cubicBezTo>
                  <a:pt x="7283" y="4891"/>
                  <a:pt x="7280" y="4865"/>
                  <a:pt x="7278" y="4837"/>
                </a:cubicBezTo>
                <a:cubicBezTo>
                  <a:pt x="7272" y="4629"/>
                  <a:pt x="7268" y="4419"/>
                  <a:pt x="7263" y="4209"/>
                </a:cubicBezTo>
                <a:cubicBezTo>
                  <a:pt x="7235" y="3172"/>
                  <a:pt x="7211" y="2135"/>
                  <a:pt x="7181" y="1098"/>
                </a:cubicBezTo>
                <a:cubicBezTo>
                  <a:pt x="7172" y="785"/>
                  <a:pt x="7155" y="473"/>
                  <a:pt x="7140" y="160"/>
                </a:cubicBezTo>
                <a:cubicBezTo>
                  <a:pt x="7138" y="123"/>
                  <a:pt x="7133" y="84"/>
                  <a:pt x="7124" y="48"/>
                </a:cubicBezTo>
                <a:cubicBezTo>
                  <a:pt x="7117" y="19"/>
                  <a:pt x="7102" y="0"/>
                  <a:pt x="707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6" name="Google Shape;5256;p196">
            <a:extLst>
              <a:ext uri="{C183D7F6-B498-43B3-948B-1728B52AA6E4}">
                <adec:decorative xmlns:adec="http://schemas.microsoft.com/office/drawing/2017/decorative" val="1"/>
              </a:ext>
            </a:extLst>
          </p:cNvPr>
          <p:cNvSpPr/>
          <p:nvPr/>
        </p:nvSpPr>
        <p:spPr>
          <a:xfrm rot="1111088" flipH="1">
            <a:off x="-1451" y="2244521"/>
            <a:ext cx="1536891" cy="2677884"/>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7" name="Google Shape;5257;p196">
            <a:extLst>
              <a:ext uri="{C183D7F6-B498-43B3-948B-1728B52AA6E4}">
                <adec:decorative xmlns:adec="http://schemas.microsoft.com/office/drawing/2017/decorative" val="1"/>
              </a:ext>
            </a:extLst>
          </p:cNvPr>
          <p:cNvSpPr/>
          <p:nvPr/>
        </p:nvSpPr>
        <p:spPr>
          <a:xfrm rot="-9900059" flipH="1">
            <a:off x="4791327" y="5524294"/>
            <a:ext cx="1261032" cy="764045"/>
          </a:xfrm>
          <a:custGeom>
            <a:avLst/>
            <a:gdLst/>
            <a:ahLst/>
            <a:cxnLst/>
            <a:rect l="l" t="t" r="r" b="b"/>
            <a:pathLst>
              <a:path w="12643" h="7661" extrusionOk="0">
                <a:moveTo>
                  <a:pt x="3875" y="1"/>
                </a:moveTo>
                <a:cubicBezTo>
                  <a:pt x="3848" y="1"/>
                  <a:pt x="3819" y="8"/>
                  <a:pt x="3787" y="24"/>
                </a:cubicBezTo>
                <a:cubicBezTo>
                  <a:pt x="3775" y="41"/>
                  <a:pt x="3755" y="64"/>
                  <a:pt x="3743" y="89"/>
                </a:cubicBezTo>
                <a:cubicBezTo>
                  <a:pt x="3729" y="115"/>
                  <a:pt x="3716" y="144"/>
                  <a:pt x="3713" y="172"/>
                </a:cubicBezTo>
                <a:cubicBezTo>
                  <a:pt x="3701" y="297"/>
                  <a:pt x="3678" y="422"/>
                  <a:pt x="3684" y="545"/>
                </a:cubicBezTo>
                <a:cubicBezTo>
                  <a:pt x="3698" y="819"/>
                  <a:pt x="3737" y="1089"/>
                  <a:pt x="3795" y="1357"/>
                </a:cubicBezTo>
                <a:cubicBezTo>
                  <a:pt x="3946" y="2050"/>
                  <a:pt x="4164" y="2721"/>
                  <a:pt x="4457" y="3367"/>
                </a:cubicBezTo>
                <a:cubicBezTo>
                  <a:pt x="4476" y="3408"/>
                  <a:pt x="4490" y="3451"/>
                  <a:pt x="4513" y="3513"/>
                </a:cubicBezTo>
                <a:cubicBezTo>
                  <a:pt x="4471" y="3502"/>
                  <a:pt x="4446" y="3502"/>
                  <a:pt x="4429" y="3492"/>
                </a:cubicBezTo>
                <a:cubicBezTo>
                  <a:pt x="4048" y="3258"/>
                  <a:pt x="3669" y="3025"/>
                  <a:pt x="3290" y="2791"/>
                </a:cubicBezTo>
                <a:cubicBezTo>
                  <a:pt x="3246" y="2763"/>
                  <a:pt x="3207" y="2721"/>
                  <a:pt x="3179" y="2678"/>
                </a:cubicBezTo>
                <a:cubicBezTo>
                  <a:pt x="3016" y="2427"/>
                  <a:pt x="2823" y="2201"/>
                  <a:pt x="2611" y="1993"/>
                </a:cubicBezTo>
                <a:cubicBezTo>
                  <a:pt x="2315" y="1701"/>
                  <a:pt x="2013" y="1414"/>
                  <a:pt x="1706" y="1133"/>
                </a:cubicBezTo>
                <a:cubicBezTo>
                  <a:pt x="1451" y="902"/>
                  <a:pt x="1176" y="690"/>
                  <a:pt x="884" y="505"/>
                </a:cubicBezTo>
                <a:cubicBezTo>
                  <a:pt x="746" y="416"/>
                  <a:pt x="596" y="340"/>
                  <a:pt x="448" y="266"/>
                </a:cubicBezTo>
                <a:cubicBezTo>
                  <a:pt x="378" y="231"/>
                  <a:pt x="303" y="214"/>
                  <a:pt x="225" y="214"/>
                </a:cubicBezTo>
                <a:cubicBezTo>
                  <a:pt x="213" y="214"/>
                  <a:pt x="201" y="214"/>
                  <a:pt x="188" y="215"/>
                </a:cubicBezTo>
                <a:cubicBezTo>
                  <a:pt x="124" y="220"/>
                  <a:pt x="73" y="241"/>
                  <a:pt x="40" y="302"/>
                </a:cubicBezTo>
                <a:cubicBezTo>
                  <a:pt x="0" y="414"/>
                  <a:pt x="46" y="514"/>
                  <a:pt x="113" y="599"/>
                </a:cubicBezTo>
                <a:cubicBezTo>
                  <a:pt x="236" y="758"/>
                  <a:pt x="361" y="919"/>
                  <a:pt x="502" y="1062"/>
                </a:cubicBezTo>
                <a:cubicBezTo>
                  <a:pt x="1172" y="1746"/>
                  <a:pt x="1952" y="2269"/>
                  <a:pt x="2823" y="2661"/>
                </a:cubicBezTo>
                <a:cubicBezTo>
                  <a:pt x="2909" y="2700"/>
                  <a:pt x="2994" y="2743"/>
                  <a:pt x="3074" y="2794"/>
                </a:cubicBezTo>
                <a:cubicBezTo>
                  <a:pt x="3496" y="3061"/>
                  <a:pt x="3916" y="3333"/>
                  <a:pt x="4335" y="3601"/>
                </a:cubicBezTo>
                <a:cubicBezTo>
                  <a:pt x="4374" y="3626"/>
                  <a:pt x="4412" y="3654"/>
                  <a:pt x="4450" y="3680"/>
                </a:cubicBezTo>
                <a:cubicBezTo>
                  <a:pt x="4446" y="3692"/>
                  <a:pt x="4445" y="3704"/>
                  <a:pt x="4442" y="3718"/>
                </a:cubicBezTo>
                <a:cubicBezTo>
                  <a:pt x="4348" y="3714"/>
                  <a:pt x="4254" y="3711"/>
                  <a:pt x="4159" y="3704"/>
                </a:cubicBezTo>
                <a:cubicBezTo>
                  <a:pt x="3750" y="3677"/>
                  <a:pt x="3341" y="3643"/>
                  <a:pt x="2932" y="3624"/>
                </a:cubicBezTo>
                <a:cubicBezTo>
                  <a:pt x="2745" y="3616"/>
                  <a:pt x="2558" y="3612"/>
                  <a:pt x="2370" y="3612"/>
                </a:cubicBezTo>
                <a:cubicBezTo>
                  <a:pt x="2237" y="3612"/>
                  <a:pt x="2103" y="3614"/>
                  <a:pt x="1969" y="3618"/>
                </a:cubicBezTo>
                <a:cubicBezTo>
                  <a:pt x="1732" y="3624"/>
                  <a:pt x="1496" y="3655"/>
                  <a:pt x="1259" y="3683"/>
                </a:cubicBezTo>
                <a:cubicBezTo>
                  <a:pt x="1142" y="3698"/>
                  <a:pt x="1026" y="3729"/>
                  <a:pt x="912" y="3762"/>
                </a:cubicBezTo>
                <a:cubicBezTo>
                  <a:pt x="851" y="3780"/>
                  <a:pt x="789" y="3808"/>
                  <a:pt x="736" y="3845"/>
                </a:cubicBezTo>
                <a:cubicBezTo>
                  <a:pt x="624" y="3922"/>
                  <a:pt x="628" y="4049"/>
                  <a:pt x="739" y="4123"/>
                </a:cubicBezTo>
                <a:cubicBezTo>
                  <a:pt x="775" y="4146"/>
                  <a:pt x="813" y="4163"/>
                  <a:pt x="854" y="4175"/>
                </a:cubicBezTo>
                <a:cubicBezTo>
                  <a:pt x="932" y="4200"/>
                  <a:pt x="1013" y="4225"/>
                  <a:pt x="1093" y="4242"/>
                </a:cubicBezTo>
                <a:cubicBezTo>
                  <a:pt x="1401" y="4308"/>
                  <a:pt x="1716" y="4334"/>
                  <a:pt x="2031" y="4347"/>
                </a:cubicBezTo>
                <a:cubicBezTo>
                  <a:pt x="2156" y="4352"/>
                  <a:pt x="2280" y="4354"/>
                  <a:pt x="2404" y="4354"/>
                </a:cubicBezTo>
                <a:cubicBezTo>
                  <a:pt x="2893" y="4354"/>
                  <a:pt x="3378" y="4313"/>
                  <a:pt x="3860" y="4232"/>
                </a:cubicBezTo>
                <a:cubicBezTo>
                  <a:pt x="4216" y="4174"/>
                  <a:pt x="4581" y="4135"/>
                  <a:pt x="4892" y="3933"/>
                </a:cubicBezTo>
                <a:cubicBezTo>
                  <a:pt x="5340" y="4167"/>
                  <a:pt x="5781" y="4401"/>
                  <a:pt x="6223" y="4634"/>
                </a:cubicBezTo>
                <a:cubicBezTo>
                  <a:pt x="6230" y="4637"/>
                  <a:pt x="6232" y="4654"/>
                  <a:pt x="6240" y="4672"/>
                </a:cubicBezTo>
                <a:cubicBezTo>
                  <a:pt x="6197" y="4677"/>
                  <a:pt x="6156" y="4683"/>
                  <a:pt x="6116" y="4686"/>
                </a:cubicBezTo>
                <a:cubicBezTo>
                  <a:pt x="5351" y="4745"/>
                  <a:pt x="4592" y="4843"/>
                  <a:pt x="3840" y="5001"/>
                </a:cubicBezTo>
                <a:cubicBezTo>
                  <a:pt x="3456" y="5081"/>
                  <a:pt x="3078" y="5183"/>
                  <a:pt x="2718" y="5343"/>
                </a:cubicBezTo>
                <a:cubicBezTo>
                  <a:pt x="2615" y="5388"/>
                  <a:pt x="2516" y="5444"/>
                  <a:pt x="2420" y="5504"/>
                </a:cubicBezTo>
                <a:cubicBezTo>
                  <a:pt x="2338" y="5555"/>
                  <a:pt x="2266" y="5626"/>
                  <a:pt x="2286" y="5735"/>
                </a:cubicBezTo>
                <a:cubicBezTo>
                  <a:pt x="2306" y="5856"/>
                  <a:pt x="2408" y="5893"/>
                  <a:pt x="2508" y="5911"/>
                </a:cubicBezTo>
                <a:cubicBezTo>
                  <a:pt x="2603" y="5931"/>
                  <a:pt x="2701" y="5946"/>
                  <a:pt x="2799" y="5946"/>
                </a:cubicBezTo>
                <a:cubicBezTo>
                  <a:pt x="2808" y="5946"/>
                  <a:pt x="2817" y="5946"/>
                  <a:pt x="2826" y="5945"/>
                </a:cubicBezTo>
                <a:cubicBezTo>
                  <a:pt x="3039" y="5941"/>
                  <a:pt x="3255" y="5933"/>
                  <a:pt x="3466" y="5904"/>
                </a:cubicBezTo>
                <a:cubicBezTo>
                  <a:pt x="4246" y="5797"/>
                  <a:pt x="5005" y="5607"/>
                  <a:pt x="5747" y="5347"/>
                </a:cubicBezTo>
                <a:cubicBezTo>
                  <a:pt x="6067" y="5234"/>
                  <a:pt x="6377" y="5098"/>
                  <a:pt x="6658" y="4902"/>
                </a:cubicBezTo>
                <a:cubicBezTo>
                  <a:pt x="6677" y="4890"/>
                  <a:pt x="6700" y="4884"/>
                  <a:pt x="6724" y="4873"/>
                </a:cubicBezTo>
                <a:cubicBezTo>
                  <a:pt x="7181" y="5072"/>
                  <a:pt x="7636" y="5271"/>
                  <a:pt x="8116" y="5479"/>
                </a:cubicBezTo>
                <a:cubicBezTo>
                  <a:pt x="8059" y="5509"/>
                  <a:pt x="8025" y="5529"/>
                  <a:pt x="7988" y="5543"/>
                </a:cubicBezTo>
                <a:cubicBezTo>
                  <a:pt x="7751" y="5635"/>
                  <a:pt x="7510" y="5723"/>
                  <a:pt x="7274" y="5819"/>
                </a:cubicBezTo>
                <a:cubicBezTo>
                  <a:pt x="6689" y="6052"/>
                  <a:pt x="6105" y="6293"/>
                  <a:pt x="5542" y="6575"/>
                </a:cubicBezTo>
                <a:cubicBezTo>
                  <a:pt x="5281" y="6705"/>
                  <a:pt x="5027" y="6847"/>
                  <a:pt x="4795" y="7026"/>
                </a:cubicBezTo>
                <a:cubicBezTo>
                  <a:pt x="4701" y="7098"/>
                  <a:pt x="4613" y="7178"/>
                  <a:pt x="4530" y="7262"/>
                </a:cubicBezTo>
                <a:cubicBezTo>
                  <a:pt x="4488" y="7303"/>
                  <a:pt x="4454" y="7356"/>
                  <a:pt x="4433" y="7410"/>
                </a:cubicBezTo>
                <a:cubicBezTo>
                  <a:pt x="4392" y="7504"/>
                  <a:pt x="4429" y="7591"/>
                  <a:pt x="4522" y="7629"/>
                </a:cubicBezTo>
                <a:cubicBezTo>
                  <a:pt x="4565" y="7648"/>
                  <a:pt x="4615" y="7660"/>
                  <a:pt x="4661" y="7660"/>
                </a:cubicBezTo>
                <a:cubicBezTo>
                  <a:pt x="4683" y="7660"/>
                  <a:pt x="4705" y="7661"/>
                  <a:pt x="4727" y="7661"/>
                </a:cubicBezTo>
                <a:cubicBezTo>
                  <a:pt x="4788" y="7661"/>
                  <a:pt x="4850" y="7658"/>
                  <a:pt x="4908" y="7643"/>
                </a:cubicBezTo>
                <a:cubicBezTo>
                  <a:pt x="5098" y="7595"/>
                  <a:pt x="5291" y="7552"/>
                  <a:pt x="5471" y="7479"/>
                </a:cubicBezTo>
                <a:cubicBezTo>
                  <a:pt x="6550" y="7046"/>
                  <a:pt x="7541" y="6467"/>
                  <a:pt x="8407" y="5685"/>
                </a:cubicBezTo>
                <a:cubicBezTo>
                  <a:pt x="8428" y="5664"/>
                  <a:pt x="8453" y="5648"/>
                  <a:pt x="8484" y="5623"/>
                </a:cubicBezTo>
                <a:cubicBezTo>
                  <a:pt x="8544" y="5643"/>
                  <a:pt x="8606" y="5663"/>
                  <a:pt x="8666" y="5686"/>
                </a:cubicBezTo>
                <a:cubicBezTo>
                  <a:pt x="9471" y="5992"/>
                  <a:pt x="10289" y="6262"/>
                  <a:pt x="11127" y="6467"/>
                </a:cubicBezTo>
                <a:cubicBezTo>
                  <a:pt x="11513" y="6563"/>
                  <a:pt x="11904" y="6638"/>
                  <a:pt x="12299" y="6692"/>
                </a:cubicBezTo>
                <a:cubicBezTo>
                  <a:pt x="12355" y="6700"/>
                  <a:pt x="12413" y="6711"/>
                  <a:pt x="12471" y="6711"/>
                </a:cubicBezTo>
                <a:cubicBezTo>
                  <a:pt x="12515" y="6711"/>
                  <a:pt x="12559" y="6705"/>
                  <a:pt x="12603" y="6688"/>
                </a:cubicBezTo>
                <a:cubicBezTo>
                  <a:pt x="12617" y="6666"/>
                  <a:pt x="12632" y="6641"/>
                  <a:pt x="12643" y="6624"/>
                </a:cubicBezTo>
                <a:cubicBezTo>
                  <a:pt x="12637" y="6550"/>
                  <a:pt x="12594" y="6521"/>
                  <a:pt x="12540" y="6507"/>
                </a:cubicBezTo>
                <a:cubicBezTo>
                  <a:pt x="12506" y="6498"/>
                  <a:pt x="12469" y="6498"/>
                  <a:pt x="12433" y="6493"/>
                </a:cubicBezTo>
                <a:cubicBezTo>
                  <a:pt x="12168" y="6456"/>
                  <a:pt x="11902" y="6428"/>
                  <a:pt x="11640" y="6377"/>
                </a:cubicBezTo>
                <a:cubicBezTo>
                  <a:pt x="10603" y="6181"/>
                  <a:pt x="9603" y="5859"/>
                  <a:pt x="8618" y="5485"/>
                </a:cubicBezTo>
                <a:cubicBezTo>
                  <a:pt x="8575" y="5468"/>
                  <a:pt x="8535" y="5445"/>
                  <a:pt x="8487" y="5421"/>
                </a:cubicBezTo>
                <a:cubicBezTo>
                  <a:pt x="8498" y="5379"/>
                  <a:pt x="8505" y="5345"/>
                  <a:pt x="8516" y="5311"/>
                </a:cubicBezTo>
                <a:cubicBezTo>
                  <a:pt x="8592" y="5055"/>
                  <a:pt x="8670" y="4800"/>
                  <a:pt x="8743" y="4543"/>
                </a:cubicBezTo>
                <a:cubicBezTo>
                  <a:pt x="8962" y="3780"/>
                  <a:pt x="9079" y="2999"/>
                  <a:pt x="9146" y="2211"/>
                </a:cubicBezTo>
                <a:cubicBezTo>
                  <a:pt x="9166" y="1967"/>
                  <a:pt x="9155" y="1723"/>
                  <a:pt x="9112" y="1482"/>
                </a:cubicBezTo>
                <a:cubicBezTo>
                  <a:pt x="9096" y="1388"/>
                  <a:pt x="9073" y="1295"/>
                  <a:pt x="9041" y="1206"/>
                </a:cubicBezTo>
                <a:cubicBezTo>
                  <a:pt x="9008" y="1110"/>
                  <a:pt x="8965" y="1013"/>
                  <a:pt x="8846" y="998"/>
                </a:cubicBezTo>
                <a:cubicBezTo>
                  <a:pt x="8836" y="996"/>
                  <a:pt x="8826" y="996"/>
                  <a:pt x="8817" y="996"/>
                </a:cubicBezTo>
                <a:cubicBezTo>
                  <a:pt x="8714" y="996"/>
                  <a:pt x="8652" y="1068"/>
                  <a:pt x="8606" y="1150"/>
                </a:cubicBezTo>
                <a:cubicBezTo>
                  <a:pt x="8545" y="1252"/>
                  <a:pt x="8488" y="1359"/>
                  <a:pt x="8451" y="1470"/>
                </a:cubicBezTo>
                <a:cubicBezTo>
                  <a:pt x="8394" y="1644"/>
                  <a:pt x="8346" y="1823"/>
                  <a:pt x="8309" y="2002"/>
                </a:cubicBezTo>
                <a:cubicBezTo>
                  <a:pt x="8224" y="2411"/>
                  <a:pt x="8183" y="2825"/>
                  <a:pt x="8152" y="3240"/>
                </a:cubicBezTo>
                <a:cubicBezTo>
                  <a:pt x="8118" y="3709"/>
                  <a:pt x="8098" y="4178"/>
                  <a:pt x="8126" y="4647"/>
                </a:cubicBezTo>
                <a:cubicBezTo>
                  <a:pt x="8136" y="4819"/>
                  <a:pt x="8153" y="4992"/>
                  <a:pt x="8166" y="5163"/>
                </a:cubicBezTo>
                <a:cubicBezTo>
                  <a:pt x="8167" y="5200"/>
                  <a:pt x="8158" y="5240"/>
                  <a:pt x="8153" y="5286"/>
                </a:cubicBezTo>
                <a:cubicBezTo>
                  <a:pt x="7971" y="5243"/>
                  <a:pt x="7819" y="5163"/>
                  <a:pt x="7661" y="5098"/>
                </a:cubicBezTo>
                <a:cubicBezTo>
                  <a:pt x="7501" y="5033"/>
                  <a:pt x="7343" y="4965"/>
                  <a:pt x="7187" y="4891"/>
                </a:cubicBezTo>
                <a:cubicBezTo>
                  <a:pt x="7033" y="4819"/>
                  <a:pt x="6868" y="4766"/>
                  <a:pt x="6720" y="4660"/>
                </a:cubicBezTo>
                <a:cubicBezTo>
                  <a:pt x="6727" y="4569"/>
                  <a:pt x="6735" y="4481"/>
                  <a:pt x="6743" y="4393"/>
                </a:cubicBezTo>
                <a:cubicBezTo>
                  <a:pt x="6760" y="4209"/>
                  <a:pt x="6783" y="4026"/>
                  <a:pt x="6794" y="3842"/>
                </a:cubicBezTo>
                <a:cubicBezTo>
                  <a:pt x="6832" y="3272"/>
                  <a:pt x="6842" y="2701"/>
                  <a:pt x="6828" y="2130"/>
                </a:cubicBezTo>
                <a:cubicBezTo>
                  <a:pt x="6818" y="1805"/>
                  <a:pt x="6791" y="1478"/>
                  <a:pt x="6761" y="1153"/>
                </a:cubicBezTo>
                <a:cubicBezTo>
                  <a:pt x="6741" y="927"/>
                  <a:pt x="6680" y="709"/>
                  <a:pt x="6578" y="505"/>
                </a:cubicBezTo>
                <a:cubicBezTo>
                  <a:pt x="6552" y="451"/>
                  <a:pt x="6522" y="399"/>
                  <a:pt x="6485" y="352"/>
                </a:cubicBezTo>
                <a:cubicBezTo>
                  <a:pt x="6446" y="303"/>
                  <a:pt x="6395" y="277"/>
                  <a:pt x="6344" y="277"/>
                </a:cubicBezTo>
                <a:cubicBezTo>
                  <a:pt x="6296" y="277"/>
                  <a:pt x="6249" y="300"/>
                  <a:pt x="6212" y="348"/>
                </a:cubicBezTo>
                <a:cubicBezTo>
                  <a:pt x="6163" y="413"/>
                  <a:pt x="6126" y="491"/>
                  <a:pt x="6098" y="569"/>
                </a:cubicBezTo>
                <a:cubicBezTo>
                  <a:pt x="6033" y="741"/>
                  <a:pt x="6011" y="927"/>
                  <a:pt x="5994" y="1109"/>
                </a:cubicBezTo>
                <a:cubicBezTo>
                  <a:pt x="5959" y="1494"/>
                  <a:pt x="5943" y="1880"/>
                  <a:pt x="5959" y="2268"/>
                </a:cubicBezTo>
                <a:cubicBezTo>
                  <a:pt x="5976" y="2712"/>
                  <a:pt x="6004" y="3158"/>
                  <a:pt x="6099" y="3595"/>
                </a:cubicBezTo>
                <a:cubicBezTo>
                  <a:pt x="6153" y="3845"/>
                  <a:pt x="6226" y="4090"/>
                  <a:pt x="6289" y="4337"/>
                </a:cubicBezTo>
                <a:cubicBezTo>
                  <a:pt x="6298" y="4374"/>
                  <a:pt x="6300" y="4413"/>
                  <a:pt x="6305" y="4458"/>
                </a:cubicBezTo>
                <a:cubicBezTo>
                  <a:pt x="6115" y="4405"/>
                  <a:pt x="5107" y="3888"/>
                  <a:pt x="4946" y="3762"/>
                </a:cubicBezTo>
                <a:cubicBezTo>
                  <a:pt x="4942" y="3635"/>
                  <a:pt x="4945" y="3504"/>
                  <a:pt x="4929" y="3374"/>
                </a:cubicBezTo>
                <a:cubicBezTo>
                  <a:pt x="4851" y="2670"/>
                  <a:pt x="4710" y="1978"/>
                  <a:pt x="4516" y="1297"/>
                </a:cubicBezTo>
                <a:cubicBezTo>
                  <a:pt x="4420" y="965"/>
                  <a:pt x="4311" y="639"/>
                  <a:pt x="4161" y="328"/>
                </a:cubicBezTo>
                <a:cubicBezTo>
                  <a:pt x="4118" y="237"/>
                  <a:pt x="4062" y="152"/>
                  <a:pt x="4002" y="72"/>
                </a:cubicBezTo>
                <a:cubicBezTo>
                  <a:pt x="3968" y="28"/>
                  <a:pt x="3926" y="1"/>
                  <a:pt x="3875" y="1"/>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258" name="Google Shape;5258;p196">
            <a:extLst>
              <a:ext uri="{C183D7F6-B498-43B3-948B-1728B52AA6E4}">
                <adec:decorative xmlns:adec="http://schemas.microsoft.com/office/drawing/2017/decorative" val="1"/>
              </a:ext>
            </a:extLst>
          </p:cNvPr>
          <p:cNvGrpSpPr/>
          <p:nvPr/>
        </p:nvGrpSpPr>
        <p:grpSpPr>
          <a:xfrm>
            <a:off x="5891406" y="406232"/>
            <a:ext cx="430332" cy="508843"/>
            <a:chOff x="9232250" y="2821625"/>
            <a:chExt cx="170875" cy="202050"/>
          </a:xfrm>
        </p:grpSpPr>
        <p:sp>
          <p:nvSpPr>
            <p:cNvPr id="5259" name="Google Shape;5259;p196"/>
            <p:cNvSpPr/>
            <p:nvPr/>
          </p:nvSpPr>
          <p:spPr>
            <a:xfrm>
              <a:off x="9309225" y="2975850"/>
              <a:ext cx="16800" cy="47825"/>
            </a:xfrm>
            <a:custGeom>
              <a:avLst/>
              <a:gdLst/>
              <a:ahLst/>
              <a:cxnLst/>
              <a:rect l="l" t="t" r="r" b="b"/>
              <a:pathLst>
                <a:path w="672" h="1913" extrusionOk="0">
                  <a:moveTo>
                    <a:pt x="357" y="0"/>
                  </a:moveTo>
                  <a:cubicBezTo>
                    <a:pt x="328" y="0"/>
                    <a:pt x="297" y="45"/>
                    <a:pt x="280" y="111"/>
                  </a:cubicBezTo>
                  <a:cubicBezTo>
                    <a:pt x="247" y="241"/>
                    <a:pt x="209" y="375"/>
                    <a:pt x="175" y="503"/>
                  </a:cubicBezTo>
                  <a:cubicBezTo>
                    <a:pt x="104" y="773"/>
                    <a:pt x="31" y="1043"/>
                    <a:pt x="11" y="1322"/>
                  </a:cubicBezTo>
                  <a:cubicBezTo>
                    <a:pt x="0" y="1455"/>
                    <a:pt x="4" y="1594"/>
                    <a:pt x="62" y="1714"/>
                  </a:cubicBezTo>
                  <a:cubicBezTo>
                    <a:pt x="118" y="1825"/>
                    <a:pt x="230" y="1912"/>
                    <a:pt x="352" y="1912"/>
                  </a:cubicBezTo>
                  <a:cubicBezTo>
                    <a:pt x="362" y="1912"/>
                    <a:pt x="373" y="1912"/>
                    <a:pt x="383" y="1910"/>
                  </a:cubicBezTo>
                  <a:cubicBezTo>
                    <a:pt x="487" y="1895"/>
                    <a:pt x="573" y="1815"/>
                    <a:pt x="618" y="1721"/>
                  </a:cubicBezTo>
                  <a:cubicBezTo>
                    <a:pt x="663" y="1625"/>
                    <a:pt x="672" y="1517"/>
                    <a:pt x="670" y="1414"/>
                  </a:cubicBezTo>
                  <a:cubicBezTo>
                    <a:pt x="669" y="1156"/>
                    <a:pt x="609" y="904"/>
                    <a:pt x="548" y="654"/>
                  </a:cubicBezTo>
                  <a:cubicBezTo>
                    <a:pt x="499" y="444"/>
                    <a:pt x="460" y="287"/>
                    <a:pt x="411" y="79"/>
                  </a:cubicBezTo>
                  <a:cubicBezTo>
                    <a:pt x="398" y="24"/>
                    <a:pt x="378" y="0"/>
                    <a:pt x="3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0" name="Google Shape;5260;p196"/>
            <p:cNvSpPr/>
            <p:nvPr/>
          </p:nvSpPr>
          <p:spPr>
            <a:xfrm>
              <a:off x="9247800" y="2949500"/>
              <a:ext cx="16800" cy="47825"/>
            </a:xfrm>
            <a:custGeom>
              <a:avLst/>
              <a:gdLst/>
              <a:ahLst/>
              <a:cxnLst/>
              <a:rect l="l" t="t" r="r" b="b"/>
              <a:pathLst>
                <a:path w="672" h="1913" extrusionOk="0">
                  <a:moveTo>
                    <a:pt x="357" y="0"/>
                  </a:moveTo>
                  <a:cubicBezTo>
                    <a:pt x="327" y="0"/>
                    <a:pt x="297" y="45"/>
                    <a:pt x="280" y="112"/>
                  </a:cubicBezTo>
                  <a:cubicBezTo>
                    <a:pt x="247" y="241"/>
                    <a:pt x="209" y="375"/>
                    <a:pt x="175" y="503"/>
                  </a:cubicBezTo>
                  <a:lnTo>
                    <a:pt x="175" y="504"/>
                  </a:lnTo>
                  <a:cubicBezTo>
                    <a:pt x="102" y="773"/>
                    <a:pt x="31" y="1045"/>
                    <a:pt x="10" y="1322"/>
                  </a:cubicBezTo>
                  <a:cubicBezTo>
                    <a:pt x="1" y="1457"/>
                    <a:pt x="4" y="1596"/>
                    <a:pt x="62" y="1714"/>
                  </a:cubicBezTo>
                  <a:cubicBezTo>
                    <a:pt x="116" y="1825"/>
                    <a:pt x="229" y="1913"/>
                    <a:pt x="350" y="1913"/>
                  </a:cubicBezTo>
                  <a:cubicBezTo>
                    <a:pt x="361" y="1913"/>
                    <a:pt x="372" y="1912"/>
                    <a:pt x="383" y="1910"/>
                  </a:cubicBezTo>
                  <a:cubicBezTo>
                    <a:pt x="487" y="1897"/>
                    <a:pt x="573" y="1816"/>
                    <a:pt x="618" y="1721"/>
                  </a:cubicBezTo>
                  <a:cubicBezTo>
                    <a:pt x="663" y="1626"/>
                    <a:pt x="672" y="1518"/>
                    <a:pt x="670" y="1413"/>
                  </a:cubicBezTo>
                  <a:cubicBezTo>
                    <a:pt x="667" y="1157"/>
                    <a:pt x="607" y="904"/>
                    <a:pt x="548" y="654"/>
                  </a:cubicBezTo>
                  <a:cubicBezTo>
                    <a:pt x="497" y="444"/>
                    <a:pt x="460" y="288"/>
                    <a:pt x="411" y="78"/>
                  </a:cubicBezTo>
                  <a:cubicBezTo>
                    <a:pt x="397" y="24"/>
                    <a:pt x="377" y="0"/>
                    <a:pt x="3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1" name="Google Shape;5261;p196"/>
            <p:cNvSpPr/>
            <p:nvPr/>
          </p:nvSpPr>
          <p:spPr>
            <a:xfrm>
              <a:off x="9370650" y="2949500"/>
              <a:ext cx="16800" cy="47825"/>
            </a:xfrm>
            <a:custGeom>
              <a:avLst/>
              <a:gdLst/>
              <a:ahLst/>
              <a:cxnLst/>
              <a:rect l="l" t="t" r="r" b="b"/>
              <a:pathLst>
                <a:path w="672" h="1913" extrusionOk="0">
                  <a:moveTo>
                    <a:pt x="357" y="0"/>
                  </a:moveTo>
                  <a:cubicBezTo>
                    <a:pt x="328" y="0"/>
                    <a:pt x="297" y="45"/>
                    <a:pt x="281" y="112"/>
                  </a:cubicBezTo>
                  <a:cubicBezTo>
                    <a:pt x="249" y="241"/>
                    <a:pt x="210" y="375"/>
                    <a:pt x="176" y="503"/>
                  </a:cubicBezTo>
                  <a:lnTo>
                    <a:pt x="176" y="504"/>
                  </a:lnTo>
                  <a:cubicBezTo>
                    <a:pt x="104" y="773"/>
                    <a:pt x="31" y="1045"/>
                    <a:pt x="11" y="1322"/>
                  </a:cubicBezTo>
                  <a:cubicBezTo>
                    <a:pt x="0" y="1457"/>
                    <a:pt x="3" y="1596"/>
                    <a:pt x="64" y="1714"/>
                  </a:cubicBezTo>
                  <a:cubicBezTo>
                    <a:pt x="117" y="1825"/>
                    <a:pt x="229" y="1913"/>
                    <a:pt x="349" y="1913"/>
                  </a:cubicBezTo>
                  <a:cubicBezTo>
                    <a:pt x="361" y="1913"/>
                    <a:pt x="372" y="1912"/>
                    <a:pt x="383" y="1910"/>
                  </a:cubicBezTo>
                  <a:cubicBezTo>
                    <a:pt x="488" y="1897"/>
                    <a:pt x="573" y="1816"/>
                    <a:pt x="618" y="1721"/>
                  </a:cubicBezTo>
                  <a:cubicBezTo>
                    <a:pt x="662" y="1626"/>
                    <a:pt x="672" y="1518"/>
                    <a:pt x="672" y="1413"/>
                  </a:cubicBezTo>
                  <a:cubicBezTo>
                    <a:pt x="669" y="1157"/>
                    <a:pt x="608" y="904"/>
                    <a:pt x="548" y="654"/>
                  </a:cubicBezTo>
                  <a:cubicBezTo>
                    <a:pt x="499" y="444"/>
                    <a:pt x="462" y="288"/>
                    <a:pt x="411" y="78"/>
                  </a:cubicBezTo>
                  <a:cubicBezTo>
                    <a:pt x="398" y="24"/>
                    <a:pt x="378" y="0"/>
                    <a:pt x="3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2" name="Google Shape;5262;p196"/>
            <p:cNvSpPr/>
            <p:nvPr/>
          </p:nvSpPr>
          <p:spPr>
            <a:xfrm>
              <a:off x="9232250" y="2821625"/>
              <a:ext cx="170875" cy="118150"/>
            </a:xfrm>
            <a:custGeom>
              <a:avLst/>
              <a:gdLst/>
              <a:ahLst/>
              <a:cxnLst/>
              <a:rect l="l" t="t" r="r" b="b"/>
              <a:pathLst>
                <a:path w="6835" h="4726" extrusionOk="0">
                  <a:moveTo>
                    <a:pt x="6510" y="454"/>
                  </a:moveTo>
                  <a:cubicBezTo>
                    <a:pt x="6590" y="736"/>
                    <a:pt x="6632" y="1023"/>
                    <a:pt x="6632" y="1309"/>
                  </a:cubicBezTo>
                  <a:cubicBezTo>
                    <a:pt x="6632" y="3082"/>
                    <a:pt x="5189" y="4524"/>
                    <a:pt x="3417" y="4524"/>
                  </a:cubicBezTo>
                  <a:cubicBezTo>
                    <a:pt x="1644" y="4524"/>
                    <a:pt x="203" y="3082"/>
                    <a:pt x="203" y="1309"/>
                  </a:cubicBezTo>
                  <a:cubicBezTo>
                    <a:pt x="203" y="1030"/>
                    <a:pt x="243" y="747"/>
                    <a:pt x="322" y="466"/>
                  </a:cubicBezTo>
                  <a:cubicBezTo>
                    <a:pt x="751" y="1787"/>
                    <a:pt x="1993" y="2713"/>
                    <a:pt x="3413" y="2713"/>
                  </a:cubicBezTo>
                  <a:cubicBezTo>
                    <a:pt x="4833" y="2713"/>
                    <a:pt x="6084" y="1781"/>
                    <a:pt x="6510" y="454"/>
                  </a:cubicBezTo>
                  <a:close/>
                  <a:moveTo>
                    <a:pt x="6502" y="1"/>
                  </a:moveTo>
                  <a:cubicBezTo>
                    <a:pt x="6498" y="1"/>
                    <a:pt x="6494" y="1"/>
                    <a:pt x="6490" y="2"/>
                  </a:cubicBezTo>
                  <a:cubicBezTo>
                    <a:pt x="6445" y="5"/>
                    <a:pt x="6408" y="37"/>
                    <a:pt x="6401" y="82"/>
                  </a:cubicBezTo>
                  <a:cubicBezTo>
                    <a:pt x="6109" y="1490"/>
                    <a:pt x="4843" y="2511"/>
                    <a:pt x="3413" y="2511"/>
                  </a:cubicBezTo>
                  <a:cubicBezTo>
                    <a:pt x="1982" y="2511"/>
                    <a:pt x="727" y="1496"/>
                    <a:pt x="431" y="96"/>
                  </a:cubicBezTo>
                  <a:cubicBezTo>
                    <a:pt x="422" y="51"/>
                    <a:pt x="385" y="19"/>
                    <a:pt x="340" y="16"/>
                  </a:cubicBezTo>
                  <a:cubicBezTo>
                    <a:pt x="337" y="16"/>
                    <a:pt x="335" y="15"/>
                    <a:pt x="332" y="15"/>
                  </a:cubicBezTo>
                  <a:cubicBezTo>
                    <a:pt x="288" y="15"/>
                    <a:pt x="253" y="40"/>
                    <a:pt x="237" y="79"/>
                  </a:cubicBezTo>
                  <a:cubicBezTo>
                    <a:pt x="81" y="486"/>
                    <a:pt x="1" y="900"/>
                    <a:pt x="1" y="1309"/>
                  </a:cubicBezTo>
                  <a:cubicBezTo>
                    <a:pt x="1" y="3193"/>
                    <a:pt x="1533" y="4726"/>
                    <a:pt x="3417" y="4726"/>
                  </a:cubicBezTo>
                  <a:cubicBezTo>
                    <a:pt x="5302" y="4726"/>
                    <a:pt x="6834" y="3193"/>
                    <a:pt x="6834" y="1309"/>
                  </a:cubicBezTo>
                  <a:cubicBezTo>
                    <a:pt x="6834" y="892"/>
                    <a:pt x="6754" y="474"/>
                    <a:pt x="6594" y="65"/>
                  </a:cubicBezTo>
                  <a:cubicBezTo>
                    <a:pt x="6578" y="27"/>
                    <a:pt x="6541" y="1"/>
                    <a:pt x="6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63" name="Google Shape;5263;p196">
            <a:extLst>
              <a:ext uri="{C183D7F6-B498-43B3-948B-1728B52AA6E4}">
                <adec:decorative xmlns:adec="http://schemas.microsoft.com/office/drawing/2017/decorative" val="1"/>
              </a:ext>
            </a:extLst>
          </p:cNvPr>
          <p:cNvGrpSpPr/>
          <p:nvPr/>
        </p:nvGrpSpPr>
        <p:grpSpPr>
          <a:xfrm>
            <a:off x="816508" y="4049541"/>
            <a:ext cx="360336" cy="553571"/>
            <a:chOff x="4515231" y="4502156"/>
            <a:chExt cx="270252" cy="415178"/>
          </a:xfrm>
        </p:grpSpPr>
        <p:grpSp>
          <p:nvGrpSpPr>
            <p:cNvPr id="5264" name="Google Shape;5264;p196"/>
            <p:cNvGrpSpPr/>
            <p:nvPr/>
          </p:nvGrpSpPr>
          <p:grpSpPr>
            <a:xfrm>
              <a:off x="4515231" y="4502156"/>
              <a:ext cx="270252" cy="415178"/>
              <a:chOff x="7732350" y="3847025"/>
              <a:chExt cx="199950" cy="307175"/>
            </a:xfrm>
          </p:grpSpPr>
          <p:sp>
            <p:nvSpPr>
              <p:cNvPr id="5265" name="Google Shape;5265;p196"/>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6" name="Google Shape;5266;p196"/>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67" name="Google Shape;5267;p196"/>
            <p:cNvGrpSpPr/>
            <p:nvPr/>
          </p:nvGrpSpPr>
          <p:grpSpPr>
            <a:xfrm>
              <a:off x="4517765" y="4504674"/>
              <a:ext cx="265184" cy="410143"/>
              <a:chOff x="7734225" y="3848875"/>
              <a:chExt cx="196200" cy="303450"/>
            </a:xfrm>
          </p:grpSpPr>
          <p:sp>
            <p:nvSpPr>
              <p:cNvPr id="5268" name="Google Shape;5268;p196"/>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9" name="Google Shape;5269;p196"/>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Rectangle 1">
            <a:extLst>
              <a:ext uri="{FF2B5EF4-FFF2-40B4-BE49-F238E27FC236}">
                <a16:creationId xmlns:a16="http://schemas.microsoft.com/office/drawing/2014/main" id="{1DD8435A-BB12-9535-D83F-E471C89325A4}"/>
              </a:ext>
            </a:extLst>
          </p:cNvPr>
          <p:cNvSpPr/>
          <p:nvPr/>
        </p:nvSpPr>
        <p:spPr>
          <a:xfrm>
            <a:off x="2402115" y="5315729"/>
            <a:ext cx="8500488" cy="1233521"/>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AU" sz="1867" kern="0" dirty="0">
                <a:solidFill>
                  <a:sysClr val="windowText" lastClr="000000"/>
                </a:solidFill>
                <a:latin typeface="Arial"/>
                <a:sym typeface="Arial"/>
              </a:rPr>
              <a:t>Note: This example portfolio references evidence of learning student provided via hyperlinks to materials stored in a personal Google folder. Hyperlinks have been disabled to protect student privacy.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2"/>
        <p:cNvGrpSpPr/>
        <p:nvPr/>
      </p:nvGrpSpPr>
      <p:grpSpPr>
        <a:xfrm>
          <a:off x="0" y="0"/>
          <a:ext cx="0" cy="0"/>
          <a:chOff x="0" y="0"/>
          <a:chExt cx="0" cy="0"/>
        </a:xfrm>
      </p:grpSpPr>
      <p:sp>
        <p:nvSpPr>
          <p:cNvPr id="6833" name="Google Shape;6833;p241"/>
          <p:cNvSpPr>
            <a:spLocks noGrp="1"/>
          </p:cNvSpPr>
          <p:nvPr>
            <p:ph type="title" idx="4294967295"/>
          </p:nvPr>
        </p:nvSpPr>
        <p:spPr>
          <a:xfrm>
            <a:off x="1083600" y="518300"/>
            <a:ext cx="10024800" cy="1244400"/>
          </a:xfrm>
          <a:prstGeom prst="roundRect">
            <a:avLst>
              <a:gd name="adj" fmla="val 50000"/>
            </a:avLst>
          </a:prstGeom>
          <a:solidFill>
            <a:schemeClr val="accent3"/>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191919"/>
                </a:solidFill>
                <a:effectLst/>
                <a:uLnTx/>
                <a:uFillTx/>
                <a:latin typeface="Arial"/>
                <a:ea typeface="Arial"/>
                <a:cs typeface="Arial"/>
                <a:sym typeface="Arial"/>
              </a:rPr>
              <a:t>PRESENCE - Evidence of Learning</a:t>
            </a:r>
          </a:p>
        </p:txBody>
      </p:sp>
      <p:pic>
        <p:nvPicPr>
          <p:cNvPr id="3" name="Picture 2">
            <a:extLst>
              <a:ext uri="{FF2B5EF4-FFF2-40B4-BE49-F238E27FC236}">
                <a16:creationId xmlns:a16="http://schemas.microsoft.com/office/drawing/2014/main" id="{89B8408F-71F6-93D3-A5E2-18C75565B7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776" y="2103560"/>
            <a:ext cx="8728448" cy="437807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44"/>
        <p:cNvGrpSpPr/>
        <p:nvPr/>
      </p:nvGrpSpPr>
      <p:grpSpPr>
        <a:xfrm>
          <a:off x="0" y="0"/>
          <a:ext cx="0" cy="0"/>
          <a:chOff x="0" y="0"/>
          <a:chExt cx="0" cy="0"/>
        </a:xfrm>
      </p:grpSpPr>
      <p:sp>
        <p:nvSpPr>
          <p:cNvPr id="6845" name="Google Shape;6845;p242"/>
          <p:cNvSpPr>
            <a:spLocks noGrp="1"/>
          </p:cNvSpPr>
          <p:nvPr>
            <p:ph type="title" idx="4294967295"/>
          </p:nvPr>
        </p:nvSpPr>
        <p:spPr>
          <a:xfrm>
            <a:off x="4070600" y="2689000"/>
            <a:ext cx="4050800" cy="1480000"/>
          </a:xfrm>
          <a:prstGeom prst="roundRect">
            <a:avLst>
              <a:gd name="adj" fmla="val 50000"/>
            </a:avLst>
          </a:prstGeom>
          <a:solidFill>
            <a:srgbClr val="EAD1DC"/>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191919"/>
                </a:solidFill>
                <a:effectLst/>
                <a:uLnTx/>
                <a:uFillTx/>
                <a:latin typeface="Arial"/>
                <a:ea typeface="Arial"/>
                <a:cs typeface="Arial"/>
                <a:sym typeface="Arial"/>
              </a:rPr>
              <a:t>AUDIENCE </a:t>
            </a:r>
            <a:r>
              <a:rPr kumimoji="0" lang="en-US" sz="4000" b="0" i="0" u="none" strike="noStrike" kern="0" cap="none" spc="0" normalizeH="0" baseline="0" noProof="0">
                <a:ln>
                  <a:noFill/>
                </a:ln>
                <a:solidFill>
                  <a:srgbClr val="191919">
                    <a:alpha val="0"/>
                  </a:srgbClr>
                </a:solidFill>
                <a:effectLst/>
                <a:uLnTx/>
                <a:uFillTx/>
                <a:latin typeface="Arial"/>
                <a:ea typeface="Arial"/>
                <a:cs typeface="Arial"/>
                <a:sym typeface="Arial"/>
              </a:rPr>
              <a:t>(8)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49"/>
        <p:cNvGrpSpPr/>
        <p:nvPr/>
      </p:nvGrpSpPr>
      <p:grpSpPr>
        <a:xfrm>
          <a:off x="0" y="0"/>
          <a:ext cx="0" cy="0"/>
          <a:chOff x="0" y="0"/>
          <a:chExt cx="0" cy="0"/>
        </a:xfrm>
      </p:grpSpPr>
      <p:sp>
        <p:nvSpPr>
          <p:cNvPr id="6851" name="Google Shape;6851;p243"/>
          <p:cNvSpPr>
            <a:spLocks noGrp="1"/>
          </p:cNvSpPr>
          <p:nvPr>
            <p:ph type="title" idx="4294967295"/>
          </p:nvPr>
        </p:nvSpPr>
        <p:spPr>
          <a:xfrm>
            <a:off x="1083600" y="721500"/>
            <a:ext cx="10024800" cy="1244400"/>
          </a:xfrm>
          <a:prstGeom prst="roundRect">
            <a:avLst>
              <a:gd name="adj" fmla="val 50000"/>
            </a:avLst>
          </a:prstGeom>
          <a:solidFill>
            <a:srgbClr val="EAD1DC"/>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933" b="0" i="0" u="none" strike="noStrike" kern="0" cap="none" spc="0" normalizeH="0" baseline="0" noProof="0">
                <a:ln>
                  <a:noFill/>
                </a:ln>
                <a:solidFill>
                  <a:srgbClr val="191919"/>
                </a:solidFill>
                <a:effectLst/>
                <a:uLnTx/>
                <a:uFillTx/>
                <a:latin typeface="Arial"/>
                <a:ea typeface="Arial"/>
                <a:cs typeface="Arial"/>
                <a:sym typeface="Arial"/>
              </a:rPr>
              <a:t>How Do You Know If Your Audience Can Interpret Your Intention?</a:t>
            </a:r>
          </a:p>
        </p:txBody>
      </p:sp>
      <p:sp>
        <p:nvSpPr>
          <p:cNvPr id="6850" name="Google Shape;6850;p243"/>
          <p:cNvSpPr txBox="1">
            <a:spLocks noGrp="1"/>
          </p:cNvSpPr>
          <p:nvPr>
            <p:ph type="subTitle" idx="1"/>
          </p:nvPr>
        </p:nvSpPr>
        <p:spPr>
          <a:xfrm>
            <a:off x="294133" y="2135267"/>
            <a:ext cx="11108400" cy="4180800"/>
          </a:xfrm>
          <a:prstGeom prst="rect">
            <a:avLst/>
          </a:prstGeom>
        </p:spPr>
        <p:txBody>
          <a:bodyPr spcFirstLastPara="1" wrap="square" lIns="121900" tIns="121900" rIns="121900" bIns="121900" anchor="ctr" anchorCtr="0">
            <a:noAutofit/>
          </a:bodyPr>
          <a:lstStyle/>
          <a:p>
            <a:pPr marL="609585" indent="0">
              <a:buNone/>
            </a:pPr>
            <a:r>
              <a:rPr lang="en" sz="2267">
                <a:solidFill>
                  <a:schemeClr val="hlink"/>
                </a:solidFill>
                <a:latin typeface="Arial"/>
                <a:ea typeface="Arial"/>
                <a:cs typeface="Arial"/>
                <a:sym typeface="Arial"/>
              </a:rPr>
              <a:t>When workshopping as a class, we often feedback on each other’s work. Those who are not performing, are able to sit out and observe the piece of theatre from the audience's perspective. They are able to describe the strengths of the performance, and suggest ways to improve audience engagement - making the piece of theatre more impactful. To help elevate this even further, I would suggest that the “directors” each lesson sit out more often - to help themselves understand what the audience experiences. </a:t>
            </a:r>
            <a:endParaRPr sz="2267">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5"/>
        <p:cNvGrpSpPr/>
        <p:nvPr/>
      </p:nvGrpSpPr>
      <p:grpSpPr>
        <a:xfrm>
          <a:off x="0" y="0"/>
          <a:ext cx="0" cy="0"/>
          <a:chOff x="0" y="0"/>
          <a:chExt cx="0" cy="0"/>
        </a:xfrm>
      </p:grpSpPr>
      <p:sp>
        <p:nvSpPr>
          <p:cNvPr id="6857" name="Google Shape;6857;p244"/>
          <p:cNvSpPr>
            <a:spLocks noGrp="1"/>
          </p:cNvSpPr>
          <p:nvPr>
            <p:ph type="title" idx="4294967295"/>
          </p:nvPr>
        </p:nvSpPr>
        <p:spPr>
          <a:xfrm>
            <a:off x="1083600" y="721500"/>
            <a:ext cx="10024800" cy="1244400"/>
          </a:xfrm>
          <a:prstGeom prst="roundRect">
            <a:avLst>
              <a:gd name="adj" fmla="val 50000"/>
            </a:avLst>
          </a:prstGeom>
          <a:solidFill>
            <a:srgbClr val="EAD1DC"/>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0"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2533" b="0" i="0" u="none" strike="noStrike" kern="0" cap="none" spc="0" normalizeH="0" baseline="0" noProof="0">
                <a:ln>
                  <a:noFill/>
                </a:ln>
                <a:solidFill>
                  <a:srgbClr val="191919"/>
                </a:solidFill>
                <a:effectLst/>
                <a:uLnTx/>
                <a:uFillTx/>
                <a:latin typeface="Arial"/>
                <a:ea typeface="Arial"/>
                <a:cs typeface="Arial"/>
                <a:sym typeface="Arial"/>
              </a:rPr>
              <a:t>Give Examples Of How You Have Kept Audience Reaction In Mind Throughout Your Process And Performance. </a:t>
            </a:r>
          </a:p>
        </p:txBody>
      </p:sp>
      <p:sp>
        <p:nvSpPr>
          <p:cNvPr id="6856" name="Google Shape;6856;p244"/>
          <p:cNvSpPr txBox="1">
            <a:spLocks noGrp="1"/>
          </p:cNvSpPr>
          <p:nvPr>
            <p:ph type="subTitle" idx="1"/>
          </p:nvPr>
        </p:nvSpPr>
        <p:spPr>
          <a:xfrm>
            <a:off x="0" y="2119800"/>
            <a:ext cx="12013200" cy="4180800"/>
          </a:xfrm>
          <a:prstGeom prst="rect">
            <a:avLst/>
          </a:prstGeom>
        </p:spPr>
        <p:txBody>
          <a:bodyPr spcFirstLastPara="1" wrap="square" lIns="121900" tIns="121900" rIns="121900" bIns="121900" anchor="ctr" anchorCtr="0">
            <a:noAutofit/>
          </a:bodyPr>
          <a:lstStyle/>
          <a:p>
            <a:pPr marL="609585" indent="0">
              <a:buNone/>
            </a:pPr>
            <a:r>
              <a:rPr lang="en" sz="2267" dirty="0">
                <a:solidFill>
                  <a:schemeClr val="hlink"/>
                </a:solidFill>
                <a:latin typeface="Arial"/>
                <a:ea typeface="Arial"/>
                <a:cs typeface="Arial"/>
                <a:sym typeface="Arial"/>
              </a:rPr>
              <a:t>Audience reaction has been important part of our considerations for our Anzac Day Commemoration. This event needs to be inclusive and engaging for every single person in the school K-12. This is a unique challenge because the needs of the K2 hub are very different to that of the stage 6s. With that in mind, we have had to separate the Anzac Day event by age group, so that each person's experience is the best it can be for them specifically. Doing this enables us to better engage our audiences, and allows us to create insightful, emotional and thought provoking pieces of immersive hybrid theatre. </a:t>
            </a:r>
            <a:endParaRPr sz="2267" dirty="0">
              <a:solidFill>
                <a:schemeClr val="hlink"/>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61"/>
        <p:cNvGrpSpPr/>
        <p:nvPr/>
      </p:nvGrpSpPr>
      <p:grpSpPr>
        <a:xfrm>
          <a:off x="0" y="0"/>
          <a:ext cx="0" cy="0"/>
          <a:chOff x="0" y="0"/>
          <a:chExt cx="0" cy="0"/>
        </a:xfrm>
      </p:grpSpPr>
      <p:sp>
        <p:nvSpPr>
          <p:cNvPr id="6862" name="Google Shape;6862;p245"/>
          <p:cNvSpPr>
            <a:spLocks noGrp="1"/>
          </p:cNvSpPr>
          <p:nvPr>
            <p:ph type="title" idx="4294967295"/>
          </p:nvPr>
        </p:nvSpPr>
        <p:spPr>
          <a:xfrm>
            <a:off x="1083600" y="721500"/>
            <a:ext cx="10024800" cy="1244400"/>
          </a:xfrm>
          <a:prstGeom prst="roundRect">
            <a:avLst>
              <a:gd name="adj" fmla="val 50000"/>
            </a:avLst>
          </a:prstGeom>
          <a:solidFill>
            <a:srgbClr val="EAD1DC"/>
          </a:solidFill>
          <a:ln w="38100" cap="flat" cmpd="sng">
            <a:solidFill>
              <a:schemeClr val="dk1"/>
            </a:solidFill>
            <a:prstDash val="solid"/>
            <a:round/>
            <a:headEnd type="none" w="sm" len="sm"/>
            <a:tailEnd type="none" w="sm" len="sm"/>
          </a:ln>
          <a:effectLst/>
        </p:spPr>
        <p:txBody>
          <a:bodyPr rot="0" spcFirstLastPara="1" vertOverflow="overflow" horzOverflow="overflow" vert="horz" wrap="square" lIns="365733" tIns="121900" rIns="365733"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191919"/>
                </a:solidFill>
                <a:effectLst/>
                <a:uLnTx/>
                <a:uFillTx/>
                <a:latin typeface="Arial"/>
                <a:ea typeface="Arial"/>
                <a:cs typeface="Arial"/>
                <a:sym typeface="Arial"/>
              </a:rPr>
              <a:t>AUDIENCE - Evidence of Learning</a:t>
            </a:r>
          </a:p>
        </p:txBody>
      </p:sp>
      <p:pic>
        <p:nvPicPr>
          <p:cNvPr id="3" name="Picture 2">
            <a:extLst>
              <a:ext uri="{FF2B5EF4-FFF2-40B4-BE49-F238E27FC236}">
                <a16:creationId xmlns:a16="http://schemas.microsoft.com/office/drawing/2014/main" id="{CA349254-3493-8A6C-39F4-72087FCE49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104" y="2384653"/>
            <a:ext cx="6159791" cy="375184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73"/>
        <p:cNvGrpSpPr/>
        <p:nvPr/>
      </p:nvGrpSpPr>
      <p:grpSpPr>
        <a:xfrm>
          <a:off x="0" y="0"/>
          <a:ext cx="0" cy="0"/>
          <a:chOff x="0" y="0"/>
          <a:chExt cx="0" cy="0"/>
        </a:xfrm>
      </p:grpSpPr>
      <p:sp>
        <p:nvSpPr>
          <p:cNvPr id="5274" name="Google Shape;5274;p197"/>
          <p:cNvSpPr txBox="1">
            <a:spLocks noGrp="1"/>
          </p:cNvSpPr>
          <p:nvPr>
            <p:ph type="title"/>
          </p:nvPr>
        </p:nvSpPr>
        <p:spPr>
          <a:xfrm>
            <a:off x="950967" y="4315767"/>
            <a:ext cx="6774800" cy="1122400"/>
          </a:xfrm>
          <a:prstGeom prst="rect">
            <a:avLst/>
          </a:prstGeom>
        </p:spPr>
        <p:txBody>
          <a:bodyPr spcFirstLastPara="1" wrap="square" lIns="121900" tIns="121900" rIns="121900" bIns="121900" anchor="ctr" anchorCtr="0">
            <a:noAutofit/>
          </a:bodyPr>
          <a:lstStyle/>
          <a:p>
            <a:r>
              <a:rPr lang="en"/>
              <a:t>Protocols </a:t>
            </a:r>
            <a:r>
              <a:rPr lang="en">
                <a:solidFill>
                  <a:schemeClr val="dk1">
                    <a:alpha val="0"/>
                  </a:schemeClr>
                </a:solidFill>
              </a:rPr>
              <a:t>(1)</a:t>
            </a:r>
            <a:endParaRPr>
              <a:solidFill>
                <a:schemeClr val="dk1">
                  <a:alpha val="0"/>
                </a:schemeClr>
              </a:solidFill>
            </a:endParaRPr>
          </a:p>
        </p:txBody>
      </p:sp>
      <p:sp>
        <p:nvSpPr>
          <p:cNvPr id="5275" name="Google Shape;5275;p197"/>
          <p:cNvSpPr txBox="1">
            <a:spLocks noGrp="1"/>
          </p:cNvSpPr>
          <p:nvPr>
            <p:ph type="title" idx="2"/>
          </p:nvPr>
        </p:nvSpPr>
        <p:spPr>
          <a:xfrm>
            <a:off x="1052567" y="2630800"/>
            <a:ext cx="1741600" cy="1431200"/>
          </a:xfrm>
          <a:prstGeom prst="rect">
            <a:avLst/>
          </a:prstGeom>
        </p:spPr>
        <p:txBody>
          <a:bodyPr spcFirstLastPara="1" wrap="square" lIns="121900" tIns="121900" rIns="121900" bIns="121900" anchor="b" anchorCtr="0">
            <a:noAutofit/>
          </a:bodyPr>
          <a:lstStyle/>
          <a:p>
            <a:r>
              <a:rPr lang="en"/>
              <a:t>01</a:t>
            </a:r>
            <a:endParaRPr/>
          </a:p>
        </p:txBody>
      </p:sp>
      <p:grpSp>
        <p:nvGrpSpPr>
          <p:cNvPr id="5276" name="Google Shape;5276;p197">
            <a:extLst>
              <a:ext uri="{C183D7F6-B498-43B3-948B-1728B52AA6E4}">
                <adec:decorative xmlns:adec="http://schemas.microsoft.com/office/drawing/2017/decorative" val="1"/>
              </a:ext>
            </a:extLst>
          </p:cNvPr>
          <p:cNvGrpSpPr/>
          <p:nvPr/>
        </p:nvGrpSpPr>
        <p:grpSpPr>
          <a:xfrm>
            <a:off x="8921569" y="4494533"/>
            <a:ext cx="1454684" cy="1978835"/>
            <a:chOff x="7425169" y="1876323"/>
            <a:chExt cx="712056" cy="968624"/>
          </a:xfrm>
        </p:grpSpPr>
        <p:sp>
          <p:nvSpPr>
            <p:cNvPr id="5277" name="Google Shape;5277;p197"/>
            <p:cNvSpPr/>
            <p:nvPr/>
          </p:nvSpPr>
          <p:spPr>
            <a:xfrm>
              <a:off x="7437232" y="1876323"/>
              <a:ext cx="699994" cy="968624"/>
            </a:xfrm>
            <a:custGeom>
              <a:avLst/>
              <a:gdLst/>
              <a:ahLst/>
              <a:cxnLst/>
              <a:rect l="l" t="t" r="r" b="b"/>
              <a:pathLst>
                <a:path w="20716" h="28666" extrusionOk="0">
                  <a:moveTo>
                    <a:pt x="16675" y="349"/>
                  </a:moveTo>
                  <a:cubicBezTo>
                    <a:pt x="17956" y="3023"/>
                    <a:pt x="19236" y="5690"/>
                    <a:pt x="20512" y="8351"/>
                  </a:cubicBezTo>
                  <a:cubicBezTo>
                    <a:pt x="18438" y="10030"/>
                    <a:pt x="16371" y="11701"/>
                    <a:pt x="14310" y="13370"/>
                  </a:cubicBezTo>
                  <a:cubicBezTo>
                    <a:pt x="14297" y="13363"/>
                    <a:pt x="14294" y="13363"/>
                    <a:pt x="14291" y="13362"/>
                  </a:cubicBezTo>
                  <a:cubicBezTo>
                    <a:pt x="14290" y="13359"/>
                    <a:pt x="14286" y="13356"/>
                    <a:pt x="14286" y="13353"/>
                  </a:cubicBezTo>
                  <a:cubicBezTo>
                    <a:pt x="14286" y="13343"/>
                    <a:pt x="14285" y="13333"/>
                    <a:pt x="14286" y="13322"/>
                  </a:cubicBezTo>
                  <a:cubicBezTo>
                    <a:pt x="15081" y="9002"/>
                    <a:pt x="15878" y="4682"/>
                    <a:pt x="16675" y="349"/>
                  </a:cubicBezTo>
                  <a:close/>
                  <a:moveTo>
                    <a:pt x="16424" y="311"/>
                  </a:moveTo>
                  <a:lnTo>
                    <a:pt x="16424" y="311"/>
                  </a:lnTo>
                  <a:cubicBezTo>
                    <a:pt x="16415" y="342"/>
                    <a:pt x="16407" y="372"/>
                    <a:pt x="16396" y="401"/>
                  </a:cubicBezTo>
                  <a:cubicBezTo>
                    <a:pt x="15415" y="2989"/>
                    <a:pt x="14433" y="5578"/>
                    <a:pt x="13452" y="8166"/>
                  </a:cubicBezTo>
                  <a:cubicBezTo>
                    <a:pt x="13430" y="8223"/>
                    <a:pt x="13408" y="8281"/>
                    <a:pt x="13391" y="8340"/>
                  </a:cubicBezTo>
                  <a:cubicBezTo>
                    <a:pt x="13376" y="8386"/>
                    <a:pt x="13382" y="8433"/>
                    <a:pt x="13433" y="8453"/>
                  </a:cubicBezTo>
                  <a:cubicBezTo>
                    <a:pt x="13445" y="8457"/>
                    <a:pt x="13455" y="8459"/>
                    <a:pt x="13465" y="8459"/>
                  </a:cubicBezTo>
                  <a:cubicBezTo>
                    <a:pt x="13500" y="8459"/>
                    <a:pt x="13524" y="8434"/>
                    <a:pt x="13541" y="8399"/>
                  </a:cubicBezTo>
                  <a:cubicBezTo>
                    <a:pt x="13558" y="8365"/>
                    <a:pt x="13572" y="8329"/>
                    <a:pt x="13586" y="8294"/>
                  </a:cubicBezTo>
                  <a:cubicBezTo>
                    <a:pt x="14307" y="6386"/>
                    <a:pt x="15027" y="4479"/>
                    <a:pt x="15748" y="2570"/>
                  </a:cubicBezTo>
                  <a:cubicBezTo>
                    <a:pt x="15956" y="2020"/>
                    <a:pt x="16162" y="1471"/>
                    <a:pt x="16368" y="921"/>
                  </a:cubicBezTo>
                  <a:cubicBezTo>
                    <a:pt x="16382" y="884"/>
                    <a:pt x="16399" y="847"/>
                    <a:pt x="16430" y="815"/>
                  </a:cubicBezTo>
                  <a:lnTo>
                    <a:pt x="16430" y="815"/>
                  </a:lnTo>
                  <a:cubicBezTo>
                    <a:pt x="15649" y="5047"/>
                    <a:pt x="14868" y="9278"/>
                    <a:pt x="14084" y="13521"/>
                  </a:cubicBezTo>
                  <a:cubicBezTo>
                    <a:pt x="13306" y="13532"/>
                    <a:pt x="12538" y="13541"/>
                    <a:pt x="11755" y="13552"/>
                  </a:cubicBezTo>
                  <a:cubicBezTo>
                    <a:pt x="11774" y="13493"/>
                    <a:pt x="11786" y="13451"/>
                    <a:pt x="11800" y="13410"/>
                  </a:cubicBezTo>
                  <a:cubicBezTo>
                    <a:pt x="12212" y="12201"/>
                    <a:pt x="12624" y="10991"/>
                    <a:pt x="13035" y="9781"/>
                  </a:cubicBezTo>
                  <a:cubicBezTo>
                    <a:pt x="13083" y="9643"/>
                    <a:pt x="13123" y="9501"/>
                    <a:pt x="13161" y="9359"/>
                  </a:cubicBezTo>
                  <a:cubicBezTo>
                    <a:pt x="13175" y="9311"/>
                    <a:pt x="13174" y="9260"/>
                    <a:pt x="13180" y="9212"/>
                  </a:cubicBezTo>
                  <a:cubicBezTo>
                    <a:pt x="13164" y="9206"/>
                    <a:pt x="13151" y="9203"/>
                    <a:pt x="13140" y="9203"/>
                  </a:cubicBezTo>
                  <a:cubicBezTo>
                    <a:pt x="13101" y="9203"/>
                    <a:pt x="13087" y="9236"/>
                    <a:pt x="13075" y="9264"/>
                  </a:cubicBezTo>
                  <a:cubicBezTo>
                    <a:pt x="13036" y="9345"/>
                    <a:pt x="13001" y="9427"/>
                    <a:pt x="12970" y="9510"/>
                  </a:cubicBezTo>
                  <a:cubicBezTo>
                    <a:pt x="12757" y="10109"/>
                    <a:pt x="12544" y="10707"/>
                    <a:pt x="12336" y="11308"/>
                  </a:cubicBezTo>
                  <a:cubicBezTo>
                    <a:pt x="12098" y="11988"/>
                    <a:pt x="11867" y="12672"/>
                    <a:pt x="11632" y="13354"/>
                  </a:cubicBezTo>
                  <a:cubicBezTo>
                    <a:pt x="11621" y="13385"/>
                    <a:pt x="11609" y="13417"/>
                    <a:pt x="11598" y="13445"/>
                  </a:cubicBezTo>
                  <a:cubicBezTo>
                    <a:pt x="11590" y="13446"/>
                    <a:pt x="11587" y="13447"/>
                    <a:pt x="11584" y="13447"/>
                  </a:cubicBezTo>
                  <a:cubicBezTo>
                    <a:pt x="11583" y="13447"/>
                    <a:pt x="11582" y="13447"/>
                    <a:pt x="11581" y="13447"/>
                  </a:cubicBezTo>
                  <a:cubicBezTo>
                    <a:pt x="11578" y="13447"/>
                    <a:pt x="11573" y="13445"/>
                    <a:pt x="11572" y="13444"/>
                  </a:cubicBezTo>
                  <a:cubicBezTo>
                    <a:pt x="10501" y="11512"/>
                    <a:pt x="9430" y="9581"/>
                    <a:pt x="8359" y="7649"/>
                  </a:cubicBezTo>
                  <a:cubicBezTo>
                    <a:pt x="8351" y="7635"/>
                    <a:pt x="8345" y="7618"/>
                    <a:pt x="8335" y="7596"/>
                  </a:cubicBezTo>
                  <a:cubicBezTo>
                    <a:pt x="11031" y="5168"/>
                    <a:pt x="13724" y="2741"/>
                    <a:pt x="16424" y="311"/>
                  </a:cubicBezTo>
                  <a:close/>
                  <a:moveTo>
                    <a:pt x="3259" y="12027"/>
                  </a:moveTo>
                  <a:cubicBezTo>
                    <a:pt x="4735" y="13538"/>
                    <a:pt x="6210" y="15049"/>
                    <a:pt x="7687" y="16560"/>
                  </a:cubicBezTo>
                  <a:cubicBezTo>
                    <a:pt x="7630" y="16607"/>
                    <a:pt x="6189" y="17138"/>
                    <a:pt x="5963" y="17194"/>
                  </a:cubicBezTo>
                  <a:cubicBezTo>
                    <a:pt x="5059" y="15478"/>
                    <a:pt x="4153" y="13757"/>
                    <a:pt x="3246" y="12036"/>
                  </a:cubicBezTo>
                  <a:cubicBezTo>
                    <a:pt x="3250" y="12033"/>
                    <a:pt x="3255" y="12030"/>
                    <a:pt x="3259" y="12027"/>
                  </a:cubicBezTo>
                  <a:close/>
                  <a:moveTo>
                    <a:pt x="2903" y="11751"/>
                  </a:moveTo>
                  <a:cubicBezTo>
                    <a:pt x="2923" y="11785"/>
                    <a:pt x="2938" y="11806"/>
                    <a:pt x="2951" y="11829"/>
                  </a:cubicBezTo>
                  <a:cubicBezTo>
                    <a:pt x="3886" y="13607"/>
                    <a:pt x="4821" y="15387"/>
                    <a:pt x="5757" y="17165"/>
                  </a:cubicBezTo>
                  <a:cubicBezTo>
                    <a:pt x="5766" y="17183"/>
                    <a:pt x="5775" y="17203"/>
                    <a:pt x="5786" y="17220"/>
                  </a:cubicBezTo>
                  <a:cubicBezTo>
                    <a:pt x="5829" y="17280"/>
                    <a:pt x="5820" y="17337"/>
                    <a:pt x="5784" y="17402"/>
                  </a:cubicBezTo>
                  <a:cubicBezTo>
                    <a:pt x="5591" y="17754"/>
                    <a:pt x="5402" y="18108"/>
                    <a:pt x="5210" y="18463"/>
                  </a:cubicBezTo>
                  <a:cubicBezTo>
                    <a:pt x="5040" y="18776"/>
                    <a:pt x="4871" y="19091"/>
                    <a:pt x="4701" y="19406"/>
                  </a:cubicBezTo>
                  <a:cubicBezTo>
                    <a:pt x="4686" y="19433"/>
                    <a:pt x="4667" y="19461"/>
                    <a:pt x="4641" y="19506"/>
                  </a:cubicBezTo>
                  <a:cubicBezTo>
                    <a:pt x="3520" y="17503"/>
                    <a:pt x="2408" y="15513"/>
                    <a:pt x="1289" y="13510"/>
                  </a:cubicBezTo>
                  <a:cubicBezTo>
                    <a:pt x="1824" y="12925"/>
                    <a:pt x="2361" y="12342"/>
                    <a:pt x="2903" y="11751"/>
                  </a:cubicBezTo>
                  <a:close/>
                  <a:moveTo>
                    <a:pt x="1238" y="13793"/>
                  </a:moveTo>
                  <a:cubicBezTo>
                    <a:pt x="2333" y="15754"/>
                    <a:pt x="3429" y="17717"/>
                    <a:pt x="4528" y="19685"/>
                  </a:cubicBezTo>
                  <a:cubicBezTo>
                    <a:pt x="3895" y="20262"/>
                    <a:pt x="3269" y="20833"/>
                    <a:pt x="2630" y="21415"/>
                  </a:cubicBezTo>
                  <a:cubicBezTo>
                    <a:pt x="1818" y="21179"/>
                    <a:pt x="1009" y="20941"/>
                    <a:pt x="185" y="20702"/>
                  </a:cubicBezTo>
                  <a:cubicBezTo>
                    <a:pt x="529" y="18395"/>
                    <a:pt x="874" y="16095"/>
                    <a:pt x="1216" y="13796"/>
                  </a:cubicBezTo>
                  <a:cubicBezTo>
                    <a:pt x="1224" y="13794"/>
                    <a:pt x="1230" y="13794"/>
                    <a:pt x="1238" y="13793"/>
                  </a:cubicBezTo>
                  <a:close/>
                  <a:moveTo>
                    <a:pt x="8297" y="7871"/>
                  </a:moveTo>
                  <a:cubicBezTo>
                    <a:pt x="9363" y="9805"/>
                    <a:pt x="10428" y="11737"/>
                    <a:pt x="11493" y="13666"/>
                  </a:cubicBezTo>
                  <a:cubicBezTo>
                    <a:pt x="10658" y="17751"/>
                    <a:pt x="9823" y="21832"/>
                    <a:pt x="8988" y="25911"/>
                  </a:cubicBezTo>
                  <a:lnTo>
                    <a:pt x="8990" y="25911"/>
                  </a:lnTo>
                  <a:cubicBezTo>
                    <a:pt x="8982" y="25912"/>
                    <a:pt x="8976" y="25912"/>
                    <a:pt x="8970" y="25912"/>
                  </a:cubicBezTo>
                  <a:cubicBezTo>
                    <a:pt x="8964" y="25875"/>
                    <a:pt x="8956" y="25836"/>
                    <a:pt x="8951" y="25799"/>
                  </a:cubicBezTo>
                  <a:cubicBezTo>
                    <a:pt x="8814" y="24566"/>
                    <a:pt x="8677" y="23335"/>
                    <a:pt x="8539" y="22102"/>
                  </a:cubicBezTo>
                  <a:cubicBezTo>
                    <a:pt x="8405" y="20896"/>
                    <a:pt x="8272" y="19691"/>
                    <a:pt x="8138" y="18486"/>
                  </a:cubicBezTo>
                  <a:cubicBezTo>
                    <a:pt x="8068" y="17876"/>
                    <a:pt x="7994" y="17265"/>
                    <a:pt x="7923" y="16654"/>
                  </a:cubicBezTo>
                  <a:cubicBezTo>
                    <a:pt x="7920" y="16631"/>
                    <a:pt x="7920" y="16606"/>
                    <a:pt x="7922" y="16583"/>
                  </a:cubicBezTo>
                  <a:cubicBezTo>
                    <a:pt x="7984" y="15052"/>
                    <a:pt x="8045" y="13521"/>
                    <a:pt x="8107" y="11990"/>
                  </a:cubicBezTo>
                  <a:cubicBezTo>
                    <a:pt x="8161" y="10644"/>
                    <a:pt x="8215" y="9298"/>
                    <a:pt x="8269" y="7953"/>
                  </a:cubicBezTo>
                  <a:cubicBezTo>
                    <a:pt x="8271" y="7926"/>
                    <a:pt x="8275" y="7900"/>
                    <a:pt x="8278" y="7874"/>
                  </a:cubicBezTo>
                  <a:cubicBezTo>
                    <a:pt x="8285" y="7872"/>
                    <a:pt x="8291" y="7872"/>
                    <a:pt x="8297" y="7871"/>
                  </a:cubicBezTo>
                  <a:close/>
                  <a:moveTo>
                    <a:pt x="20359" y="8693"/>
                  </a:moveTo>
                  <a:cubicBezTo>
                    <a:pt x="20366" y="8697"/>
                    <a:pt x="20370" y="8701"/>
                    <a:pt x="20376" y="8704"/>
                  </a:cubicBezTo>
                  <a:cubicBezTo>
                    <a:pt x="17463" y="14538"/>
                    <a:pt x="14550" y="20370"/>
                    <a:pt x="11637" y="26202"/>
                  </a:cubicBezTo>
                  <a:cubicBezTo>
                    <a:pt x="11630" y="26201"/>
                    <a:pt x="11624" y="26199"/>
                    <a:pt x="11618" y="26196"/>
                  </a:cubicBezTo>
                  <a:cubicBezTo>
                    <a:pt x="11624" y="26162"/>
                    <a:pt x="11627" y="26127"/>
                    <a:pt x="11635" y="26091"/>
                  </a:cubicBezTo>
                  <a:cubicBezTo>
                    <a:pt x="12110" y="23822"/>
                    <a:pt x="12589" y="21554"/>
                    <a:pt x="13064" y="19285"/>
                  </a:cubicBezTo>
                  <a:cubicBezTo>
                    <a:pt x="13422" y="17574"/>
                    <a:pt x="13776" y="15862"/>
                    <a:pt x="14131" y="14149"/>
                  </a:cubicBezTo>
                  <a:cubicBezTo>
                    <a:pt x="14157" y="14026"/>
                    <a:pt x="14183" y="13901"/>
                    <a:pt x="14203" y="13776"/>
                  </a:cubicBezTo>
                  <a:cubicBezTo>
                    <a:pt x="14214" y="13695"/>
                    <a:pt x="14249" y="13638"/>
                    <a:pt x="14313" y="13587"/>
                  </a:cubicBezTo>
                  <a:cubicBezTo>
                    <a:pt x="14972" y="13056"/>
                    <a:pt x="15628" y="12525"/>
                    <a:pt x="16285" y="11993"/>
                  </a:cubicBezTo>
                  <a:cubicBezTo>
                    <a:pt x="17617" y="10913"/>
                    <a:pt x="18949" y="9832"/>
                    <a:pt x="20281" y="8754"/>
                  </a:cubicBezTo>
                  <a:cubicBezTo>
                    <a:pt x="20305" y="8732"/>
                    <a:pt x="20333" y="8713"/>
                    <a:pt x="20359" y="8693"/>
                  </a:cubicBezTo>
                  <a:close/>
                  <a:moveTo>
                    <a:pt x="13740" y="13712"/>
                  </a:moveTo>
                  <a:cubicBezTo>
                    <a:pt x="13910" y="13712"/>
                    <a:pt x="14027" y="13714"/>
                    <a:pt x="14049" y="13718"/>
                  </a:cubicBezTo>
                  <a:cubicBezTo>
                    <a:pt x="13143" y="18046"/>
                    <a:pt x="12237" y="22375"/>
                    <a:pt x="11328" y="26718"/>
                  </a:cubicBezTo>
                  <a:cubicBezTo>
                    <a:pt x="10572" y="26637"/>
                    <a:pt x="9819" y="26556"/>
                    <a:pt x="9052" y="26474"/>
                  </a:cubicBezTo>
                  <a:cubicBezTo>
                    <a:pt x="9920" y="22227"/>
                    <a:pt x="10786" y="17992"/>
                    <a:pt x="11652" y="13759"/>
                  </a:cubicBezTo>
                  <a:cubicBezTo>
                    <a:pt x="11706" y="13739"/>
                    <a:pt x="13102" y="13712"/>
                    <a:pt x="13740" y="13712"/>
                  </a:cubicBezTo>
                  <a:close/>
                  <a:moveTo>
                    <a:pt x="4547" y="19910"/>
                  </a:moveTo>
                  <a:cubicBezTo>
                    <a:pt x="4554" y="19911"/>
                    <a:pt x="4559" y="19911"/>
                    <a:pt x="4562" y="19911"/>
                  </a:cubicBezTo>
                  <a:cubicBezTo>
                    <a:pt x="4565" y="19911"/>
                    <a:pt x="4567" y="19911"/>
                    <a:pt x="4568" y="19912"/>
                  </a:cubicBezTo>
                  <a:cubicBezTo>
                    <a:pt x="4571" y="19913"/>
                    <a:pt x="4573" y="19916"/>
                    <a:pt x="4574" y="19919"/>
                  </a:cubicBezTo>
                  <a:cubicBezTo>
                    <a:pt x="4581" y="19943"/>
                    <a:pt x="4588" y="19966"/>
                    <a:pt x="4591" y="19989"/>
                  </a:cubicBezTo>
                  <a:cubicBezTo>
                    <a:pt x="4976" y="22682"/>
                    <a:pt x="5358" y="25375"/>
                    <a:pt x="5727" y="28073"/>
                  </a:cubicBezTo>
                  <a:cubicBezTo>
                    <a:pt x="4726" y="25907"/>
                    <a:pt x="3724" y="23742"/>
                    <a:pt x="2721" y="21571"/>
                  </a:cubicBezTo>
                  <a:cubicBezTo>
                    <a:pt x="3334" y="21014"/>
                    <a:pt x="3943" y="20460"/>
                    <a:pt x="4547" y="19910"/>
                  </a:cubicBezTo>
                  <a:close/>
                  <a:moveTo>
                    <a:pt x="256" y="20890"/>
                  </a:moveTo>
                  <a:lnTo>
                    <a:pt x="256" y="20890"/>
                  </a:lnTo>
                  <a:cubicBezTo>
                    <a:pt x="1032" y="21115"/>
                    <a:pt x="1784" y="21335"/>
                    <a:pt x="2529" y="21552"/>
                  </a:cubicBezTo>
                  <a:cubicBezTo>
                    <a:pt x="3576" y="23824"/>
                    <a:pt x="4619" y="26086"/>
                    <a:pt x="5662" y="28350"/>
                  </a:cubicBezTo>
                  <a:cubicBezTo>
                    <a:pt x="5656" y="28355"/>
                    <a:pt x="5650" y="28360"/>
                    <a:pt x="5644" y="28364"/>
                  </a:cubicBezTo>
                  <a:cubicBezTo>
                    <a:pt x="5618" y="28350"/>
                    <a:pt x="5590" y="28338"/>
                    <a:pt x="5562" y="28324"/>
                  </a:cubicBezTo>
                  <a:cubicBezTo>
                    <a:pt x="4957" y="27992"/>
                    <a:pt x="4352" y="27661"/>
                    <a:pt x="3747" y="27326"/>
                  </a:cubicBezTo>
                  <a:cubicBezTo>
                    <a:pt x="3709" y="27304"/>
                    <a:pt x="3675" y="27264"/>
                    <a:pt x="3653" y="27224"/>
                  </a:cubicBezTo>
                  <a:cubicBezTo>
                    <a:pt x="2627" y="25315"/>
                    <a:pt x="1602" y="23404"/>
                    <a:pt x="577" y="21495"/>
                  </a:cubicBezTo>
                  <a:cubicBezTo>
                    <a:pt x="491" y="21332"/>
                    <a:pt x="401" y="21168"/>
                    <a:pt x="313" y="21004"/>
                  </a:cubicBezTo>
                  <a:cubicBezTo>
                    <a:pt x="298" y="20975"/>
                    <a:pt x="284" y="20944"/>
                    <a:pt x="256" y="20890"/>
                  </a:cubicBezTo>
                  <a:close/>
                  <a:moveTo>
                    <a:pt x="7766" y="16736"/>
                  </a:moveTo>
                  <a:cubicBezTo>
                    <a:pt x="7947" y="18367"/>
                    <a:pt x="8127" y="19989"/>
                    <a:pt x="8308" y="21612"/>
                  </a:cubicBezTo>
                  <a:cubicBezTo>
                    <a:pt x="8490" y="23236"/>
                    <a:pt x="8670" y="24861"/>
                    <a:pt x="8852" y="26497"/>
                  </a:cubicBezTo>
                  <a:cubicBezTo>
                    <a:pt x="7894" y="27148"/>
                    <a:pt x="6945" y="27792"/>
                    <a:pt x="5985" y="28442"/>
                  </a:cubicBezTo>
                  <a:cubicBezTo>
                    <a:pt x="5976" y="28400"/>
                    <a:pt x="5965" y="28372"/>
                    <a:pt x="5962" y="28343"/>
                  </a:cubicBezTo>
                  <a:cubicBezTo>
                    <a:pt x="5821" y="27360"/>
                    <a:pt x="5682" y="26377"/>
                    <a:pt x="5544" y="25394"/>
                  </a:cubicBezTo>
                  <a:cubicBezTo>
                    <a:pt x="5409" y="24452"/>
                    <a:pt x="5274" y="23509"/>
                    <a:pt x="5138" y="22568"/>
                  </a:cubicBezTo>
                  <a:cubicBezTo>
                    <a:pt x="5013" y="21694"/>
                    <a:pt x="4889" y="20819"/>
                    <a:pt x="4756" y="19947"/>
                  </a:cubicBezTo>
                  <a:cubicBezTo>
                    <a:pt x="4735" y="19802"/>
                    <a:pt x="4756" y="19686"/>
                    <a:pt x="4826" y="19558"/>
                  </a:cubicBezTo>
                  <a:cubicBezTo>
                    <a:pt x="5210" y="18859"/>
                    <a:pt x="5584" y="18157"/>
                    <a:pt x="5960" y="17453"/>
                  </a:cubicBezTo>
                  <a:cubicBezTo>
                    <a:pt x="5991" y="17396"/>
                    <a:pt x="6030" y="17358"/>
                    <a:pt x="6093" y="17336"/>
                  </a:cubicBezTo>
                  <a:cubicBezTo>
                    <a:pt x="6627" y="17145"/>
                    <a:pt x="7159" y="16950"/>
                    <a:pt x="7692" y="16757"/>
                  </a:cubicBezTo>
                  <a:cubicBezTo>
                    <a:pt x="7710" y="16749"/>
                    <a:pt x="7730" y="16746"/>
                    <a:pt x="7766" y="16736"/>
                  </a:cubicBezTo>
                  <a:close/>
                  <a:moveTo>
                    <a:pt x="16620" y="0"/>
                  </a:moveTo>
                  <a:cubicBezTo>
                    <a:pt x="16570" y="0"/>
                    <a:pt x="16535" y="31"/>
                    <a:pt x="16501" y="59"/>
                  </a:cubicBezTo>
                  <a:cubicBezTo>
                    <a:pt x="16300" y="225"/>
                    <a:pt x="16095" y="387"/>
                    <a:pt x="15901" y="562"/>
                  </a:cubicBezTo>
                  <a:cubicBezTo>
                    <a:pt x="14262" y="2026"/>
                    <a:pt x="12623" y="3494"/>
                    <a:pt x="10985" y="4962"/>
                  </a:cubicBezTo>
                  <a:cubicBezTo>
                    <a:pt x="10072" y="5780"/>
                    <a:pt x="9161" y="6602"/>
                    <a:pt x="8244" y="7419"/>
                  </a:cubicBezTo>
                  <a:cubicBezTo>
                    <a:pt x="8147" y="7505"/>
                    <a:pt x="8105" y="7592"/>
                    <a:pt x="8102" y="7717"/>
                  </a:cubicBezTo>
                  <a:cubicBezTo>
                    <a:pt x="8082" y="8260"/>
                    <a:pt x="8055" y="8801"/>
                    <a:pt x="8033" y="9345"/>
                  </a:cubicBezTo>
                  <a:cubicBezTo>
                    <a:pt x="7971" y="10834"/>
                    <a:pt x="7911" y="12325"/>
                    <a:pt x="7851" y="13814"/>
                  </a:cubicBezTo>
                  <a:cubicBezTo>
                    <a:pt x="7817" y="14629"/>
                    <a:pt x="7784" y="15442"/>
                    <a:pt x="7751" y="16256"/>
                  </a:cubicBezTo>
                  <a:cubicBezTo>
                    <a:pt x="7749" y="16282"/>
                    <a:pt x="7743" y="16307"/>
                    <a:pt x="7735" y="16350"/>
                  </a:cubicBezTo>
                  <a:cubicBezTo>
                    <a:pt x="7695" y="16310"/>
                    <a:pt x="7666" y="16283"/>
                    <a:pt x="7636" y="16254"/>
                  </a:cubicBezTo>
                  <a:cubicBezTo>
                    <a:pt x="6474" y="15069"/>
                    <a:pt x="5314" y="13884"/>
                    <a:pt x="4150" y="12700"/>
                  </a:cubicBezTo>
                  <a:cubicBezTo>
                    <a:pt x="3810" y="12354"/>
                    <a:pt x="3466" y="12013"/>
                    <a:pt x="3122" y="11672"/>
                  </a:cubicBezTo>
                  <a:cubicBezTo>
                    <a:pt x="3067" y="11616"/>
                    <a:pt x="3005" y="11570"/>
                    <a:pt x="2932" y="11508"/>
                  </a:cubicBezTo>
                  <a:cubicBezTo>
                    <a:pt x="2874" y="11556"/>
                    <a:pt x="2824" y="11587"/>
                    <a:pt x="2784" y="11629"/>
                  </a:cubicBezTo>
                  <a:cubicBezTo>
                    <a:pt x="2665" y="11752"/>
                    <a:pt x="2550" y="11879"/>
                    <a:pt x="2434" y="12005"/>
                  </a:cubicBezTo>
                  <a:cubicBezTo>
                    <a:pt x="2006" y="12471"/>
                    <a:pt x="1579" y="12938"/>
                    <a:pt x="1153" y="13405"/>
                  </a:cubicBezTo>
                  <a:cubicBezTo>
                    <a:pt x="1122" y="13439"/>
                    <a:pt x="1096" y="13482"/>
                    <a:pt x="1080" y="13527"/>
                  </a:cubicBezTo>
                  <a:cubicBezTo>
                    <a:pt x="1063" y="13578"/>
                    <a:pt x="1060" y="13634"/>
                    <a:pt x="1053" y="13689"/>
                  </a:cubicBezTo>
                  <a:cubicBezTo>
                    <a:pt x="874" y="14881"/>
                    <a:pt x="696" y="16074"/>
                    <a:pt x="519" y="17266"/>
                  </a:cubicBezTo>
                  <a:cubicBezTo>
                    <a:pt x="349" y="18401"/>
                    <a:pt x="182" y="19537"/>
                    <a:pt x="11" y="20671"/>
                  </a:cubicBezTo>
                  <a:cubicBezTo>
                    <a:pt x="0" y="20750"/>
                    <a:pt x="9" y="20816"/>
                    <a:pt x="48" y="20887"/>
                  </a:cubicBezTo>
                  <a:cubicBezTo>
                    <a:pt x="1182" y="23000"/>
                    <a:pt x="2317" y="25111"/>
                    <a:pt x="3448" y="27227"/>
                  </a:cubicBezTo>
                  <a:cubicBezTo>
                    <a:pt x="3520" y="27361"/>
                    <a:pt x="3616" y="27454"/>
                    <a:pt x="3747" y="27525"/>
                  </a:cubicBezTo>
                  <a:cubicBezTo>
                    <a:pt x="4412" y="27884"/>
                    <a:pt x="5076" y="28246"/>
                    <a:pt x="5736" y="28613"/>
                  </a:cubicBezTo>
                  <a:cubicBezTo>
                    <a:pt x="5798" y="28646"/>
                    <a:pt x="5854" y="28665"/>
                    <a:pt x="5909" y="28665"/>
                  </a:cubicBezTo>
                  <a:cubicBezTo>
                    <a:pt x="5966" y="28665"/>
                    <a:pt x="6020" y="28645"/>
                    <a:pt x="6076" y="28597"/>
                  </a:cubicBezTo>
                  <a:cubicBezTo>
                    <a:pt x="6095" y="28582"/>
                    <a:pt x="6116" y="28571"/>
                    <a:pt x="6136" y="28557"/>
                  </a:cubicBezTo>
                  <a:cubicBezTo>
                    <a:pt x="6602" y="28241"/>
                    <a:pt x="7068" y="27926"/>
                    <a:pt x="7534" y="27610"/>
                  </a:cubicBezTo>
                  <a:cubicBezTo>
                    <a:pt x="7982" y="27306"/>
                    <a:pt x="8428" y="27003"/>
                    <a:pt x="8874" y="26701"/>
                  </a:cubicBezTo>
                  <a:cubicBezTo>
                    <a:pt x="8918" y="26671"/>
                    <a:pt x="8960" y="26647"/>
                    <a:pt x="9014" y="26647"/>
                  </a:cubicBezTo>
                  <a:cubicBezTo>
                    <a:pt x="9021" y="26647"/>
                    <a:pt x="9028" y="26647"/>
                    <a:pt x="9036" y="26648"/>
                  </a:cubicBezTo>
                  <a:cubicBezTo>
                    <a:pt x="9226" y="26671"/>
                    <a:pt x="9417" y="26690"/>
                    <a:pt x="9609" y="26710"/>
                  </a:cubicBezTo>
                  <a:cubicBezTo>
                    <a:pt x="10174" y="26770"/>
                    <a:pt x="10737" y="26832"/>
                    <a:pt x="11300" y="26889"/>
                  </a:cubicBezTo>
                  <a:cubicBezTo>
                    <a:pt x="11346" y="26894"/>
                    <a:pt x="11380" y="26897"/>
                    <a:pt x="11408" y="26897"/>
                  </a:cubicBezTo>
                  <a:cubicBezTo>
                    <a:pt x="11492" y="26897"/>
                    <a:pt x="11508" y="26864"/>
                    <a:pt x="11573" y="26733"/>
                  </a:cubicBezTo>
                  <a:cubicBezTo>
                    <a:pt x="14410" y="21054"/>
                    <a:pt x="17248" y="15376"/>
                    <a:pt x="20085" y="9697"/>
                  </a:cubicBezTo>
                  <a:cubicBezTo>
                    <a:pt x="20281" y="9303"/>
                    <a:pt x="20474" y="8908"/>
                    <a:pt x="20671" y="8516"/>
                  </a:cubicBezTo>
                  <a:cubicBezTo>
                    <a:pt x="20711" y="8434"/>
                    <a:pt x="20716" y="8362"/>
                    <a:pt x="20668" y="8281"/>
                  </a:cubicBezTo>
                  <a:lnTo>
                    <a:pt x="20670" y="8281"/>
                  </a:lnTo>
                  <a:cubicBezTo>
                    <a:pt x="20634" y="8223"/>
                    <a:pt x="20608" y="8159"/>
                    <a:pt x="20577" y="8098"/>
                  </a:cubicBezTo>
                  <a:cubicBezTo>
                    <a:pt x="19614" y="6087"/>
                    <a:pt x="18652" y="4076"/>
                    <a:pt x="17688" y="2066"/>
                  </a:cubicBezTo>
                  <a:cubicBezTo>
                    <a:pt x="17384" y="1432"/>
                    <a:pt x="17072" y="801"/>
                    <a:pt x="16763" y="168"/>
                  </a:cubicBezTo>
                  <a:cubicBezTo>
                    <a:pt x="16736" y="110"/>
                    <a:pt x="16700" y="56"/>
                    <a:pt x="16674" y="11"/>
                  </a:cubicBezTo>
                  <a:cubicBezTo>
                    <a:pt x="16654" y="3"/>
                    <a:pt x="16636" y="0"/>
                    <a:pt x="16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8" name="Google Shape;5278;p197"/>
            <p:cNvSpPr/>
            <p:nvPr/>
          </p:nvSpPr>
          <p:spPr>
            <a:xfrm>
              <a:off x="7425169" y="2055238"/>
              <a:ext cx="219669" cy="126814"/>
            </a:xfrm>
            <a:custGeom>
              <a:avLst/>
              <a:gdLst/>
              <a:ahLst/>
              <a:cxnLst/>
              <a:rect l="l" t="t" r="r" b="b"/>
              <a:pathLst>
                <a:path w="6501" h="3753" extrusionOk="0">
                  <a:moveTo>
                    <a:pt x="6283" y="0"/>
                  </a:moveTo>
                  <a:cubicBezTo>
                    <a:pt x="6118" y="722"/>
                    <a:pt x="5768" y="1315"/>
                    <a:pt x="5205" y="1772"/>
                  </a:cubicBezTo>
                  <a:cubicBezTo>
                    <a:pt x="4638" y="2230"/>
                    <a:pt x="3987" y="2469"/>
                    <a:pt x="3257" y="2474"/>
                  </a:cubicBezTo>
                  <a:cubicBezTo>
                    <a:pt x="3251" y="2474"/>
                    <a:pt x="3246" y="2474"/>
                    <a:pt x="3240" y="2474"/>
                  </a:cubicBezTo>
                  <a:cubicBezTo>
                    <a:pt x="2632" y="2474"/>
                    <a:pt x="2070" y="2306"/>
                    <a:pt x="1561" y="1974"/>
                  </a:cubicBezTo>
                  <a:cubicBezTo>
                    <a:pt x="876" y="1528"/>
                    <a:pt x="439" y="898"/>
                    <a:pt x="224" y="110"/>
                  </a:cubicBezTo>
                  <a:lnTo>
                    <a:pt x="224" y="110"/>
                  </a:lnTo>
                  <a:cubicBezTo>
                    <a:pt x="1" y="1218"/>
                    <a:pt x="457" y="2577"/>
                    <a:pt x="1667" y="3306"/>
                  </a:cubicBezTo>
                  <a:cubicBezTo>
                    <a:pt x="2164" y="3606"/>
                    <a:pt x="2715" y="3753"/>
                    <a:pt x="3263" y="3753"/>
                  </a:cubicBezTo>
                  <a:cubicBezTo>
                    <a:pt x="3999" y="3753"/>
                    <a:pt x="4730" y="3488"/>
                    <a:pt x="5319" y="2971"/>
                  </a:cubicBezTo>
                  <a:cubicBezTo>
                    <a:pt x="6336" y="2079"/>
                    <a:pt x="6501" y="759"/>
                    <a:pt x="628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279" name="Google Shape;5279;p197">
            <a:extLst>
              <a:ext uri="{C183D7F6-B498-43B3-948B-1728B52AA6E4}">
                <adec:decorative xmlns:adec="http://schemas.microsoft.com/office/drawing/2017/decorative" val="1"/>
              </a:ext>
            </a:extLst>
          </p:cNvPr>
          <p:cNvSpPr/>
          <p:nvPr/>
        </p:nvSpPr>
        <p:spPr>
          <a:xfrm rot="2250017" flipH="1">
            <a:off x="-81697" y="-422987"/>
            <a:ext cx="1536903" cy="2677780"/>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0" name="Google Shape;5280;p197">
            <a:extLst>
              <a:ext uri="{C183D7F6-B498-43B3-948B-1728B52AA6E4}">
                <adec:decorative xmlns:adec="http://schemas.microsoft.com/office/drawing/2017/decorative" val="1"/>
              </a:ext>
            </a:extLst>
          </p:cNvPr>
          <p:cNvSpPr/>
          <p:nvPr/>
        </p:nvSpPr>
        <p:spPr>
          <a:xfrm rot="-522981">
            <a:off x="11179342" y="3359767"/>
            <a:ext cx="1536932" cy="2677912"/>
          </a:xfrm>
          <a:custGeom>
            <a:avLst/>
            <a:gdLst/>
            <a:ahLst/>
            <a:cxnLst/>
            <a:rect l="l" t="t" r="r" b="b"/>
            <a:pathLst>
              <a:path w="18900" h="32928" extrusionOk="0">
                <a:moveTo>
                  <a:pt x="5972" y="15209"/>
                </a:moveTo>
                <a:cubicBezTo>
                  <a:pt x="6949" y="15823"/>
                  <a:pt x="7875" y="16508"/>
                  <a:pt x="8739" y="17283"/>
                </a:cubicBezTo>
                <a:cubicBezTo>
                  <a:pt x="8668" y="17261"/>
                  <a:pt x="8601" y="17227"/>
                  <a:pt x="8535" y="17199"/>
                </a:cubicBezTo>
                <a:cubicBezTo>
                  <a:pt x="8243" y="17076"/>
                  <a:pt x="7956" y="16946"/>
                  <a:pt x="7662" y="16837"/>
                </a:cubicBezTo>
                <a:cubicBezTo>
                  <a:pt x="7393" y="16738"/>
                  <a:pt x="7118" y="16648"/>
                  <a:pt x="6841" y="16579"/>
                </a:cubicBezTo>
                <a:cubicBezTo>
                  <a:pt x="6581" y="16514"/>
                  <a:pt x="6319" y="16468"/>
                  <a:pt x="6053" y="16437"/>
                </a:cubicBezTo>
                <a:cubicBezTo>
                  <a:pt x="6047" y="16385"/>
                  <a:pt x="6040" y="16331"/>
                  <a:pt x="6029" y="16280"/>
                </a:cubicBezTo>
                <a:cubicBezTo>
                  <a:pt x="5979" y="16043"/>
                  <a:pt x="5876" y="15832"/>
                  <a:pt x="5714" y="15651"/>
                </a:cubicBezTo>
                <a:cubicBezTo>
                  <a:pt x="5674" y="15604"/>
                  <a:pt x="5634" y="15556"/>
                  <a:pt x="5583" y="15496"/>
                </a:cubicBezTo>
                <a:cubicBezTo>
                  <a:pt x="5674" y="15439"/>
                  <a:pt x="5754" y="15394"/>
                  <a:pt x="5828" y="15341"/>
                </a:cubicBezTo>
                <a:cubicBezTo>
                  <a:pt x="5884" y="15301"/>
                  <a:pt x="5930" y="15256"/>
                  <a:pt x="5972" y="15209"/>
                </a:cubicBezTo>
                <a:close/>
                <a:moveTo>
                  <a:pt x="4403" y="0"/>
                </a:moveTo>
                <a:cubicBezTo>
                  <a:pt x="3997" y="0"/>
                  <a:pt x="3691" y="341"/>
                  <a:pt x="3649" y="709"/>
                </a:cubicBezTo>
                <a:cubicBezTo>
                  <a:pt x="3590" y="1234"/>
                  <a:pt x="3884" y="1660"/>
                  <a:pt x="4399" y="1777"/>
                </a:cubicBezTo>
                <a:cubicBezTo>
                  <a:pt x="4452" y="1789"/>
                  <a:pt x="4505" y="1794"/>
                  <a:pt x="4556" y="1794"/>
                </a:cubicBezTo>
                <a:cubicBezTo>
                  <a:pt x="4563" y="1794"/>
                  <a:pt x="4570" y="1794"/>
                  <a:pt x="4576" y="1794"/>
                </a:cubicBezTo>
                <a:cubicBezTo>
                  <a:pt x="4688" y="2314"/>
                  <a:pt x="4836" y="2904"/>
                  <a:pt x="4976" y="3351"/>
                </a:cubicBezTo>
                <a:cubicBezTo>
                  <a:pt x="5259" y="4246"/>
                  <a:pt x="5533" y="5145"/>
                  <a:pt x="5959" y="5987"/>
                </a:cubicBezTo>
                <a:cubicBezTo>
                  <a:pt x="5496" y="5453"/>
                  <a:pt x="5044" y="4912"/>
                  <a:pt x="4581" y="4381"/>
                </a:cubicBezTo>
                <a:cubicBezTo>
                  <a:pt x="4363" y="4132"/>
                  <a:pt x="4143" y="3885"/>
                  <a:pt x="3917" y="3641"/>
                </a:cubicBezTo>
                <a:cubicBezTo>
                  <a:pt x="3961" y="3592"/>
                  <a:pt x="4001" y="3540"/>
                  <a:pt x="4035" y="3483"/>
                </a:cubicBezTo>
                <a:cubicBezTo>
                  <a:pt x="4255" y="3097"/>
                  <a:pt x="4209" y="2720"/>
                  <a:pt x="3860" y="2447"/>
                </a:cubicBezTo>
                <a:cubicBezTo>
                  <a:pt x="3799" y="2399"/>
                  <a:pt x="3735" y="2351"/>
                  <a:pt x="3667" y="2311"/>
                </a:cubicBezTo>
                <a:cubicBezTo>
                  <a:pt x="3498" y="2209"/>
                  <a:pt x="3359" y="2080"/>
                  <a:pt x="3266" y="1904"/>
                </a:cubicBezTo>
                <a:cubicBezTo>
                  <a:pt x="3249" y="1871"/>
                  <a:pt x="3226" y="1844"/>
                  <a:pt x="3204" y="1816"/>
                </a:cubicBezTo>
                <a:cubicBezTo>
                  <a:pt x="3046" y="1614"/>
                  <a:pt x="2824" y="1516"/>
                  <a:pt x="2604" y="1516"/>
                </a:cubicBezTo>
                <a:cubicBezTo>
                  <a:pt x="2346" y="1516"/>
                  <a:pt x="2091" y="1651"/>
                  <a:pt x="1944" y="1913"/>
                </a:cubicBezTo>
                <a:cubicBezTo>
                  <a:pt x="1849" y="2080"/>
                  <a:pt x="1811" y="2257"/>
                  <a:pt x="1797" y="2447"/>
                </a:cubicBezTo>
                <a:cubicBezTo>
                  <a:pt x="1749" y="3152"/>
                  <a:pt x="2215" y="3796"/>
                  <a:pt x="2939" y="3976"/>
                </a:cubicBezTo>
                <a:cubicBezTo>
                  <a:pt x="2973" y="3981"/>
                  <a:pt x="3042" y="3996"/>
                  <a:pt x="3113" y="4004"/>
                </a:cubicBezTo>
                <a:cubicBezTo>
                  <a:pt x="3149" y="4008"/>
                  <a:pt x="3184" y="4010"/>
                  <a:pt x="3219" y="4010"/>
                </a:cubicBezTo>
                <a:cubicBezTo>
                  <a:pt x="3357" y="4010"/>
                  <a:pt x="3490" y="3979"/>
                  <a:pt x="3610" y="3902"/>
                </a:cubicBezTo>
                <a:cubicBezTo>
                  <a:pt x="3697" y="3847"/>
                  <a:pt x="3777" y="3785"/>
                  <a:pt x="3851" y="3716"/>
                </a:cubicBezTo>
                <a:cubicBezTo>
                  <a:pt x="4539" y="4500"/>
                  <a:pt x="5211" y="5301"/>
                  <a:pt x="5850" y="6126"/>
                </a:cubicBezTo>
                <a:cubicBezTo>
                  <a:pt x="6719" y="7251"/>
                  <a:pt x="7543" y="8406"/>
                  <a:pt x="8316" y="9609"/>
                </a:cubicBezTo>
                <a:cubicBezTo>
                  <a:pt x="8293" y="9608"/>
                  <a:pt x="8285" y="9609"/>
                  <a:pt x="8280" y="9606"/>
                </a:cubicBezTo>
                <a:cubicBezTo>
                  <a:pt x="8259" y="9586"/>
                  <a:pt x="8239" y="9566"/>
                  <a:pt x="8220" y="9546"/>
                </a:cubicBezTo>
                <a:cubicBezTo>
                  <a:pt x="7848" y="9150"/>
                  <a:pt x="7453" y="8779"/>
                  <a:pt x="7037" y="8433"/>
                </a:cubicBezTo>
                <a:cubicBezTo>
                  <a:pt x="5708" y="7333"/>
                  <a:pt x="4262" y="6433"/>
                  <a:pt x="2664" y="5787"/>
                </a:cubicBezTo>
                <a:cubicBezTo>
                  <a:pt x="2694" y="5597"/>
                  <a:pt x="2660" y="5412"/>
                  <a:pt x="2575" y="5236"/>
                </a:cubicBezTo>
                <a:cubicBezTo>
                  <a:pt x="2369" y="4803"/>
                  <a:pt x="1959" y="4494"/>
                  <a:pt x="1433" y="4494"/>
                </a:cubicBezTo>
                <a:cubicBezTo>
                  <a:pt x="1318" y="4494"/>
                  <a:pt x="1196" y="4509"/>
                  <a:pt x="1070" y="4541"/>
                </a:cubicBezTo>
                <a:cubicBezTo>
                  <a:pt x="890" y="4586"/>
                  <a:pt x="710" y="4637"/>
                  <a:pt x="533" y="4691"/>
                </a:cubicBezTo>
                <a:cubicBezTo>
                  <a:pt x="247" y="4777"/>
                  <a:pt x="67" y="4963"/>
                  <a:pt x="22" y="5265"/>
                </a:cubicBezTo>
                <a:cubicBezTo>
                  <a:pt x="1" y="5419"/>
                  <a:pt x="36" y="5564"/>
                  <a:pt x="99" y="5705"/>
                </a:cubicBezTo>
                <a:cubicBezTo>
                  <a:pt x="295" y="6139"/>
                  <a:pt x="633" y="6404"/>
                  <a:pt x="1201" y="6557"/>
                </a:cubicBezTo>
                <a:cubicBezTo>
                  <a:pt x="1271" y="6577"/>
                  <a:pt x="1354" y="6588"/>
                  <a:pt x="1445" y="6588"/>
                </a:cubicBezTo>
                <a:cubicBezTo>
                  <a:pt x="1610" y="6588"/>
                  <a:pt x="1802" y="6550"/>
                  <a:pt x="1988" y="6455"/>
                </a:cubicBezTo>
                <a:cubicBezTo>
                  <a:pt x="2038" y="6429"/>
                  <a:pt x="2095" y="6415"/>
                  <a:pt x="2150" y="6399"/>
                </a:cubicBezTo>
                <a:cubicBezTo>
                  <a:pt x="2403" y="6327"/>
                  <a:pt x="2558" y="6159"/>
                  <a:pt x="2635" y="5916"/>
                </a:cubicBezTo>
                <a:cubicBezTo>
                  <a:pt x="3018" y="6075"/>
                  <a:pt x="3391" y="6254"/>
                  <a:pt x="3757" y="6449"/>
                </a:cubicBezTo>
                <a:cubicBezTo>
                  <a:pt x="5481" y="7365"/>
                  <a:pt x="7023" y="8523"/>
                  <a:pt x="8351" y="9958"/>
                </a:cubicBezTo>
                <a:cubicBezTo>
                  <a:pt x="8669" y="10299"/>
                  <a:pt x="8975" y="10651"/>
                  <a:pt x="9214" y="11056"/>
                </a:cubicBezTo>
                <a:cubicBezTo>
                  <a:pt x="9725" y="11920"/>
                  <a:pt x="10216" y="12792"/>
                  <a:pt x="10680" y="13679"/>
                </a:cubicBezTo>
                <a:cubicBezTo>
                  <a:pt x="12035" y="16269"/>
                  <a:pt x="13159" y="18954"/>
                  <a:pt x="14039" y="21741"/>
                </a:cubicBezTo>
                <a:cubicBezTo>
                  <a:pt x="14446" y="23035"/>
                  <a:pt x="14793" y="24345"/>
                  <a:pt x="15077" y="25672"/>
                </a:cubicBezTo>
                <a:cubicBezTo>
                  <a:pt x="15083" y="25708"/>
                  <a:pt x="15086" y="25743"/>
                  <a:pt x="15094" y="25800"/>
                </a:cubicBezTo>
                <a:cubicBezTo>
                  <a:pt x="15074" y="25774"/>
                  <a:pt x="15068" y="25769"/>
                  <a:pt x="15065" y="25763"/>
                </a:cubicBezTo>
                <a:cubicBezTo>
                  <a:pt x="15056" y="25745"/>
                  <a:pt x="15048" y="25725"/>
                  <a:pt x="15040" y="25705"/>
                </a:cubicBezTo>
                <a:cubicBezTo>
                  <a:pt x="14039" y="23203"/>
                  <a:pt x="12602" y="20977"/>
                  <a:pt x="10787" y="18991"/>
                </a:cubicBezTo>
                <a:cubicBezTo>
                  <a:pt x="10501" y="18678"/>
                  <a:pt x="10203" y="18374"/>
                  <a:pt x="9941" y="18044"/>
                </a:cubicBezTo>
                <a:cubicBezTo>
                  <a:pt x="9015" y="16878"/>
                  <a:pt x="8174" y="15653"/>
                  <a:pt x="7401" y="14383"/>
                </a:cubicBezTo>
                <a:cubicBezTo>
                  <a:pt x="7160" y="13989"/>
                  <a:pt x="6928" y="13591"/>
                  <a:pt x="6708" y="13187"/>
                </a:cubicBezTo>
                <a:cubicBezTo>
                  <a:pt x="6756" y="13156"/>
                  <a:pt x="6803" y="13122"/>
                  <a:pt x="6850" y="13079"/>
                </a:cubicBezTo>
                <a:cubicBezTo>
                  <a:pt x="6990" y="12949"/>
                  <a:pt x="7077" y="12786"/>
                  <a:pt x="7126" y="12577"/>
                </a:cubicBezTo>
                <a:cubicBezTo>
                  <a:pt x="7246" y="12105"/>
                  <a:pt x="6992" y="11421"/>
                  <a:pt x="6570" y="11131"/>
                </a:cubicBezTo>
                <a:cubicBezTo>
                  <a:pt x="6427" y="11031"/>
                  <a:pt x="6271" y="10977"/>
                  <a:pt x="6106" y="10977"/>
                </a:cubicBezTo>
                <a:cubicBezTo>
                  <a:pt x="6045" y="10977"/>
                  <a:pt x="5982" y="10984"/>
                  <a:pt x="5918" y="11000"/>
                </a:cubicBezTo>
                <a:cubicBezTo>
                  <a:pt x="5793" y="11031"/>
                  <a:pt x="5671" y="11074"/>
                  <a:pt x="5549" y="11119"/>
                </a:cubicBezTo>
                <a:cubicBezTo>
                  <a:pt x="5286" y="11216"/>
                  <a:pt x="5149" y="11418"/>
                  <a:pt x="5127" y="11688"/>
                </a:cubicBezTo>
                <a:cubicBezTo>
                  <a:pt x="5086" y="12178"/>
                  <a:pt x="5245" y="12605"/>
                  <a:pt x="5566" y="12972"/>
                </a:cubicBezTo>
                <a:cubicBezTo>
                  <a:pt x="5677" y="13099"/>
                  <a:pt x="5816" y="13188"/>
                  <a:pt x="5973" y="13247"/>
                </a:cubicBezTo>
                <a:cubicBezTo>
                  <a:pt x="6084" y="13288"/>
                  <a:pt x="6191" y="13308"/>
                  <a:pt x="6295" y="13308"/>
                </a:cubicBezTo>
                <a:cubicBezTo>
                  <a:pt x="6408" y="13308"/>
                  <a:pt x="6516" y="13284"/>
                  <a:pt x="6620" y="13235"/>
                </a:cubicBezTo>
                <a:cubicBezTo>
                  <a:pt x="6734" y="13460"/>
                  <a:pt x="6850" y="13685"/>
                  <a:pt x="6972" y="13906"/>
                </a:cubicBezTo>
                <a:cubicBezTo>
                  <a:pt x="7635" y="15108"/>
                  <a:pt x="8356" y="16273"/>
                  <a:pt x="9186" y="17371"/>
                </a:cubicBezTo>
                <a:cubicBezTo>
                  <a:pt x="9202" y="17392"/>
                  <a:pt x="9216" y="17417"/>
                  <a:pt x="9231" y="17442"/>
                </a:cubicBezTo>
                <a:cubicBezTo>
                  <a:pt x="9185" y="17422"/>
                  <a:pt x="9151" y="17394"/>
                  <a:pt x="9118" y="17366"/>
                </a:cubicBezTo>
                <a:cubicBezTo>
                  <a:pt x="8458" y="16786"/>
                  <a:pt x="7765" y="16247"/>
                  <a:pt x="7032" y="15758"/>
                </a:cubicBezTo>
                <a:cubicBezTo>
                  <a:pt x="6705" y="15540"/>
                  <a:pt x="6371" y="15330"/>
                  <a:pt x="6030" y="15134"/>
                </a:cubicBezTo>
                <a:cubicBezTo>
                  <a:pt x="6182" y="14911"/>
                  <a:pt x="6191" y="14631"/>
                  <a:pt x="6046" y="14369"/>
                </a:cubicBezTo>
                <a:cubicBezTo>
                  <a:pt x="5836" y="13994"/>
                  <a:pt x="5432" y="13840"/>
                  <a:pt x="5112" y="13840"/>
                </a:cubicBezTo>
                <a:cubicBezTo>
                  <a:pt x="5076" y="13840"/>
                  <a:pt x="5042" y="13842"/>
                  <a:pt x="5009" y="13846"/>
                </a:cubicBezTo>
                <a:cubicBezTo>
                  <a:pt x="4552" y="13897"/>
                  <a:pt x="4078" y="14463"/>
                  <a:pt x="4387" y="15011"/>
                </a:cubicBezTo>
                <a:cubicBezTo>
                  <a:pt x="4408" y="15048"/>
                  <a:pt x="4424" y="15088"/>
                  <a:pt x="4441" y="15122"/>
                </a:cubicBezTo>
                <a:cubicBezTo>
                  <a:pt x="4431" y="15134"/>
                  <a:pt x="4428" y="15142"/>
                  <a:pt x="4424" y="15147"/>
                </a:cubicBezTo>
                <a:cubicBezTo>
                  <a:pt x="4401" y="15164"/>
                  <a:pt x="4379" y="15182"/>
                  <a:pt x="4354" y="15195"/>
                </a:cubicBezTo>
                <a:cubicBezTo>
                  <a:pt x="4041" y="15358"/>
                  <a:pt x="3831" y="15613"/>
                  <a:pt x="3691" y="15932"/>
                </a:cubicBezTo>
                <a:cubicBezTo>
                  <a:pt x="3465" y="16442"/>
                  <a:pt x="3610" y="16965"/>
                  <a:pt x="4072" y="17278"/>
                </a:cubicBezTo>
                <a:cubicBezTo>
                  <a:pt x="4352" y="17467"/>
                  <a:pt x="4661" y="17560"/>
                  <a:pt x="4993" y="17560"/>
                </a:cubicBezTo>
                <a:cubicBezTo>
                  <a:pt x="5032" y="17560"/>
                  <a:pt x="5072" y="17559"/>
                  <a:pt x="5112" y="17556"/>
                </a:cubicBezTo>
                <a:cubicBezTo>
                  <a:pt x="5672" y="17519"/>
                  <a:pt x="6041" y="17138"/>
                  <a:pt x="6058" y="16577"/>
                </a:cubicBezTo>
                <a:cubicBezTo>
                  <a:pt x="6060" y="16564"/>
                  <a:pt x="6057" y="16548"/>
                  <a:pt x="6057" y="16534"/>
                </a:cubicBezTo>
                <a:lnTo>
                  <a:pt x="6057" y="16534"/>
                </a:lnTo>
                <a:cubicBezTo>
                  <a:pt x="6203" y="16556"/>
                  <a:pt x="6350" y="16582"/>
                  <a:pt x="6495" y="16611"/>
                </a:cubicBezTo>
                <a:cubicBezTo>
                  <a:pt x="6830" y="16678"/>
                  <a:pt x="7160" y="16767"/>
                  <a:pt x="7475" y="16897"/>
                </a:cubicBezTo>
                <a:cubicBezTo>
                  <a:pt x="7847" y="17050"/>
                  <a:pt x="8220" y="17196"/>
                  <a:pt x="8584" y="17363"/>
                </a:cubicBezTo>
                <a:cubicBezTo>
                  <a:pt x="8919" y="17516"/>
                  <a:pt x="9231" y="17709"/>
                  <a:pt x="9497" y="17965"/>
                </a:cubicBezTo>
                <a:cubicBezTo>
                  <a:pt x="10909" y="19323"/>
                  <a:pt x="12139" y="20829"/>
                  <a:pt x="13171" y="22493"/>
                </a:cubicBezTo>
                <a:cubicBezTo>
                  <a:pt x="13983" y="23800"/>
                  <a:pt x="14657" y="25174"/>
                  <a:pt x="15164" y="26627"/>
                </a:cubicBezTo>
                <a:cubicBezTo>
                  <a:pt x="15278" y="26956"/>
                  <a:pt x="15395" y="27283"/>
                  <a:pt x="15452" y="27631"/>
                </a:cubicBezTo>
                <a:cubicBezTo>
                  <a:pt x="15727" y="29325"/>
                  <a:pt x="15906" y="31027"/>
                  <a:pt x="15901" y="32745"/>
                </a:cubicBezTo>
                <a:cubicBezTo>
                  <a:pt x="15901" y="32778"/>
                  <a:pt x="15904" y="32811"/>
                  <a:pt x="15914" y="32841"/>
                </a:cubicBezTo>
                <a:cubicBezTo>
                  <a:pt x="15931" y="32899"/>
                  <a:pt x="15975" y="32927"/>
                  <a:pt x="16036" y="32927"/>
                </a:cubicBezTo>
                <a:cubicBezTo>
                  <a:pt x="16037" y="32927"/>
                  <a:pt x="16038" y="32927"/>
                  <a:pt x="16039" y="32927"/>
                </a:cubicBezTo>
                <a:cubicBezTo>
                  <a:pt x="16096" y="32927"/>
                  <a:pt x="16132" y="32894"/>
                  <a:pt x="16147" y="32842"/>
                </a:cubicBezTo>
                <a:cubicBezTo>
                  <a:pt x="16157" y="32802"/>
                  <a:pt x="16162" y="32757"/>
                  <a:pt x="16162" y="32716"/>
                </a:cubicBezTo>
                <a:cubicBezTo>
                  <a:pt x="16153" y="32342"/>
                  <a:pt x="16145" y="31970"/>
                  <a:pt x="16131" y="31597"/>
                </a:cubicBezTo>
                <a:cubicBezTo>
                  <a:pt x="16054" y="29578"/>
                  <a:pt x="15790" y="27583"/>
                  <a:pt x="15370" y="25607"/>
                </a:cubicBezTo>
                <a:cubicBezTo>
                  <a:pt x="15295" y="25246"/>
                  <a:pt x="15198" y="24888"/>
                  <a:pt x="15139" y="24525"/>
                </a:cubicBezTo>
                <a:cubicBezTo>
                  <a:pt x="14998" y="23663"/>
                  <a:pt x="14948" y="22794"/>
                  <a:pt x="14938" y="21922"/>
                </a:cubicBezTo>
                <a:cubicBezTo>
                  <a:pt x="14920" y="20399"/>
                  <a:pt x="15023" y="18883"/>
                  <a:pt x="15253" y="17377"/>
                </a:cubicBezTo>
                <a:cubicBezTo>
                  <a:pt x="15273" y="17246"/>
                  <a:pt x="15296" y="17115"/>
                  <a:pt x="15350" y="16991"/>
                </a:cubicBezTo>
                <a:cubicBezTo>
                  <a:pt x="15383" y="16920"/>
                  <a:pt x="15414" y="16848"/>
                  <a:pt x="15444" y="16775"/>
                </a:cubicBezTo>
                <a:cubicBezTo>
                  <a:pt x="15631" y="16343"/>
                  <a:pt x="15849" y="15928"/>
                  <a:pt x="16128" y="15547"/>
                </a:cubicBezTo>
                <a:cubicBezTo>
                  <a:pt x="16434" y="15131"/>
                  <a:pt x="16778" y="14755"/>
                  <a:pt x="17161" y="14421"/>
                </a:cubicBezTo>
                <a:cubicBezTo>
                  <a:pt x="17205" y="14471"/>
                  <a:pt x="17258" y="14517"/>
                  <a:pt x="17321" y="14553"/>
                </a:cubicBezTo>
                <a:cubicBezTo>
                  <a:pt x="17428" y="14610"/>
                  <a:pt x="17543" y="14650"/>
                  <a:pt x="17654" y="14698"/>
                </a:cubicBezTo>
                <a:cubicBezTo>
                  <a:pt x="17656" y="14693"/>
                  <a:pt x="17659" y="14687"/>
                  <a:pt x="17661" y="14682"/>
                </a:cubicBezTo>
                <a:cubicBezTo>
                  <a:pt x="17709" y="14695"/>
                  <a:pt x="17756" y="14712"/>
                  <a:pt x="17806" y="14718"/>
                </a:cubicBezTo>
                <a:cubicBezTo>
                  <a:pt x="17854" y="14725"/>
                  <a:pt x="17901" y="14729"/>
                  <a:pt x="17948" y="14729"/>
                </a:cubicBezTo>
                <a:cubicBezTo>
                  <a:pt x="18305" y="14729"/>
                  <a:pt x="18618" y="14519"/>
                  <a:pt x="18752" y="14176"/>
                </a:cubicBezTo>
                <a:cubicBezTo>
                  <a:pt x="18900" y="13795"/>
                  <a:pt x="18756" y="13414"/>
                  <a:pt x="18394" y="13232"/>
                </a:cubicBezTo>
                <a:cubicBezTo>
                  <a:pt x="18318" y="13193"/>
                  <a:pt x="18239" y="13158"/>
                  <a:pt x="18161" y="13122"/>
                </a:cubicBezTo>
                <a:cubicBezTo>
                  <a:pt x="18037" y="13064"/>
                  <a:pt x="17911" y="13038"/>
                  <a:pt x="17790" y="13038"/>
                </a:cubicBezTo>
                <a:cubicBezTo>
                  <a:pt x="17359" y="13038"/>
                  <a:pt x="16989" y="13376"/>
                  <a:pt x="16982" y="13861"/>
                </a:cubicBezTo>
                <a:cubicBezTo>
                  <a:pt x="16980" y="13932"/>
                  <a:pt x="16982" y="14005"/>
                  <a:pt x="16992" y="14076"/>
                </a:cubicBezTo>
                <a:cubicBezTo>
                  <a:pt x="17008" y="14170"/>
                  <a:pt x="17042" y="14253"/>
                  <a:pt x="17087" y="14329"/>
                </a:cubicBezTo>
                <a:cubicBezTo>
                  <a:pt x="16372" y="14906"/>
                  <a:pt x="15815" y="15611"/>
                  <a:pt x="15424" y="16454"/>
                </a:cubicBezTo>
                <a:cubicBezTo>
                  <a:pt x="15505" y="15932"/>
                  <a:pt x="15610" y="15417"/>
                  <a:pt x="15741" y="14909"/>
                </a:cubicBezTo>
                <a:cubicBezTo>
                  <a:pt x="15874" y="14398"/>
                  <a:pt x="16008" y="13887"/>
                  <a:pt x="16159" y="13383"/>
                </a:cubicBezTo>
                <a:cubicBezTo>
                  <a:pt x="16310" y="12875"/>
                  <a:pt x="16483" y="12372"/>
                  <a:pt x="16690" y="11883"/>
                </a:cubicBezTo>
                <a:cubicBezTo>
                  <a:pt x="16758" y="11722"/>
                  <a:pt x="16829" y="11563"/>
                  <a:pt x="16898" y="11403"/>
                </a:cubicBezTo>
                <a:cubicBezTo>
                  <a:pt x="16903" y="11406"/>
                  <a:pt x="16906" y="11409"/>
                  <a:pt x="16909" y="11412"/>
                </a:cubicBezTo>
                <a:cubicBezTo>
                  <a:pt x="16931" y="11429"/>
                  <a:pt x="16960" y="11440"/>
                  <a:pt x="16986" y="11451"/>
                </a:cubicBezTo>
                <a:cubicBezTo>
                  <a:pt x="17070" y="11484"/>
                  <a:pt x="17151" y="11501"/>
                  <a:pt x="17228" y="11501"/>
                </a:cubicBezTo>
                <a:cubicBezTo>
                  <a:pt x="17386" y="11501"/>
                  <a:pt x="17530" y="11433"/>
                  <a:pt x="17661" y="11310"/>
                </a:cubicBezTo>
                <a:cubicBezTo>
                  <a:pt x="17804" y="11174"/>
                  <a:pt x="17895" y="11003"/>
                  <a:pt x="17945" y="10812"/>
                </a:cubicBezTo>
                <a:cubicBezTo>
                  <a:pt x="18022" y="10517"/>
                  <a:pt x="17940" y="10265"/>
                  <a:pt x="17709" y="10108"/>
                </a:cubicBezTo>
                <a:cubicBezTo>
                  <a:pt x="17575" y="10018"/>
                  <a:pt x="17437" y="9971"/>
                  <a:pt x="17297" y="9971"/>
                </a:cubicBezTo>
                <a:cubicBezTo>
                  <a:pt x="17183" y="9971"/>
                  <a:pt x="17068" y="10002"/>
                  <a:pt x="16954" y="10063"/>
                </a:cubicBezTo>
                <a:cubicBezTo>
                  <a:pt x="16475" y="10319"/>
                  <a:pt x="16421" y="10931"/>
                  <a:pt x="16818" y="11330"/>
                </a:cubicBezTo>
                <a:cubicBezTo>
                  <a:pt x="16588" y="11801"/>
                  <a:pt x="16386" y="12284"/>
                  <a:pt x="16205" y="12776"/>
                </a:cubicBezTo>
                <a:cubicBezTo>
                  <a:pt x="16032" y="13244"/>
                  <a:pt x="15877" y="13718"/>
                  <a:pt x="15735" y="14195"/>
                </a:cubicBezTo>
                <a:cubicBezTo>
                  <a:pt x="15610" y="14611"/>
                  <a:pt x="15514" y="15036"/>
                  <a:pt x="15406" y="15455"/>
                </a:cubicBezTo>
                <a:cubicBezTo>
                  <a:pt x="15397" y="15491"/>
                  <a:pt x="15387" y="15526"/>
                  <a:pt x="15378" y="15560"/>
                </a:cubicBezTo>
                <a:cubicBezTo>
                  <a:pt x="15357" y="15519"/>
                  <a:pt x="15350" y="15480"/>
                  <a:pt x="15349" y="15442"/>
                </a:cubicBezTo>
                <a:cubicBezTo>
                  <a:pt x="15296" y="14513"/>
                  <a:pt x="15113" y="13613"/>
                  <a:pt x="14802" y="12742"/>
                </a:cubicBezTo>
                <a:cubicBezTo>
                  <a:pt x="14957" y="12676"/>
                  <a:pt x="15080" y="12545"/>
                  <a:pt x="15150" y="12364"/>
                </a:cubicBezTo>
                <a:cubicBezTo>
                  <a:pt x="15167" y="12316"/>
                  <a:pt x="15181" y="12269"/>
                  <a:pt x="15210" y="12174"/>
                </a:cubicBezTo>
                <a:cubicBezTo>
                  <a:pt x="15218" y="12071"/>
                  <a:pt x="15236" y="11921"/>
                  <a:pt x="15236" y="11772"/>
                </a:cubicBezTo>
                <a:cubicBezTo>
                  <a:pt x="15236" y="11573"/>
                  <a:pt x="15165" y="11392"/>
                  <a:pt x="15042" y="11235"/>
                </a:cubicBezTo>
                <a:cubicBezTo>
                  <a:pt x="14833" y="10974"/>
                  <a:pt x="14563" y="10827"/>
                  <a:pt x="14230" y="10802"/>
                </a:cubicBezTo>
                <a:cubicBezTo>
                  <a:pt x="14209" y="10801"/>
                  <a:pt x="14189" y="10800"/>
                  <a:pt x="14169" y="10800"/>
                </a:cubicBezTo>
                <a:cubicBezTo>
                  <a:pt x="13799" y="10800"/>
                  <a:pt x="13489" y="11040"/>
                  <a:pt x="13393" y="11401"/>
                </a:cubicBezTo>
                <a:cubicBezTo>
                  <a:pt x="13281" y="11824"/>
                  <a:pt x="13461" y="12293"/>
                  <a:pt x="13838" y="12553"/>
                </a:cubicBezTo>
                <a:cubicBezTo>
                  <a:pt x="14018" y="12676"/>
                  <a:pt x="14221" y="12752"/>
                  <a:pt x="14435" y="12787"/>
                </a:cubicBezTo>
                <a:cubicBezTo>
                  <a:pt x="14471" y="12793"/>
                  <a:pt x="14507" y="12796"/>
                  <a:pt x="14542" y="12796"/>
                </a:cubicBezTo>
                <a:cubicBezTo>
                  <a:pt x="14600" y="12796"/>
                  <a:pt x="14657" y="12788"/>
                  <a:pt x="14711" y="12773"/>
                </a:cubicBezTo>
                <a:cubicBezTo>
                  <a:pt x="14969" y="13551"/>
                  <a:pt x="15131" y="14352"/>
                  <a:pt x="15191" y="15179"/>
                </a:cubicBezTo>
                <a:cubicBezTo>
                  <a:pt x="15228" y="15687"/>
                  <a:pt x="15248" y="16193"/>
                  <a:pt x="15150" y="16701"/>
                </a:cubicBezTo>
                <a:cubicBezTo>
                  <a:pt x="15059" y="17164"/>
                  <a:pt x="14992" y="17635"/>
                  <a:pt x="14935" y="18104"/>
                </a:cubicBezTo>
                <a:cubicBezTo>
                  <a:pt x="14869" y="18649"/>
                  <a:pt x="14812" y="19195"/>
                  <a:pt x="14772" y="19741"/>
                </a:cubicBezTo>
                <a:cubicBezTo>
                  <a:pt x="14690" y="20845"/>
                  <a:pt x="14691" y="21948"/>
                  <a:pt x="14775" y="23052"/>
                </a:cubicBezTo>
                <a:cubicBezTo>
                  <a:pt x="14776" y="23076"/>
                  <a:pt x="14775" y="23103"/>
                  <a:pt x="14775" y="23129"/>
                </a:cubicBezTo>
                <a:cubicBezTo>
                  <a:pt x="14750" y="23096"/>
                  <a:pt x="14738" y="23062"/>
                  <a:pt x="14728" y="23028"/>
                </a:cubicBezTo>
                <a:cubicBezTo>
                  <a:pt x="14211" y="21195"/>
                  <a:pt x="13580" y="19402"/>
                  <a:pt x="12839" y="17647"/>
                </a:cubicBezTo>
                <a:cubicBezTo>
                  <a:pt x="12622" y="17128"/>
                  <a:pt x="12393" y="16613"/>
                  <a:pt x="12233" y="16071"/>
                </a:cubicBezTo>
                <a:cubicBezTo>
                  <a:pt x="11872" y="14844"/>
                  <a:pt x="11580" y="13602"/>
                  <a:pt x="11316" y="12352"/>
                </a:cubicBezTo>
                <a:cubicBezTo>
                  <a:pt x="11205" y="11824"/>
                  <a:pt x="11160" y="11298"/>
                  <a:pt x="11185" y="10761"/>
                </a:cubicBezTo>
                <a:cubicBezTo>
                  <a:pt x="11210" y="10216"/>
                  <a:pt x="11257" y="9674"/>
                  <a:pt x="11339" y="9134"/>
                </a:cubicBezTo>
                <a:cubicBezTo>
                  <a:pt x="11410" y="8677"/>
                  <a:pt x="11486" y="8220"/>
                  <a:pt x="11602" y="7771"/>
                </a:cubicBezTo>
                <a:cubicBezTo>
                  <a:pt x="11708" y="7362"/>
                  <a:pt x="11821" y="6953"/>
                  <a:pt x="11933" y="6546"/>
                </a:cubicBezTo>
                <a:cubicBezTo>
                  <a:pt x="11957" y="6461"/>
                  <a:pt x="11986" y="6376"/>
                  <a:pt x="12014" y="6293"/>
                </a:cubicBezTo>
                <a:cubicBezTo>
                  <a:pt x="12099" y="6339"/>
                  <a:pt x="12194" y="6379"/>
                  <a:pt x="12307" y="6402"/>
                </a:cubicBezTo>
                <a:cubicBezTo>
                  <a:pt x="12356" y="6415"/>
                  <a:pt x="12406" y="6424"/>
                  <a:pt x="12455" y="6430"/>
                </a:cubicBezTo>
                <a:cubicBezTo>
                  <a:pt x="12499" y="6436"/>
                  <a:pt x="12541" y="6439"/>
                  <a:pt x="12582" y="6439"/>
                </a:cubicBezTo>
                <a:cubicBezTo>
                  <a:pt x="12844" y="6439"/>
                  <a:pt x="13056" y="6324"/>
                  <a:pt x="13221" y="6098"/>
                </a:cubicBezTo>
                <a:cubicBezTo>
                  <a:pt x="13318" y="5964"/>
                  <a:pt x="13380" y="5811"/>
                  <a:pt x="13438" y="5571"/>
                </a:cubicBezTo>
                <a:cubicBezTo>
                  <a:pt x="13471" y="5443"/>
                  <a:pt x="13480" y="5226"/>
                  <a:pt x="13444" y="5054"/>
                </a:cubicBezTo>
                <a:cubicBezTo>
                  <a:pt x="13367" y="4685"/>
                  <a:pt x="13077" y="4396"/>
                  <a:pt x="12725" y="4345"/>
                </a:cubicBezTo>
                <a:cubicBezTo>
                  <a:pt x="12676" y="4338"/>
                  <a:pt x="12627" y="4335"/>
                  <a:pt x="12577" y="4335"/>
                </a:cubicBezTo>
                <a:cubicBezTo>
                  <a:pt x="12195" y="4335"/>
                  <a:pt x="11810" y="4544"/>
                  <a:pt x="11645" y="4946"/>
                </a:cubicBezTo>
                <a:cubicBezTo>
                  <a:pt x="11578" y="5109"/>
                  <a:pt x="11548" y="5276"/>
                  <a:pt x="11549" y="5449"/>
                </a:cubicBezTo>
                <a:cubicBezTo>
                  <a:pt x="11551" y="5751"/>
                  <a:pt x="11656" y="6043"/>
                  <a:pt x="11916" y="6231"/>
                </a:cubicBezTo>
                <a:cubicBezTo>
                  <a:pt x="11733" y="6727"/>
                  <a:pt x="11582" y="7233"/>
                  <a:pt x="11450" y="7748"/>
                </a:cubicBezTo>
                <a:cubicBezTo>
                  <a:pt x="11214" y="8683"/>
                  <a:pt x="11069" y="9631"/>
                  <a:pt x="11004" y="10596"/>
                </a:cubicBezTo>
                <a:cubicBezTo>
                  <a:pt x="10639" y="8318"/>
                  <a:pt x="10330" y="6037"/>
                  <a:pt x="10264" y="3733"/>
                </a:cubicBezTo>
                <a:lnTo>
                  <a:pt x="10264" y="3733"/>
                </a:lnTo>
                <a:cubicBezTo>
                  <a:pt x="10314" y="3744"/>
                  <a:pt x="10364" y="3750"/>
                  <a:pt x="10411" y="3750"/>
                </a:cubicBezTo>
                <a:cubicBezTo>
                  <a:pt x="10601" y="3750"/>
                  <a:pt x="10767" y="3662"/>
                  <a:pt x="10910" y="3509"/>
                </a:cubicBezTo>
                <a:cubicBezTo>
                  <a:pt x="11034" y="3375"/>
                  <a:pt x="11115" y="3216"/>
                  <a:pt x="11157" y="3038"/>
                </a:cubicBezTo>
                <a:cubicBezTo>
                  <a:pt x="11251" y="2671"/>
                  <a:pt x="11139" y="2347"/>
                  <a:pt x="10848" y="2148"/>
                </a:cubicBezTo>
                <a:cubicBezTo>
                  <a:pt x="10711" y="2054"/>
                  <a:pt x="10562" y="2009"/>
                  <a:pt x="10418" y="2009"/>
                </a:cubicBezTo>
                <a:cubicBezTo>
                  <a:pt x="10154" y="2009"/>
                  <a:pt x="9908" y="2159"/>
                  <a:pt x="9782" y="2433"/>
                </a:cubicBezTo>
                <a:cubicBezTo>
                  <a:pt x="9750" y="2503"/>
                  <a:pt x="9722" y="2583"/>
                  <a:pt x="9719" y="2658"/>
                </a:cubicBezTo>
                <a:cubicBezTo>
                  <a:pt x="9713" y="2830"/>
                  <a:pt x="9705" y="3004"/>
                  <a:pt x="9731" y="3172"/>
                </a:cubicBezTo>
                <a:cubicBezTo>
                  <a:pt x="9773" y="3445"/>
                  <a:pt x="9935" y="3634"/>
                  <a:pt x="10200" y="3717"/>
                </a:cubicBezTo>
                <a:cubicBezTo>
                  <a:pt x="10188" y="4338"/>
                  <a:pt x="10206" y="4956"/>
                  <a:pt x="10236" y="5577"/>
                </a:cubicBezTo>
                <a:cubicBezTo>
                  <a:pt x="10281" y="6529"/>
                  <a:pt x="10369" y="7477"/>
                  <a:pt x="10473" y="8424"/>
                </a:cubicBezTo>
                <a:cubicBezTo>
                  <a:pt x="10449" y="8392"/>
                  <a:pt x="10435" y="8358"/>
                  <a:pt x="10424" y="8321"/>
                </a:cubicBezTo>
                <a:cubicBezTo>
                  <a:pt x="10072" y="7247"/>
                  <a:pt x="9674" y="6191"/>
                  <a:pt x="9223" y="5154"/>
                </a:cubicBezTo>
                <a:cubicBezTo>
                  <a:pt x="9271" y="5114"/>
                  <a:pt x="9316" y="5072"/>
                  <a:pt x="9361" y="5020"/>
                </a:cubicBezTo>
                <a:cubicBezTo>
                  <a:pt x="9492" y="4864"/>
                  <a:pt x="9586" y="4688"/>
                  <a:pt x="9640" y="4475"/>
                </a:cubicBezTo>
                <a:cubicBezTo>
                  <a:pt x="9713" y="4240"/>
                  <a:pt x="9686" y="4003"/>
                  <a:pt x="9537" y="3790"/>
                </a:cubicBezTo>
                <a:cubicBezTo>
                  <a:pt x="9362" y="3543"/>
                  <a:pt x="9199" y="3291"/>
                  <a:pt x="9043" y="3032"/>
                </a:cubicBezTo>
                <a:cubicBezTo>
                  <a:pt x="8912" y="2816"/>
                  <a:pt x="8713" y="2677"/>
                  <a:pt x="8463" y="2620"/>
                </a:cubicBezTo>
                <a:cubicBezTo>
                  <a:pt x="8406" y="2607"/>
                  <a:pt x="8351" y="2601"/>
                  <a:pt x="8297" y="2601"/>
                </a:cubicBezTo>
                <a:cubicBezTo>
                  <a:pt x="8077" y="2601"/>
                  <a:pt x="7889" y="2710"/>
                  <a:pt x="7762" y="2916"/>
                </a:cubicBezTo>
                <a:cubicBezTo>
                  <a:pt x="7677" y="3055"/>
                  <a:pt x="7638" y="3209"/>
                  <a:pt x="7629" y="3367"/>
                </a:cubicBezTo>
                <a:cubicBezTo>
                  <a:pt x="7606" y="3742"/>
                  <a:pt x="7634" y="4114"/>
                  <a:pt x="7760" y="4470"/>
                </a:cubicBezTo>
                <a:cubicBezTo>
                  <a:pt x="7807" y="4605"/>
                  <a:pt x="7871" y="4736"/>
                  <a:pt x="7944" y="4858"/>
                </a:cubicBezTo>
                <a:cubicBezTo>
                  <a:pt x="8041" y="5021"/>
                  <a:pt x="8182" y="5146"/>
                  <a:pt x="8356" y="5226"/>
                </a:cubicBezTo>
                <a:cubicBezTo>
                  <a:pt x="8503" y="5295"/>
                  <a:pt x="8640" y="5329"/>
                  <a:pt x="8767" y="5329"/>
                </a:cubicBezTo>
                <a:cubicBezTo>
                  <a:pt x="8896" y="5329"/>
                  <a:pt x="9016" y="5294"/>
                  <a:pt x="9128" y="5225"/>
                </a:cubicBezTo>
                <a:cubicBezTo>
                  <a:pt x="9409" y="5932"/>
                  <a:pt x="9679" y="6643"/>
                  <a:pt x="9935" y="7361"/>
                </a:cubicBezTo>
                <a:cubicBezTo>
                  <a:pt x="10321" y="8447"/>
                  <a:pt x="10632" y="9552"/>
                  <a:pt x="10815" y="10694"/>
                </a:cubicBezTo>
                <a:cubicBezTo>
                  <a:pt x="11055" y="12216"/>
                  <a:pt x="11372" y="13721"/>
                  <a:pt x="11781" y="15207"/>
                </a:cubicBezTo>
                <a:cubicBezTo>
                  <a:pt x="11788" y="15233"/>
                  <a:pt x="11791" y="15259"/>
                  <a:pt x="11798" y="15286"/>
                </a:cubicBezTo>
                <a:cubicBezTo>
                  <a:pt x="11761" y="15255"/>
                  <a:pt x="11742" y="15218"/>
                  <a:pt x="11724" y="15179"/>
                </a:cubicBezTo>
                <a:cubicBezTo>
                  <a:pt x="10384" y="12420"/>
                  <a:pt x="8797" y="9809"/>
                  <a:pt x="6975" y="7342"/>
                </a:cubicBezTo>
                <a:cubicBezTo>
                  <a:pt x="6841" y="7160"/>
                  <a:pt x="6695" y="6984"/>
                  <a:pt x="6581" y="6790"/>
                </a:cubicBezTo>
                <a:cubicBezTo>
                  <a:pt x="6396" y="6470"/>
                  <a:pt x="6219" y="6145"/>
                  <a:pt x="6060" y="5811"/>
                </a:cubicBezTo>
                <a:cubicBezTo>
                  <a:pt x="5580" y="4808"/>
                  <a:pt x="5212" y="3762"/>
                  <a:pt x="4913" y="2692"/>
                </a:cubicBezTo>
                <a:cubicBezTo>
                  <a:pt x="4828" y="2390"/>
                  <a:pt x="4752" y="2084"/>
                  <a:pt x="4681" y="1779"/>
                </a:cubicBezTo>
                <a:cubicBezTo>
                  <a:pt x="4800" y="1752"/>
                  <a:pt x="4910" y="1695"/>
                  <a:pt x="5007" y="1598"/>
                </a:cubicBezTo>
                <a:cubicBezTo>
                  <a:pt x="5127" y="1478"/>
                  <a:pt x="5198" y="1331"/>
                  <a:pt x="5239" y="1168"/>
                </a:cubicBezTo>
                <a:cubicBezTo>
                  <a:pt x="5248" y="1112"/>
                  <a:pt x="5263" y="1056"/>
                  <a:pt x="5268" y="999"/>
                </a:cubicBezTo>
                <a:cubicBezTo>
                  <a:pt x="5297" y="643"/>
                  <a:pt x="5181" y="342"/>
                  <a:pt x="4876" y="149"/>
                </a:cubicBezTo>
                <a:cubicBezTo>
                  <a:pt x="4711" y="45"/>
                  <a:pt x="4550" y="0"/>
                  <a:pt x="4403" y="0"/>
                </a:cubicBezTo>
                <a:close/>
              </a:path>
            </a:pathLst>
          </a:custGeom>
          <a:gradFill>
            <a:gsLst>
              <a:gs pos="0">
                <a:schemeClr val="accent1"/>
              </a:gs>
              <a:gs pos="33000">
                <a:srgbClr val="D2BF9B"/>
              </a:gs>
              <a:gs pos="67000">
                <a:schemeClr val="accent1"/>
              </a:gs>
              <a:gs pos="100000">
                <a:schemeClr val="accent2"/>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281" name="Google Shape;5281;p197">
            <a:extLst>
              <a:ext uri="{C183D7F6-B498-43B3-948B-1728B52AA6E4}">
                <adec:decorative xmlns:adec="http://schemas.microsoft.com/office/drawing/2017/decorative" val="1"/>
              </a:ext>
            </a:extLst>
          </p:cNvPr>
          <p:cNvGrpSpPr/>
          <p:nvPr/>
        </p:nvGrpSpPr>
        <p:grpSpPr>
          <a:xfrm rot="-5400000" flipH="1">
            <a:off x="9477831" y="493834"/>
            <a:ext cx="1979128" cy="1925025"/>
            <a:chOff x="6587025" y="1915625"/>
            <a:chExt cx="890750" cy="866400"/>
          </a:xfrm>
        </p:grpSpPr>
        <p:sp>
          <p:nvSpPr>
            <p:cNvPr id="5282" name="Google Shape;5282;p197"/>
            <p:cNvSpPr/>
            <p:nvPr/>
          </p:nvSpPr>
          <p:spPr>
            <a:xfrm>
              <a:off x="7078875" y="2619750"/>
              <a:ext cx="25" cy="75"/>
            </a:xfrm>
            <a:custGeom>
              <a:avLst/>
              <a:gdLst/>
              <a:ahLst/>
              <a:cxnLst/>
              <a:rect l="l" t="t" r="r" b="b"/>
              <a:pathLst>
                <a:path w="1" h="3" extrusionOk="0">
                  <a:moveTo>
                    <a:pt x="0" y="2"/>
                  </a:move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3" name="Google Shape;5283;p197"/>
            <p:cNvSpPr/>
            <p:nvPr/>
          </p:nvSpPr>
          <p:spPr>
            <a:xfrm>
              <a:off x="7076375" y="2619750"/>
              <a:ext cx="5075" cy="75"/>
            </a:xfrm>
            <a:custGeom>
              <a:avLst/>
              <a:gdLst/>
              <a:ahLst/>
              <a:cxnLst/>
              <a:rect l="l" t="t" r="r" b="b"/>
              <a:pathLst>
                <a:path w="203" h="3" extrusionOk="0">
                  <a:moveTo>
                    <a:pt x="0" y="1"/>
                  </a:moveTo>
                  <a:lnTo>
                    <a:pt x="0" y="2"/>
                  </a:lnTo>
                  <a:lnTo>
                    <a:pt x="20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4" name="Google Shape;5284;p197"/>
            <p:cNvSpPr/>
            <p:nvPr/>
          </p:nvSpPr>
          <p:spPr>
            <a:xfrm>
              <a:off x="7072975" y="2592950"/>
              <a:ext cx="100" cy="325"/>
            </a:xfrm>
            <a:custGeom>
              <a:avLst/>
              <a:gdLst/>
              <a:ahLst/>
              <a:cxnLst/>
              <a:rect l="l" t="t" r="r" b="b"/>
              <a:pathLst>
                <a:path w="4" h="13" extrusionOk="0">
                  <a:moveTo>
                    <a:pt x="0" y="0"/>
                  </a:moveTo>
                  <a:cubicBezTo>
                    <a:pt x="0" y="0"/>
                    <a:pt x="0" y="0"/>
                    <a:pt x="0" y="2"/>
                  </a:cubicBezTo>
                  <a:cubicBezTo>
                    <a:pt x="2" y="5"/>
                    <a:pt x="2" y="8"/>
                    <a:pt x="3" y="12"/>
                  </a:cubicBezTo>
                  <a:lnTo>
                    <a:pt x="3" y="12"/>
                  </a:lnTo>
                  <a:cubicBezTo>
                    <a:pt x="2" y="8"/>
                    <a:pt x="2" y="5"/>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5" name="Google Shape;5285;p197"/>
            <p:cNvSpPr/>
            <p:nvPr/>
          </p:nvSpPr>
          <p:spPr>
            <a:xfrm>
              <a:off x="7070200" y="2587850"/>
              <a:ext cx="5250" cy="6125"/>
            </a:xfrm>
            <a:custGeom>
              <a:avLst/>
              <a:gdLst/>
              <a:ahLst/>
              <a:cxnLst/>
              <a:rect l="l" t="t" r="r" b="b"/>
              <a:pathLst>
                <a:path w="210" h="245" extrusionOk="0">
                  <a:moveTo>
                    <a:pt x="173" y="0"/>
                  </a:moveTo>
                  <a:lnTo>
                    <a:pt x="40" y="133"/>
                  </a:lnTo>
                  <a:lnTo>
                    <a:pt x="0" y="187"/>
                  </a:lnTo>
                  <a:lnTo>
                    <a:pt x="17" y="244"/>
                  </a:lnTo>
                  <a:lnTo>
                    <a:pt x="120" y="213"/>
                  </a:lnTo>
                  <a:lnTo>
                    <a:pt x="210" y="187"/>
                  </a:lnTo>
                  <a:lnTo>
                    <a:pt x="190" y="190"/>
                  </a:lnTo>
                  <a:lnTo>
                    <a:pt x="210" y="184"/>
                  </a:lnTo>
                  <a:lnTo>
                    <a:pt x="17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6" name="Google Shape;5286;p197"/>
            <p:cNvSpPr/>
            <p:nvPr/>
          </p:nvSpPr>
          <p:spPr>
            <a:xfrm>
              <a:off x="7153875" y="2090200"/>
              <a:ext cx="100" cy="800"/>
            </a:xfrm>
            <a:custGeom>
              <a:avLst/>
              <a:gdLst/>
              <a:ahLst/>
              <a:cxnLst/>
              <a:rect l="l" t="t" r="r" b="b"/>
              <a:pathLst>
                <a:path w="4" h="32" extrusionOk="0">
                  <a:moveTo>
                    <a:pt x="4" y="1"/>
                  </a:moveTo>
                  <a:cubicBezTo>
                    <a:pt x="1" y="9"/>
                    <a:pt x="2" y="17"/>
                    <a:pt x="1" y="25"/>
                  </a:cubicBezTo>
                  <a:lnTo>
                    <a:pt x="1" y="25"/>
                  </a:lnTo>
                  <a:lnTo>
                    <a:pt x="4" y="1"/>
                  </a:lnTo>
                  <a:close/>
                  <a:moveTo>
                    <a:pt x="1" y="25"/>
                  </a:moveTo>
                  <a:lnTo>
                    <a:pt x="1" y="32"/>
                  </a:lnTo>
                  <a:cubicBezTo>
                    <a:pt x="1" y="30"/>
                    <a:pt x="1" y="27"/>
                    <a:pt x="1" y="2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7" name="Google Shape;5287;p197"/>
            <p:cNvSpPr/>
            <p:nvPr/>
          </p:nvSpPr>
          <p:spPr>
            <a:xfrm>
              <a:off x="7151375" y="2089550"/>
              <a:ext cx="5100" cy="1775"/>
            </a:xfrm>
            <a:custGeom>
              <a:avLst/>
              <a:gdLst/>
              <a:ahLst/>
              <a:cxnLst/>
              <a:rect l="l" t="t" r="r" b="b"/>
              <a:pathLst>
                <a:path w="204" h="71" extrusionOk="0">
                  <a:moveTo>
                    <a:pt x="6" y="1"/>
                  </a:moveTo>
                  <a:cubicBezTo>
                    <a:pt x="2" y="18"/>
                    <a:pt x="0" y="33"/>
                    <a:pt x="0" y="44"/>
                  </a:cubicBezTo>
                  <a:lnTo>
                    <a:pt x="101" y="58"/>
                  </a:lnTo>
                  <a:lnTo>
                    <a:pt x="0" y="48"/>
                  </a:lnTo>
                  <a:lnTo>
                    <a:pt x="0" y="48"/>
                  </a:lnTo>
                  <a:lnTo>
                    <a:pt x="201" y="69"/>
                  </a:lnTo>
                  <a:lnTo>
                    <a:pt x="201" y="70"/>
                  </a:lnTo>
                  <a:lnTo>
                    <a:pt x="204" y="41"/>
                  </a:lnTo>
                  <a:lnTo>
                    <a:pt x="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8" name="Google Shape;5288;p197"/>
            <p:cNvSpPr/>
            <p:nvPr/>
          </p:nvSpPr>
          <p:spPr>
            <a:xfrm>
              <a:off x="7007875" y="2357700"/>
              <a:ext cx="250" cy="300"/>
            </a:xfrm>
            <a:custGeom>
              <a:avLst/>
              <a:gdLst/>
              <a:ahLst/>
              <a:cxnLst/>
              <a:rect l="l" t="t" r="r" b="b"/>
              <a:pathLst>
                <a:path w="10" h="12" extrusionOk="0">
                  <a:moveTo>
                    <a:pt x="1" y="1"/>
                  </a:moveTo>
                  <a:cubicBezTo>
                    <a:pt x="1" y="1"/>
                    <a:pt x="1" y="2"/>
                    <a:pt x="1" y="2"/>
                  </a:cubicBezTo>
                  <a:cubicBezTo>
                    <a:pt x="4" y="5"/>
                    <a:pt x="7" y="8"/>
                    <a:pt x="10" y="11"/>
                  </a:cubicBezTo>
                  <a:cubicBezTo>
                    <a:pt x="7" y="8"/>
                    <a:pt x="4" y="5"/>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9" name="Google Shape;5289;p197"/>
            <p:cNvSpPr/>
            <p:nvPr/>
          </p:nvSpPr>
          <p:spPr>
            <a:xfrm>
              <a:off x="7005325" y="2353775"/>
              <a:ext cx="5075" cy="6000"/>
            </a:xfrm>
            <a:custGeom>
              <a:avLst/>
              <a:gdLst/>
              <a:ahLst/>
              <a:cxnLst/>
              <a:rect l="l" t="t" r="r" b="b"/>
              <a:pathLst>
                <a:path w="203" h="240" extrusionOk="0">
                  <a:moveTo>
                    <a:pt x="92" y="0"/>
                  </a:moveTo>
                  <a:lnTo>
                    <a:pt x="1" y="125"/>
                  </a:lnTo>
                  <a:lnTo>
                    <a:pt x="12" y="210"/>
                  </a:lnTo>
                  <a:lnTo>
                    <a:pt x="39" y="239"/>
                  </a:lnTo>
                  <a:lnTo>
                    <a:pt x="109" y="162"/>
                  </a:lnTo>
                  <a:lnTo>
                    <a:pt x="203" y="159"/>
                  </a:lnTo>
                  <a:lnTo>
                    <a:pt x="113" y="158"/>
                  </a:lnTo>
                  <a:lnTo>
                    <a:pt x="177" y="90"/>
                  </a:lnTo>
                  <a:lnTo>
                    <a:pt x="175" y="90"/>
                  </a:lnTo>
                  <a:lnTo>
                    <a:pt x="177" y="88"/>
                  </a:lnTo>
                  <a:lnTo>
                    <a:pt x="9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0" name="Google Shape;5290;p197"/>
            <p:cNvSpPr/>
            <p:nvPr/>
          </p:nvSpPr>
          <p:spPr>
            <a:xfrm>
              <a:off x="6797600" y="2514275"/>
              <a:ext cx="100" cy="450"/>
            </a:xfrm>
            <a:custGeom>
              <a:avLst/>
              <a:gdLst/>
              <a:ahLst/>
              <a:cxnLst/>
              <a:rect l="l" t="t" r="r" b="b"/>
              <a:pathLst>
                <a:path w="4" h="18" extrusionOk="0">
                  <a:moveTo>
                    <a:pt x="1" y="0"/>
                  </a:moveTo>
                  <a:cubicBezTo>
                    <a:pt x="2" y="7"/>
                    <a:pt x="2" y="11"/>
                    <a:pt x="4" y="17"/>
                  </a:cubicBezTo>
                  <a:cubicBezTo>
                    <a:pt x="4" y="11"/>
                    <a:pt x="2" y="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1" name="Google Shape;5291;p197"/>
            <p:cNvSpPr/>
            <p:nvPr/>
          </p:nvSpPr>
          <p:spPr>
            <a:xfrm>
              <a:off x="6794600" y="2511100"/>
              <a:ext cx="5525" cy="5625"/>
            </a:xfrm>
            <a:custGeom>
              <a:avLst/>
              <a:gdLst/>
              <a:ahLst/>
              <a:cxnLst/>
              <a:rect l="l" t="t" r="r" b="b"/>
              <a:pathLst>
                <a:path w="221" h="225" extrusionOk="0">
                  <a:moveTo>
                    <a:pt x="213" y="1"/>
                  </a:moveTo>
                  <a:lnTo>
                    <a:pt x="108" y="27"/>
                  </a:lnTo>
                  <a:lnTo>
                    <a:pt x="0" y="72"/>
                  </a:lnTo>
                  <a:lnTo>
                    <a:pt x="26" y="171"/>
                  </a:lnTo>
                  <a:lnTo>
                    <a:pt x="124" y="144"/>
                  </a:lnTo>
                  <a:lnTo>
                    <a:pt x="145" y="225"/>
                  </a:lnTo>
                  <a:lnTo>
                    <a:pt x="125" y="144"/>
                  </a:lnTo>
                  <a:lnTo>
                    <a:pt x="221" y="110"/>
                  </a:ln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2" name="Google Shape;5292;p197"/>
            <p:cNvSpPr/>
            <p:nvPr/>
          </p:nvSpPr>
          <p:spPr>
            <a:xfrm>
              <a:off x="6662525" y="2706525"/>
              <a:ext cx="575" cy="325"/>
            </a:xfrm>
            <a:custGeom>
              <a:avLst/>
              <a:gdLst/>
              <a:ahLst/>
              <a:cxnLst/>
              <a:rect l="l" t="t" r="r" b="b"/>
              <a:pathLst>
                <a:path w="23" h="13" extrusionOk="0">
                  <a:moveTo>
                    <a:pt x="0" y="1"/>
                  </a:moveTo>
                  <a:lnTo>
                    <a:pt x="0" y="1"/>
                  </a:lnTo>
                  <a:cubicBezTo>
                    <a:pt x="7" y="5"/>
                    <a:pt x="14" y="8"/>
                    <a:pt x="22" y="13"/>
                  </a:cubicBezTo>
                  <a:cubicBezTo>
                    <a:pt x="22" y="13"/>
                    <a:pt x="22" y="11"/>
                    <a:pt x="22" y="11"/>
                  </a:cubicBezTo>
                  <a:cubicBezTo>
                    <a:pt x="14" y="8"/>
                    <a:pt x="8" y="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3" name="Google Shape;5293;p197"/>
            <p:cNvSpPr/>
            <p:nvPr/>
          </p:nvSpPr>
          <p:spPr>
            <a:xfrm>
              <a:off x="6661225" y="2704250"/>
              <a:ext cx="4875" cy="6625"/>
            </a:xfrm>
            <a:custGeom>
              <a:avLst/>
              <a:gdLst/>
              <a:ahLst/>
              <a:cxnLst/>
              <a:rect l="l" t="t" r="r" b="b"/>
              <a:pathLst>
                <a:path w="195" h="265" extrusionOk="0">
                  <a:moveTo>
                    <a:pt x="97" y="1"/>
                  </a:moveTo>
                  <a:lnTo>
                    <a:pt x="45" y="98"/>
                  </a:lnTo>
                  <a:lnTo>
                    <a:pt x="0" y="178"/>
                  </a:lnTo>
                  <a:lnTo>
                    <a:pt x="145" y="264"/>
                  </a:lnTo>
                  <a:lnTo>
                    <a:pt x="194" y="50"/>
                  </a:lnTo>
                  <a:lnTo>
                    <a:pt x="120" y="13"/>
                  </a:lnTo>
                  <a:lnTo>
                    <a:pt x="105" y="5"/>
                  </a:lnTo>
                  <a:lnTo>
                    <a:pt x="85" y="36"/>
                  </a:lnTo>
                  <a:lnTo>
                    <a:pt x="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4" name="Google Shape;5294;p197"/>
            <p:cNvSpPr/>
            <p:nvPr/>
          </p:nvSpPr>
          <p:spPr>
            <a:xfrm>
              <a:off x="7331675" y="1993675"/>
              <a:ext cx="32125" cy="24950"/>
            </a:xfrm>
            <a:custGeom>
              <a:avLst/>
              <a:gdLst/>
              <a:ahLst/>
              <a:cxnLst/>
              <a:rect l="l" t="t" r="r" b="b"/>
              <a:pathLst>
                <a:path w="1285" h="998" extrusionOk="0">
                  <a:moveTo>
                    <a:pt x="796" y="206"/>
                  </a:moveTo>
                  <a:cubicBezTo>
                    <a:pt x="815" y="210"/>
                    <a:pt x="835" y="215"/>
                    <a:pt x="855" y="220"/>
                  </a:cubicBezTo>
                  <a:cubicBezTo>
                    <a:pt x="906" y="232"/>
                    <a:pt x="955" y="243"/>
                    <a:pt x="996" y="261"/>
                  </a:cubicBezTo>
                  <a:cubicBezTo>
                    <a:pt x="1020" y="274"/>
                    <a:pt x="1053" y="295"/>
                    <a:pt x="1063" y="332"/>
                  </a:cubicBezTo>
                  <a:cubicBezTo>
                    <a:pt x="1073" y="365"/>
                    <a:pt x="1063" y="403"/>
                    <a:pt x="1037" y="440"/>
                  </a:cubicBezTo>
                  <a:cubicBezTo>
                    <a:pt x="1023" y="462"/>
                    <a:pt x="1008" y="484"/>
                    <a:pt x="994" y="494"/>
                  </a:cubicBezTo>
                  <a:lnTo>
                    <a:pt x="931" y="544"/>
                  </a:lnTo>
                  <a:cubicBezTo>
                    <a:pt x="838" y="615"/>
                    <a:pt x="742" y="689"/>
                    <a:pt x="645" y="752"/>
                  </a:cubicBezTo>
                  <a:cubicBezTo>
                    <a:pt x="611" y="774"/>
                    <a:pt x="559" y="789"/>
                    <a:pt x="497" y="794"/>
                  </a:cubicBezTo>
                  <a:cubicBezTo>
                    <a:pt x="489" y="794"/>
                    <a:pt x="482" y="795"/>
                    <a:pt x="474" y="795"/>
                  </a:cubicBezTo>
                  <a:cubicBezTo>
                    <a:pt x="383" y="795"/>
                    <a:pt x="304" y="744"/>
                    <a:pt x="264" y="658"/>
                  </a:cubicBezTo>
                  <a:cubicBezTo>
                    <a:pt x="221" y="564"/>
                    <a:pt x="239" y="453"/>
                    <a:pt x="312" y="383"/>
                  </a:cubicBezTo>
                  <a:lnTo>
                    <a:pt x="312" y="382"/>
                  </a:lnTo>
                  <a:cubicBezTo>
                    <a:pt x="346" y="348"/>
                    <a:pt x="394" y="317"/>
                    <a:pt x="454" y="288"/>
                  </a:cubicBezTo>
                  <a:cubicBezTo>
                    <a:pt x="529" y="252"/>
                    <a:pt x="650" y="223"/>
                    <a:pt x="796" y="206"/>
                  </a:cubicBezTo>
                  <a:close/>
                  <a:moveTo>
                    <a:pt x="812" y="1"/>
                  </a:moveTo>
                  <a:lnTo>
                    <a:pt x="793" y="4"/>
                  </a:lnTo>
                  <a:cubicBezTo>
                    <a:pt x="668" y="16"/>
                    <a:pt x="492" y="45"/>
                    <a:pt x="366" y="105"/>
                  </a:cubicBezTo>
                  <a:cubicBezTo>
                    <a:pt x="286" y="144"/>
                    <a:pt x="221" y="189"/>
                    <a:pt x="170" y="238"/>
                  </a:cubicBezTo>
                  <a:cubicBezTo>
                    <a:pt x="37" y="369"/>
                    <a:pt x="0" y="572"/>
                    <a:pt x="80" y="743"/>
                  </a:cubicBezTo>
                  <a:cubicBezTo>
                    <a:pt x="154" y="900"/>
                    <a:pt x="307" y="997"/>
                    <a:pt x="477" y="997"/>
                  </a:cubicBezTo>
                  <a:cubicBezTo>
                    <a:pt x="489" y="997"/>
                    <a:pt x="502" y="996"/>
                    <a:pt x="516" y="994"/>
                  </a:cubicBezTo>
                  <a:cubicBezTo>
                    <a:pt x="582" y="990"/>
                    <a:pt x="676" y="971"/>
                    <a:pt x="755" y="922"/>
                  </a:cubicBezTo>
                  <a:cubicBezTo>
                    <a:pt x="860" y="854"/>
                    <a:pt x="958" y="777"/>
                    <a:pt x="1054" y="703"/>
                  </a:cubicBezTo>
                  <a:lnTo>
                    <a:pt x="1117" y="655"/>
                  </a:lnTo>
                  <a:cubicBezTo>
                    <a:pt x="1154" y="626"/>
                    <a:pt x="1182" y="589"/>
                    <a:pt x="1205" y="553"/>
                  </a:cubicBezTo>
                  <a:cubicBezTo>
                    <a:pt x="1264" y="467"/>
                    <a:pt x="1284" y="368"/>
                    <a:pt x="1258" y="278"/>
                  </a:cubicBezTo>
                  <a:cubicBezTo>
                    <a:pt x="1235" y="192"/>
                    <a:pt x="1171" y="121"/>
                    <a:pt x="1080" y="78"/>
                  </a:cubicBezTo>
                  <a:cubicBezTo>
                    <a:pt x="1020" y="50"/>
                    <a:pt x="958" y="36"/>
                    <a:pt x="900" y="24"/>
                  </a:cubicBezTo>
                  <a:cubicBezTo>
                    <a:pt x="877" y="17"/>
                    <a:pt x="852" y="13"/>
                    <a:pt x="830" y="7"/>
                  </a:cubicBezTo>
                  <a:lnTo>
                    <a:pt x="81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5" name="Google Shape;5295;p197"/>
            <p:cNvSpPr/>
            <p:nvPr/>
          </p:nvSpPr>
          <p:spPr>
            <a:xfrm>
              <a:off x="6587025" y="1915625"/>
              <a:ext cx="890750" cy="866400"/>
            </a:xfrm>
            <a:custGeom>
              <a:avLst/>
              <a:gdLst/>
              <a:ahLst/>
              <a:cxnLst/>
              <a:rect l="l" t="t" r="r" b="b"/>
              <a:pathLst>
                <a:path w="35630" h="34656" extrusionOk="0">
                  <a:moveTo>
                    <a:pt x="30306" y="842"/>
                  </a:moveTo>
                  <a:cubicBezTo>
                    <a:pt x="30323" y="842"/>
                    <a:pt x="30342" y="843"/>
                    <a:pt x="30362" y="849"/>
                  </a:cubicBezTo>
                  <a:cubicBezTo>
                    <a:pt x="30419" y="862"/>
                    <a:pt x="30467" y="882"/>
                    <a:pt x="30498" y="906"/>
                  </a:cubicBezTo>
                  <a:cubicBezTo>
                    <a:pt x="30635" y="1021"/>
                    <a:pt x="30734" y="1112"/>
                    <a:pt x="30820" y="1203"/>
                  </a:cubicBezTo>
                  <a:cubicBezTo>
                    <a:pt x="30849" y="1235"/>
                    <a:pt x="30866" y="1267"/>
                    <a:pt x="30860" y="1288"/>
                  </a:cubicBezTo>
                  <a:cubicBezTo>
                    <a:pt x="30856" y="1305"/>
                    <a:pt x="30831" y="1329"/>
                    <a:pt x="30772" y="1348"/>
                  </a:cubicBezTo>
                  <a:cubicBezTo>
                    <a:pt x="30752" y="1354"/>
                    <a:pt x="30732" y="1360"/>
                    <a:pt x="30712" y="1362"/>
                  </a:cubicBezTo>
                  <a:cubicBezTo>
                    <a:pt x="30674" y="1366"/>
                    <a:pt x="30635" y="1368"/>
                    <a:pt x="30590" y="1369"/>
                  </a:cubicBezTo>
                  <a:lnTo>
                    <a:pt x="30538" y="1374"/>
                  </a:lnTo>
                  <a:lnTo>
                    <a:pt x="30479" y="1366"/>
                  </a:lnTo>
                  <a:cubicBezTo>
                    <a:pt x="30423" y="1360"/>
                    <a:pt x="30365" y="1352"/>
                    <a:pt x="30306" y="1337"/>
                  </a:cubicBezTo>
                  <a:cubicBezTo>
                    <a:pt x="30238" y="1323"/>
                    <a:pt x="30180" y="1289"/>
                    <a:pt x="30133" y="1237"/>
                  </a:cubicBezTo>
                  <a:cubicBezTo>
                    <a:pt x="30065" y="1158"/>
                    <a:pt x="30053" y="1047"/>
                    <a:pt x="30101" y="959"/>
                  </a:cubicBezTo>
                  <a:cubicBezTo>
                    <a:pt x="30141" y="886"/>
                    <a:pt x="30221" y="842"/>
                    <a:pt x="30306" y="842"/>
                  </a:cubicBezTo>
                  <a:close/>
                  <a:moveTo>
                    <a:pt x="28627" y="201"/>
                  </a:moveTo>
                  <a:cubicBezTo>
                    <a:pt x="28720" y="201"/>
                    <a:pt x="28815" y="206"/>
                    <a:pt x="28911" y="215"/>
                  </a:cubicBezTo>
                  <a:cubicBezTo>
                    <a:pt x="29226" y="244"/>
                    <a:pt x="29547" y="325"/>
                    <a:pt x="29923" y="465"/>
                  </a:cubicBezTo>
                  <a:cubicBezTo>
                    <a:pt x="30075" y="522"/>
                    <a:pt x="30223" y="581"/>
                    <a:pt x="30363" y="644"/>
                  </a:cubicBezTo>
                  <a:cubicBezTo>
                    <a:pt x="30343" y="641"/>
                    <a:pt x="30323" y="640"/>
                    <a:pt x="30302" y="640"/>
                  </a:cubicBezTo>
                  <a:cubicBezTo>
                    <a:pt x="30147" y="640"/>
                    <a:pt x="30001" y="722"/>
                    <a:pt x="29925" y="860"/>
                  </a:cubicBezTo>
                  <a:cubicBezTo>
                    <a:pt x="29834" y="1022"/>
                    <a:pt x="29856" y="1226"/>
                    <a:pt x="29982" y="1369"/>
                  </a:cubicBezTo>
                  <a:cubicBezTo>
                    <a:pt x="30056" y="1454"/>
                    <a:pt x="30153" y="1513"/>
                    <a:pt x="30263" y="1536"/>
                  </a:cubicBezTo>
                  <a:cubicBezTo>
                    <a:pt x="30328" y="1550"/>
                    <a:pt x="30393" y="1558"/>
                    <a:pt x="30451" y="1565"/>
                  </a:cubicBezTo>
                  <a:lnTo>
                    <a:pt x="30530" y="1578"/>
                  </a:lnTo>
                  <a:lnTo>
                    <a:pt x="30603" y="1571"/>
                  </a:lnTo>
                  <a:cubicBezTo>
                    <a:pt x="30652" y="1570"/>
                    <a:pt x="30692" y="1567"/>
                    <a:pt x="30734" y="1562"/>
                  </a:cubicBezTo>
                  <a:cubicBezTo>
                    <a:pt x="30766" y="1561"/>
                    <a:pt x="30802" y="1550"/>
                    <a:pt x="30834" y="1541"/>
                  </a:cubicBezTo>
                  <a:cubicBezTo>
                    <a:pt x="30953" y="1504"/>
                    <a:pt x="31032" y="1431"/>
                    <a:pt x="31056" y="1340"/>
                  </a:cubicBezTo>
                  <a:cubicBezTo>
                    <a:pt x="31081" y="1249"/>
                    <a:pt x="31050" y="1152"/>
                    <a:pt x="30970" y="1065"/>
                  </a:cubicBezTo>
                  <a:cubicBezTo>
                    <a:pt x="30886" y="976"/>
                    <a:pt x="30794" y="889"/>
                    <a:pt x="30667" y="786"/>
                  </a:cubicBezTo>
                  <a:lnTo>
                    <a:pt x="30667" y="786"/>
                  </a:lnTo>
                  <a:cubicBezTo>
                    <a:pt x="31030" y="963"/>
                    <a:pt x="31362" y="1164"/>
                    <a:pt x="31669" y="1388"/>
                  </a:cubicBezTo>
                  <a:cubicBezTo>
                    <a:pt x="31805" y="1485"/>
                    <a:pt x="31928" y="1593"/>
                    <a:pt x="32041" y="1704"/>
                  </a:cubicBezTo>
                  <a:cubicBezTo>
                    <a:pt x="32249" y="1911"/>
                    <a:pt x="32326" y="2161"/>
                    <a:pt x="32269" y="2453"/>
                  </a:cubicBezTo>
                  <a:cubicBezTo>
                    <a:pt x="32201" y="2817"/>
                    <a:pt x="32039" y="3092"/>
                    <a:pt x="31779" y="3295"/>
                  </a:cubicBezTo>
                  <a:cubicBezTo>
                    <a:pt x="31644" y="3399"/>
                    <a:pt x="31513" y="3484"/>
                    <a:pt x="31388" y="3547"/>
                  </a:cubicBezTo>
                  <a:cubicBezTo>
                    <a:pt x="31070" y="3704"/>
                    <a:pt x="30757" y="3907"/>
                    <a:pt x="30427" y="4161"/>
                  </a:cubicBezTo>
                  <a:cubicBezTo>
                    <a:pt x="30132" y="4388"/>
                    <a:pt x="29802" y="4561"/>
                    <a:pt x="29450" y="4672"/>
                  </a:cubicBezTo>
                  <a:cubicBezTo>
                    <a:pt x="29312" y="4717"/>
                    <a:pt x="29164" y="4740"/>
                    <a:pt x="29001" y="4745"/>
                  </a:cubicBezTo>
                  <a:cubicBezTo>
                    <a:pt x="28968" y="4746"/>
                    <a:pt x="28935" y="4746"/>
                    <a:pt x="28902" y="4746"/>
                  </a:cubicBezTo>
                  <a:cubicBezTo>
                    <a:pt x="28615" y="4746"/>
                    <a:pt x="28327" y="4704"/>
                    <a:pt x="28025" y="4616"/>
                  </a:cubicBezTo>
                  <a:cubicBezTo>
                    <a:pt x="27684" y="4521"/>
                    <a:pt x="27331" y="4471"/>
                    <a:pt x="26973" y="4471"/>
                  </a:cubicBezTo>
                  <a:cubicBezTo>
                    <a:pt x="26764" y="4471"/>
                    <a:pt x="26554" y="4488"/>
                    <a:pt x="26341" y="4521"/>
                  </a:cubicBezTo>
                  <a:lnTo>
                    <a:pt x="26329" y="4476"/>
                  </a:lnTo>
                  <a:cubicBezTo>
                    <a:pt x="26281" y="4282"/>
                    <a:pt x="26281" y="4099"/>
                    <a:pt x="26329" y="3916"/>
                  </a:cubicBezTo>
                  <a:cubicBezTo>
                    <a:pt x="26386" y="3701"/>
                    <a:pt x="26503" y="3499"/>
                    <a:pt x="26690" y="3295"/>
                  </a:cubicBezTo>
                  <a:lnTo>
                    <a:pt x="26720" y="3266"/>
                  </a:lnTo>
                  <a:cubicBezTo>
                    <a:pt x="26743" y="3241"/>
                    <a:pt x="26764" y="3217"/>
                    <a:pt x="26784" y="3190"/>
                  </a:cubicBezTo>
                  <a:cubicBezTo>
                    <a:pt x="26846" y="3116"/>
                    <a:pt x="26868" y="3031"/>
                    <a:pt x="26846" y="2956"/>
                  </a:cubicBezTo>
                  <a:cubicBezTo>
                    <a:pt x="26823" y="2883"/>
                    <a:pt x="26758" y="2825"/>
                    <a:pt x="26667" y="2794"/>
                  </a:cubicBezTo>
                  <a:cubicBezTo>
                    <a:pt x="26618" y="2777"/>
                    <a:pt x="26565" y="2764"/>
                    <a:pt x="26511" y="2752"/>
                  </a:cubicBezTo>
                  <a:cubicBezTo>
                    <a:pt x="26482" y="2746"/>
                    <a:pt x="26451" y="2738"/>
                    <a:pt x="26423" y="2729"/>
                  </a:cubicBezTo>
                  <a:cubicBezTo>
                    <a:pt x="26247" y="2681"/>
                    <a:pt x="26124" y="2624"/>
                    <a:pt x="26027" y="2544"/>
                  </a:cubicBezTo>
                  <a:cubicBezTo>
                    <a:pt x="25848" y="2400"/>
                    <a:pt x="25780" y="2220"/>
                    <a:pt x="25815" y="1997"/>
                  </a:cubicBezTo>
                  <a:cubicBezTo>
                    <a:pt x="25824" y="1945"/>
                    <a:pt x="25841" y="1889"/>
                    <a:pt x="25860" y="1831"/>
                  </a:cubicBezTo>
                  <a:cubicBezTo>
                    <a:pt x="25869" y="1805"/>
                    <a:pt x="25877" y="1778"/>
                    <a:pt x="25885" y="1752"/>
                  </a:cubicBezTo>
                  <a:cubicBezTo>
                    <a:pt x="25891" y="1732"/>
                    <a:pt x="25899" y="1712"/>
                    <a:pt x="25905" y="1690"/>
                  </a:cubicBezTo>
                  <a:lnTo>
                    <a:pt x="25917" y="1653"/>
                  </a:lnTo>
                  <a:cubicBezTo>
                    <a:pt x="26013" y="1588"/>
                    <a:pt x="26099" y="1513"/>
                    <a:pt x="26189" y="1437"/>
                  </a:cubicBezTo>
                  <a:cubicBezTo>
                    <a:pt x="26274" y="1363"/>
                    <a:pt x="26357" y="1289"/>
                    <a:pt x="26439" y="1213"/>
                  </a:cubicBezTo>
                  <a:cubicBezTo>
                    <a:pt x="26520" y="1144"/>
                    <a:pt x="26601" y="1070"/>
                    <a:pt x="26683" y="999"/>
                  </a:cubicBezTo>
                  <a:cubicBezTo>
                    <a:pt x="26912" y="801"/>
                    <a:pt x="27179" y="624"/>
                    <a:pt x="27476" y="474"/>
                  </a:cubicBezTo>
                  <a:cubicBezTo>
                    <a:pt x="27835" y="291"/>
                    <a:pt x="28214" y="201"/>
                    <a:pt x="28627" y="201"/>
                  </a:cubicBezTo>
                  <a:close/>
                  <a:moveTo>
                    <a:pt x="25440" y="1996"/>
                  </a:moveTo>
                  <a:cubicBezTo>
                    <a:pt x="25399" y="2321"/>
                    <a:pt x="25507" y="2598"/>
                    <a:pt x="25761" y="2820"/>
                  </a:cubicBezTo>
                  <a:cubicBezTo>
                    <a:pt x="25909" y="2950"/>
                    <a:pt x="26090" y="3039"/>
                    <a:pt x="26345" y="3106"/>
                  </a:cubicBezTo>
                  <a:lnTo>
                    <a:pt x="26346" y="3109"/>
                  </a:lnTo>
                  <a:cubicBezTo>
                    <a:pt x="26326" y="3133"/>
                    <a:pt x="26306" y="3163"/>
                    <a:pt x="26286" y="3190"/>
                  </a:cubicBezTo>
                  <a:cubicBezTo>
                    <a:pt x="26221" y="3278"/>
                    <a:pt x="26152" y="3369"/>
                    <a:pt x="26095" y="3470"/>
                  </a:cubicBezTo>
                  <a:cubicBezTo>
                    <a:pt x="25903" y="3812"/>
                    <a:pt x="25857" y="4186"/>
                    <a:pt x="25959" y="4581"/>
                  </a:cubicBezTo>
                  <a:cubicBezTo>
                    <a:pt x="25968" y="4613"/>
                    <a:pt x="25980" y="4646"/>
                    <a:pt x="25994" y="4680"/>
                  </a:cubicBezTo>
                  <a:cubicBezTo>
                    <a:pt x="25983" y="4692"/>
                    <a:pt x="25974" y="4706"/>
                    <a:pt x="25963" y="4720"/>
                  </a:cubicBezTo>
                  <a:cubicBezTo>
                    <a:pt x="25874" y="4848"/>
                    <a:pt x="25792" y="4979"/>
                    <a:pt x="25715" y="5113"/>
                  </a:cubicBezTo>
                  <a:cubicBezTo>
                    <a:pt x="25503" y="4961"/>
                    <a:pt x="25375" y="4765"/>
                    <a:pt x="25321" y="4515"/>
                  </a:cubicBezTo>
                  <a:cubicBezTo>
                    <a:pt x="25278" y="4303"/>
                    <a:pt x="25289" y="4081"/>
                    <a:pt x="25358" y="3817"/>
                  </a:cubicBezTo>
                  <a:cubicBezTo>
                    <a:pt x="25363" y="3800"/>
                    <a:pt x="25366" y="3782"/>
                    <a:pt x="25372" y="3763"/>
                  </a:cubicBezTo>
                  <a:cubicBezTo>
                    <a:pt x="25383" y="3735"/>
                    <a:pt x="25391" y="3704"/>
                    <a:pt x="25397" y="3672"/>
                  </a:cubicBezTo>
                  <a:cubicBezTo>
                    <a:pt x="25428" y="3539"/>
                    <a:pt x="25371" y="3430"/>
                    <a:pt x="25246" y="3377"/>
                  </a:cubicBezTo>
                  <a:cubicBezTo>
                    <a:pt x="25210" y="3362"/>
                    <a:pt x="25172" y="3352"/>
                    <a:pt x="25128" y="3343"/>
                  </a:cubicBezTo>
                  <a:lnTo>
                    <a:pt x="25006" y="3317"/>
                  </a:lnTo>
                  <a:cubicBezTo>
                    <a:pt x="24929" y="3300"/>
                    <a:pt x="24855" y="3285"/>
                    <a:pt x="24781" y="3265"/>
                  </a:cubicBezTo>
                  <a:cubicBezTo>
                    <a:pt x="24604" y="3215"/>
                    <a:pt x="24480" y="3144"/>
                    <a:pt x="24391" y="3041"/>
                  </a:cubicBezTo>
                  <a:cubicBezTo>
                    <a:pt x="24701" y="2653"/>
                    <a:pt x="25051" y="2303"/>
                    <a:pt x="25440" y="1996"/>
                  </a:cubicBezTo>
                  <a:close/>
                  <a:moveTo>
                    <a:pt x="24165" y="3345"/>
                  </a:moveTo>
                  <a:cubicBezTo>
                    <a:pt x="24172" y="3351"/>
                    <a:pt x="24178" y="3357"/>
                    <a:pt x="24184" y="3365"/>
                  </a:cubicBezTo>
                  <a:cubicBezTo>
                    <a:pt x="24283" y="3464"/>
                    <a:pt x="24398" y="3535"/>
                    <a:pt x="24527" y="3578"/>
                  </a:cubicBezTo>
                  <a:cubicBezTo>
                    <a:pt x="24633" y="3612"/>
                    <a:pt x="24739" y="3640"/>
                    <a:pt x="24846" y="3669"/>
                  </a:cubicBezTo>
                  <a:lnTo>
                    <a:pt x="24986" y="3704"/>
                  </a:lnTo>
                  <a:cubicBezTo>
                    <a:pt x="24922" y="3937"/>
                    <a:pt x="24900" y="4183"/>
                    <a:pt x="24922" y="4431"/>
                  </a:cubicBezTo>
                  <a:cubicBezTo>
                    <a:pt x="24956" y="4829"/>
                    <a:pt x="25141" y="5160"/>
                    <a:pt x="25476" y="5416"/>
                  </a:cubicBezTo>
                  <a:cubicBezTo>
                    <a:pt x="25490" y="5428"/>
                    <a:pt x="25510" y="5442"/>
                    <a:pt x="25534" y="5458"/>
                  </a:cubicBezTo>
                  <a:cubicBezTo>
                    <a:pt x="25372" y="5794"/>
                    <a:pt x="25249" y="6154"/>
                    <a:pt x="25162" y="6522"/>
                  </a:cubicBezTo>
                  <a:cubicBezTo>
                    <a:pt x="24226" y="6507"/>
                    <a:pt x="23556" y="6221"/>
                    <a:pt x="23060" y="5627"/>
                  </a:cubicBezTo>
                  <a:cubicBezTo>
                    <a:pt x="23278" y="4899"/>
                    <a:pt x="23602" y="4203"/>
                    <a:pt x="24026" y="3548"/>
                  </a:cubicBezTo>
                  <a:lnTo>
                    <a:pt x="24028" y="3548"/>
                  </a:lnTo>
                  <a:cubicBezTo>
                    <a:pt x="24073" y="3481"/>
                    <a:pt x="24119" y="3411"/>
                    <a:pt x="24165" y="3345"/>
                  </a:cubicBezTo>
                  <a:close/>
                  <a:moveTo>
                    <a:pt x="22945" y="6058"/>
                  </a:moveTo>
                  <a:cubicBezTo>
                    <a:pt x="22996" y="6115"/>
                    <a:pt x="23045" y="6161"/>
                    <a:pt x="23094" y="6203"/>
                  </a:cubicBezTo>
                  <a:cubicBezTo>
                    <a:pt x="23641" y="6667"/>
                    <a:pt x="24292" y="6896"/>
                    <a:pt x="25090" y="6902"/>
                  </a:cubicBezTo>
                  <a:cubicBezTo>
                    <a:pt x="25082" y="6956"/>
                    <a:pt x="25073" y="7009"/>
                    <a:pt x="25068" y="7063"/>
                  </a:cubicBezTo>
                  <a:cubicBezTo>
                    <a:pt x="25045" y="7223"/>
                    <a:pt x="25033" y="7385"/>
                    <a:pt x="25025" y="7547"/>
                  </a:cubicBezTo>
                  <a:cubicBezTo>
                    <a:pt x="24908" y="7559"/>
                    <a:pt x="24794" y="7565"/>
                    <a:pt x="24682" y="7565"/>
                  </a:cubicBezTo>
                  <a:cubicBezTo>
                    <a:pt x="23974" y="7565"/>
                    <a:pt x="23353" y="7329"/>
                    <a:pt x="22798" y="6850"/>
                  </a:cubicBezTo>
                  <a:cubicBezTo>
                    <a:pt x="22833" y="6583"/>
                    <a:pt x="22883" y="6317"/>
                    <a:pt x="22945" y="6058"/>
                  </a:cubicBezTo>
                  <a:close/>
                  <a:moveTo>
                    <a:pt x="22749" y="7296"/>
                  </a:moveTo>
                  <a:cubicBezTo>
                    <a:pt x="23319" y="7730"/>
                    <a:pt x="23960" y="7948"/>
                    <a:pt x="24664" y="7948"/>
                  </a:cubicBezTo>
                  <a:cubicBezTo>
                    <a:pt x="24775" y="7948"/>
                    <a:pt x="24889" y="7942"/>
                    <a:pt x="25003" y="7931"/>
                  </a:cubicBezTo>
                  <a:cubicBezTo>
                    <a:pt x="25008" y="7931"/>
                    <a:pt x="25013" y="7931"/>
                    <a:pt x="25019" y="7930"/>
                  </a:cubicBezTo>
                  <a:cubicBezTo>
                    <a:pt x="25030" y="8577"/>
                    <a:pt x="25141" y="9245"/>
                    <a:pt x="25355" y="9947"/>
                  </a:cubicBezTo>
                  <a:cubicBezTo>
                    <a:pt x="25383" y="10040"/>
                    <a:pt x="25414" y="10134"/>
                    <a:pt x="25446" y="10229"/>
                  </a:cubicBezTo>
                  <a:cubicBezTo>
                    <a:pt x="25432" y="10236"/>
                    <a:pt x="25422" y="10243"/>
                    <a:pt x="25409" y="10249"/>
                  </a:cubicBezTo>
                  <a:cubicBezTo>
                    <a:pt x="25261" y="10349"/>
                    <a:pt x="25101" y="10396"/>
                    <a:pt x="24928" y="10396"/>
                  </a:cubicBezTo>
                  <a:cubicBezTo>
                    <a:pt x="24877" y="10396"/>
                    <a:pt x="24825" y="10392"/>
                    <a:pt x="24772" y="10384"/>
                  </a:cubicBezTo>
                  <a:cubicBezTo>
                    <a:pt x="24668" y="10367"/>
                    <a:pt x="24570" y="10342"/>
                    <a:pt x="24448" y="10313"/>
                  </a:cubicBezTo>
                  <a:cubicBezTo>
                    <a:pt x="24416" y="10305"/>
                    <a:pt x="24385" y="10301"/>
                    <a:pt x="24355" y="10301"/>
                  </a:cubicBezTo>
                  <a:cubicBezTo>
                    <a:pt x="24259" y="10301"/>
                    <a:pt x="24174" y="10341"/>
                    <a:pt x="24107" y="10422"/>
                  </a:cubicBezTo>
                  <a:cubicBezTo>
                    <a:pt x="24076" y="10459"/>
                    <a:pt x="24045" y="10496"/>
                    <a:pt x="24016" y="10535"/>
                  </a:cubicBezTo>
                  <a:lnTo>
                    <a:pt x="23989" y="10569"/>
                  </a:lnTo>
                  <a:cubicBezTo>
                    <a:pt x="23875" y="10716"/>
                    <a:pt x="23749" y="10804"/>
                    <a:pt x="23602" y="10842"/>
                  </a:cubicBezTo>
                  <a:cubicBezTo>
                    <a:pt x="23516" y="10865"/>
                    <a:pt x="23426" y="10876"/>
                    <a:pt x="23329" y="10892"/>
                  </a:cubicBezTo>
                  <a:lnTo>
                    <a:pt x="23218" y="10907"/>
                  </a:lnTo>
                  <a:cubicBezTo>
                    <a:pt x="23204" y="10908"/>
                    <a:pt x="23188" y="10912"/>
                    <a:pt x="23173" y="10913"/>
                  </a:cubicBezTo>
                  <a:cubicBezTo>
                    <a:pt x="23107" y="10689"/>
                    <a:pt x="23046" y="10464"/>
                    <a:pt x="22991" y="10242"/>
                  </a:cubicBezTo>
                  <a:cubicBezTo>
                    <a:pt x="22804" y="9458"/>
                    <a:pt x="22710" y="8674"/>
                    <a:pt x="22716" y="7907"/>
                  </a:cubicBezTo>
                  <a:cubicBezTo>
                    <a:pt x="22718" y="7715"/>
                    <a:pt x="22729" y="7512"/>
                    <a:pt x="22749" y="7296"/>
                  </a:cubicBezTo>
                  <a:close/>
                  <a:moveTo>
                    <a:pt x="25577" y="10595"/>
                  </a:moveTo>
                  <a:cubicBezTo>
                    <a:pt x="25669" y="10833"/>
                    <a:pt x="25772" y="11074"/>
                    <a:pt x="25885" y="11321"/>
                  </a:cubicBezTo>
                  <a:cubicBezTo>
                    <a:pt x="25871" y="11328"/>
                    <a:pt x="25857" y="11334"/>
                    <a:pt x="25844" y="11341"/>
                  </a:cubicBezTo>
                  <a:cubicBezTo>
                    <a:pt x="25725" y="11404"/>
                    <a:pt x="25613" y="11436"/>
                    <a:pt x="25502" y="11436"/>
                  </a:cubicBezTo>
                  <a:cubicBezTo>
                    <a:pt x="25472" y="11436"/>
                    <a:pt x="25441" y="11434"/>
                    <a:pt x="25411" y="11429"/>
                  </a:cubicBezTo>
                  <a:cubicBezTo>
                    <a:pt x="25272" y="11409"/>
                    <a:pt x="25125" y="11381"/>
                    <a:pt x="24965" y="11344"/>
                  </a:cubicBezTo>
                  <a:cubicBezTo>
                    <a:pt x="24934" y="11337"/>
                    <a:pt x="24904" y="11333"/>
                    <a:pt x="24875" y="11333"/>
                  </a:cubicBezTo>
                  <a:cubicBezTo>
                    <a:pt x="24783" y="11333"/>
                    <a:pt x="24705" y="11370"/>
                    <a:pt x="24642" y="11446"/>
                  </a:cubicBezTo>
                  <a:lnTo>
                    <a:pt x="24622" y="11467"/>
                  </a:lnTo>
                  <a:cubicBezTo>
                    <a:pt x="24602" y="11492"/>
                    <a:pt x="24582" y="11518"/>
                    <a:pt x="24562" y="11543"/>
                  </a:cubicBezTo>
                  <a:cubicBezTo>
                    <a:pt x="24304" y="11868"/>
                    <a:pt x="24000" y="12072"/>
                    <a:pt x="23633" y="12168"/>
                  </a:cubicBezTo>
                  <a:cubicBezTo>
                    <a:pt x="23628" y="12169"/>
                    <a:pt x="23625" y="12171"/>
                    <a:pt x="23619" y="12171"/>
                  </a:cubicBezTo>
                  <a:cubicBezTo>
                    <a:pt x="23497" y="11875"/>
                    <a:pt x="23386" y="11575"/>
                    <a:pt x="23287" y="11276"/>
                  </a:cubicBezTo>
                  <a:lnTo>
                    <a:pt x="23307" y="11276"/>
                  </a:lnTo>
                  <a:cubicBezTo>
                    <a:pt x="23744" y="11256"/>
                    <a:pt x="24084" y="11084"/>
                    <a:pt x="24318" y="10770"/>
                  </a:cubicBezTo>
                  <a:cubicBezTo>
                    <a:pt x="24340" y="10743"/>
                    <a:pt x="24361" y="10717"/>
                    <a:pt x="24381" y="10692"/>
                  </a:cubicBezTo>
                  <a:lnTo>
                    <a:pt x="24533" y="10723"/>
                  </a:lnTo>
                  <a:cubicBezTo>
                    <a:pt x="24622" y="10740"/>
                    <a:pt x="24712" y="10759"/>
                    <a:pt x="24800" y="10770"/>
                  </a:cubicBezTo>
                  <a:cubicBezTo>
                    <a:pt x="24849" y="10775"/>
                    <a:pt x="24897" y="10778"/>
                    <a:pt x="24946" y="10778"/>
                  </a:cubicBezTo>
                  <a:cubicBezTo>
                    <a:pt x="25163" y="10778"/>
                    <a:pt x="25372" y="10719"/>
                    <a:pt x="25565" y="10601"/>
                  </a:cubicBezTo>
                  <a:cubicBezTo>
                    <a:pt x="25570" y="10600"/>
                    <a:pt x="25573" y="10597"/>
                    <a:pt x="25577" y="10595"/>
                  </a:cubicBezTo>
                  <a:close/>
                  <a:moveTo>
                    <a:pt x="26051" y="11663"/>
                  </a:moveTo>
                  <a:cubicBezTo>
                    <a:pt x="26165" y="11896"/>
                    <a:pt x="26292" y="12132"/>
                    <a:pt x="26429" y="12379"/>
                  </a:cubicBezTo>
                  <a:cubicBezTo>
                    <a:pt x="26419" y="12384"/>
                    <a:pt x="26409" y="12392"/>
                    <a:pt x="26400" y="12398"/>
                  </a:cubicBezTo>
                  <a:cubicBezTo>
                    <a:pt x="26165" y="12560"/>
                    <a:pt x="25923" y="12639"/>
                    <a:pt x="25667" y="12639"/>
                  </a:cubicBezTo>
                  <a:cubicBezTo>
                    <a:pt x="25589" y="12639"/>
                    <a:pt x="25510" y="12631"/>
                    <a:pt x="25429" y="12617"/>
                  </a:cubicBezTo>
                  <a:cubicBezTo>
                    <a:pt x="25396" y="12611"/>
                    <a:pt x="25364" y="12608"/>
                    <a:pt x="25333" y="12608"/>
                  </a:cubicBezTo>
                  <a:cubicBezTo>
                    <a:pt x="25200" y="12608"/>
                    <a:pt x="25087" y="12663"/>
                    <a:pt x="24994" y="12776"/>
                  </a:cubicBezTo>
                  <a:cubicBezTo>
                    <a:pt x="24943" y="12838"/>
                    <a:pt x="24891" y="12898"/>
                    <a:pt x="24837" y="12958"/>
                  </a:cubicBezTo>
                  <a:cubicBezTo>
                    <a:pt x="24648" y="13165"/>
                    <a:pt x="24435" y="13268"/>
                    <a:pt x="24187" y="13273"/>
                  </a:cubicBezTo>
                  <a:cubicBezTo>
                    <a:pt x="24167" y="13274"/>
                    <a:pt x="24147" y="13276"/>
                    <a:pt x="24124" y="13277"/>
                  </a:cubicBezTo>
                  <a:lnTo>
                    <a:pt x="24124" y="13277"/>
                  </a:lnTo>
                  <a:cubicBezTo>
                    <a:pt x="23997" y="13025"/>
                    <a:pt x="23875" y="12768"/>
                    <a:pt x="23763" y="12512"/>
                  </a:cubicBezTo>
                  <a:cubicBezTo>
                    <a:pt x="23776" y="12509"/>
                    <a:pt x="23789" y="12506"/>
                    <a:pt x="23801" y="12501"/>
                  </a:cubicBezTo>
                  <a:cubicBezTo>
                    <a:pt x="23892" y="12473"/>
                    <a:pt x="23983" y="12443"/>
                    <a:pt x="24070" y="12407"/>
                  </a:cubicBezTo>
                  <a:cubicBezTo>
                    <a:pt x="24340" y="12294"/>
                    <a:pt x="24574" y="12115"/>
                    <a:pt x="24812" y="11836"/>
                  </a:cubicBezTo>
                  <a:lnTo>
                    <a:pt x="24902" y="11733"/>
                  </a:lnTo>
                  <a:lnTo>
                    <a:pt x="24973" y="11747"/>
                  </a:lnTo>
                  <a:cubicBezTo>
                    <a:pt x="25065" y="11767"/>
                    <a:pt x="25155" y="11787"/>
                    <a:pt x="25243" y="11801"/>
                  </a:cubicBezTo>
                  <a:cubicBezTo>
                    <a:pt x="25325" y="11814"/>
                    <a:pt x="25404" y="11820"/>
                    <a:pt x="25479" y="11820"/>
                  </a:cubicBezTo>
                  <a:cubicBezTo>
                    <a:pt x="25678" y="11820"/>
                    <a:pt x="25856" y="11775"/>
                    <a:pt x="26019" y="11683"/>
                  </a:cubicBezTo>
                  <a:cubicBezTo>
                    <a:pt x="26030" y="11679"/>
                    <a:pt x="26040" y="11672"/>
                    <a:pt x="26051" y="11663"/>
                  </a:cubicBezTo>
                  <a:close/>
                  <a:moveTo>
                    <a:pt x="13800" y="14019"/>
                  </a:moveTo>
                  <a:cubicBezTo>
                    <a:pt x="13916" y="14019"/>
                    <a:pt x="14034" y="14023"/>
                    <a:pt x="14152" y="14031"/>
                  </a:cubicBezTo>
                  <a:cubicBezTo>
                    <a:pt x="14643" y="14063"/>
                    <a:pt x="15125" y="14153"/>
                    <a:pt x="15592" y="14294"/>
                  </a:cubicBezTo>
                  <a:cubicBezTo>
                    <a:pt x="15413" y="14438"/>
                    <a:pt x="15251" y="14611"/>
                    <a:pt x="15095" y="14825"/>
                  </a:cubicBezTo>
                  <a:cubicBezTo>
                    <a:pt x="14797" y="15241"/>
                    <a:pt x="14626" y="15685"/>
                    <a:pt x="14588" y="16151"/>
                  </a:cubicBezTo>
                  <a:cubicBezTo>
                    <a:pt x="14285" y="16065"/>
                    <a:pt x="13976" y="16014"/>
                    <a:pt x="13663" y="16000"/>
                  </a:cubicBezTo>
                  <a:cubicBezTo>
                    <a:pt x="13614" y="15997"/>
                    <a:pt x="13567" y="15995"/>
                    <a:pt x="13521" y="15995"/>
                  </a:cubicBezTo>
                  <a:cubicBezTo>
                    <a:pt x="13384" y="15995"/>
                    <a:pt x="13248" y="16006"/>
                    <a:pt x="13114" y="16026"/>
                  </a:cubicBezTo>
                  <a:cubicBezTo>
                    <a:pt x="13104" y="16003"/>
                    <a:pt x="13092" y="15981"/>
                    <a:pt x="13080" y="15961"/>
                  </a:cubicBezTo>
                  <a:cubicBezTo>
                    <a:pt x="12925" y="15685"/>
                    <a:pt x="12824" y="15418"/>
                    <a:pt x="12760" y="15145"/>
                  </a:cubicBezTo>
                  <a:cubicBezTo>
                    <a:pt x="12674" y="14765"/>
                    <a:pt x="12689" y="14453"/>
                    <a:pt x="12811" y="14166"/>
                  </a:cubicBezTo>
                  <a:cubicBezTo>
                    <a:pt x="12817" y="14149"/>
                    <a:pt x="12820" y="14134"/>
                    <a:pt x="12825" y="14115"/>
                  </a:cubicBezTo>
                  <a:cubicBezTo>
                    <a:pt x="13140" y="14051"/>
                    <a:pt x="13465" y="14019"/>
                    <a:pt x="13800" y="14019"/>
                  </a:cubicBezTo>
                  <a:close/>
                  <a:moveTo>
                    <a:pt x="26619" y="12711"/>
                  </a:moveTo>
                  <a:cubicBezTo>
                    <a:pt x="27088" y="13507"/>
                    <a:pt x="27625" y="14256"/>
                    <a:pt x="28183" y="15004"/>
                  </a:cubicBezTo>
                  <a:cubicBezTo>
                    <a:pt x="28178" y="15011"/>
                    <a:pt x="28173" y="15017"/>
                    <a:pt x="28167" y="15021"/>
                  </a:cubicBezTo>
                  <a:cubicBezTo>
                    <a:pt x="27862" y="15409"/>
                    <a:pt x="27457" y="15741"/>
                    <a:pt x="26933" y="16035"/>
                  </a:cubicBezTo>
                  <a:cubicBezTo>
                    <a:pt x="26662" y="16190"/>
                    <a:pt x="26377" y="16284"/>
                    <a:pt x="26087" y="16319"/>
                  </a:cubicBezTo>
                  <a:cubicBezTo>
                    <a:pt x="26065" y="16321"/>
                    <a:pt x="26042" y="16327"/>
                    <a:pt x="26016" y="16333"/>
                  </a:cubicBezTo>
                  <a:cubicBezTo>
                    <a:pt x="25951" y="16238"/>
                    <a:pt x="25885" y="16143"/>
                    <a:pt x="25821" y="16048"/>
                  </a:cubicBezTo>
                  <a:cubicBezTo>
                    <a:pt x="25306" y="15287"/>
                    <a:pt x="24767" y="14480"/>
                    <a:pt x="24310" y="13632"/>
                  </a:cubicBezTo>
                  <a:cubicBezTo>
                    <a:pt x="24565" y="13615"/>
                    <a:pt x="24803" y="13510"/>
                    <a:pt x="25014" y="13314"/>
                  </a:cubicBezTo>
                  <a:cubicBezTo>
                    <a:pt x="25096" y="13240"/>
                    <a:pt x="25176" y="13152"/>
                    <a:pt x="25255" y="13055"/>
                  </a:cubicBezTo>
                  <a:cubicBezTo>
                    <a:pt x="25290" y="13013"/>
                    <a:pt x="25317" y="12995"/>
                    <a:pt x="25360" y="12995"/>
                  </a:cubicBezTo>
                  <a:cubicBezTo>
                    <a:pt x="25373" y="12995"/>
                    <a:pt x="25386" y="12997"/>
                    <a:pt x="25402" y="13000"/>
                  </a:cubicBezTo>
                  <a:cubicBezTo>
                    <a:pt x="25495" y="13016"/>
                    <a:pt x="25587" y="13024"/>
                    <a:pt x="25679" y="13024"/>
                  </a:cubicBezTo>
                  <a:cubicBezTo>
                    <a:pt x="25998" y="13024"/>
                    <a:pt x="26304" y="12926"/>
                    <a:pt x="26591" y="12733"/>
                  </a:cubicBezTo>
                  <a:cubicBezTo>
                    <a:pt x="26601" y="12726"/>
                    <a:pt x="26612" y="12720"/>
                    <a:pt x="26619" y="12711"/>
                  </a:cubicBezTo>
                  <a:close/>
                  <a:moveTo>
                    <a:pt x="16000" y="14432"/>
                  </a:moveTo>
                  <a:cubicBezTo>
                    <a:pt x="16129" y="14481"/>
                    <a:pt x="16256" y="14535"/>
                    <a:pt x="16384" y="14591"/>
                  </a:cubicBezTo>
                  <a:cubicBezTo>
                    <a:pt x="16279" y="14659"/>
                    <a:pt x="16168" y="14725"/>
                    <a:pt x="16071" y="14808"/>
                  </a:cubicBezTo>
                  <a:cubicBezTo>
                    <a:pt x="15623" y="15187"/>
                    <a:pt x="15324" y="15694"/>
                    <a:pt x="15157" y="16361"/>
                  </a:cubicBezTo>
                  <a:cubicBezTo>
                    <a:pt x="15091" y="16332"/>
                    <a:pt x="15023" y="16302"/>
                    <a:pt x="14955" y="16276"/>
                  </a:cubicBezTo>
                  <a:cubicBezTo>
                    <a:pt x="15020" y="15526"/>
                    <a:pt x="15362" y="14923"/>
                    <a:pt x="16000" y="14432"/>
                  </a:cubicBezTo>
                  <a:close/>
                  <a:moveTo>
                    <a:pt x="12405" y="14224"/>
                  </a:moveTo>
                  <a:lnTo>
                    <a:pt x="12405" y="14224"/>
                  </a:lnTo>
                  <a:cubicBezTo>
                    <a:pt x="12364" y="14355"/>
                    <a:pt x="12341" y="14492"/>
                    <a:pt x="12337" y="14632"/>
                  </a:cubicBezTo>
                  <a:cubicBezTo>
                    <a:pt x="12324" y="15114"/>
                    <a:pt x="12449" y="15585"/>
                    <a:pt x="12731" y="16109"/>
                  </a:cubicBezTo>
                  <a:cubicBezTo>
                    <a:pt x="12327" y="16228"/>
                    <a:pt x="11949" y="16446"/>
                    <a:pt x="11598" y="16756"/>
                  </a:cubicBezTo>
                  <a:cubicBezTo>
                    <a:pt x="11519" y="16617"/>
                    <a:pt x="11478" y="16488"/>
                    <a:pt x="11470" y="16359"/>
                  </a:cubicBezTo>
                  <a:cubicBezTo>
                    <a:pt x="11461" y="16281"/>
                    <a:pt x="11467" y="16202"/>
                    <a:pt x="11472" y="16117"/>
                  </a:cubicBezTo>
                  <a:lnTo>
                    <a:pt x="11473" y="16074"/>
                  </a:lnTo>
                  <a:cubicBezTo>
                    <a:pt x="11481" y="15889"/>
                    <a:pt x="11428" y="15807"/>
                    <a:pt x="11257" y="15745"/>
                  </a:cubicBezTo>
                  <a:lnTo>
                    <a:pt x="11217" y="15728"/>
                  </a:lnTo>
                  <a:cubicBezTo>
                    <a:pt x="11140" y="15700"/>
                    <a:pt x="11061" y="15671"/>
                    <a:pt x="10986" y="15637"/>
                  </a:cubicBezTo>
                  <a:cubicBezTo>
                    <a:pt x="10808" y="15554"/>
                    <a:pt x="10680" y="15435"/>
                    <a:pt x="10595" y="15278"/>
                  </a:cubicBezTo>
                  <a:lnTo>
                    <a:pt x="10595" y="15273"/>
                  </a:lnTo>
                  <a:cubicBezTo>
                    <a:pt x="10874" y="15018"/>
                    <a:pt x="11180" y="14798"/>
                    <a:pt x="11510" y="14611"/>
                  </a:cubicBezTo>
                  <a:cubicBezTo>
                    <a:pt x="11797" y="14447"/>
                    <a:pt x="12094" y="14318"/>
                    <a:pt x="12405" y="14224"/>
                  </a:cubicBezTo>
                  <a:close/>
                  <a:moveTo>
                    <a:pt x="28416" y="15318"/>
                  </a:moveTo>
                  <a:cubicBezTo>
                    <a:pt x="28420" y="15322"/>
                    <a:pt x="28422" y="15325"/>
                    <a:pt x="28426" y="15330"/>
                  </a:cubicBezTo>
                  <a:cubicBezTo>
                    <a:pt x="28553" y="15500"/>
                    <a:pt x="28683" y="15668"/>
                    <a:pt x="28817" y="15833"/>
                  </a:cubicBezTo>
                  <a:cubicBezTo>
                    <a:pt x="28261" y="16611"/>
                    <a:pt x="27471" y="17035"/>
                    <a:pt x="26758" y="17344"/>
                  </a:cubicBezTo>
                  <a:cubicBezTo>
                    <a:pt x="26585" y="17116"/>
                    <a:pt x="26414" y="16889"/>
                    <a:pt x="26249" y="16660"/>
                  </a:cubicBezTo>
                  <a:cubicBezTo>
                    <a:pt x="26527" y="16620"/>
                    <a:pt x="26795" y="16529"/>
                    <a:pt x="27056" y="16393"/>
                  </a:cubicBezTo>
                  <a:cubicBezTo>
                    <a:pt x="27581" y="16117"/>
                    <a:pt x="28027" y="15768"/>
                    <a:pt x="28385" y="15358"/>
                  </a:cubicBezTo>
                  <a:cubicBezTo>
                    <a:pt x="28396" y="15345"/>
                    <a:pt x="28406" y="15332"/>
                    <a:pt x="28416" y="15318"/>
                  </a:cubicBezTo>
                  <a:close/>
                  <a:moveTo>
                    <a:pt x="10331" y="15531"/>
                  </a:moveTo>
                  <a:cubicBezTo>
                    <a:pt x="10336" y="15545"/>
                    <a:pt x="10345" y="15557"/>
                    <a:pt x="10353" y="15566"/>
                  </a:cubicBezTo>
                  <a:cubicBezTo>
                    <a:pt x="10485" y="15771"/>
                    <a:pt x="10680" y="15918"/>
                    <a:pt x="10965" y="16032"/>
                  </a:cubicBezTo>
                  <a:lnTo>
                    <a:pt x="11094" y="16083"/>
                  </a:lnTo>
                  <a:cubicBezTo>
                    <a:pt x="11094" y="16088"/>
                    <a:pt x="11094" y="16094"/>
                    <a:pt x="11092" y="16100"/>
                  </a:cubicBezTo>
                  <a:cubicBezTo>
                    <a:pt x="11056" y="16403"/>
                    <a:pt x="11124" y="16699"/>
                    <a:pt x="11291" y="16981"/>
                  </a:cubicBezTo>
                  <a:cubicBezTo>
                    <a:pt x="11302" y="16997"/>
                    <a:pt x="11314" y="17014"/>
                    <a:pt x="11325" y="17029"/>
                  </a:cubicBezTo>
                  <a:cubicBezTo>
                    <a:pt x="11208" y="17159"/>
                    <a:pt x="11100" y="17301"/>
                    <a:pt x="10995" y="17454"/>
                  </a:cubicBezTo>
                  <a:lnTo>
                    <a:pt x="10993" y="17454"/>
                  </a:lnTo>
                  <a:cubicBezTo>
                    <a:pt x="10879" y="17296"/>
                    <a:pt x="10816" y="17131"/>
                    <a:pt x="10806" y="16946"/>
                  </a:cubicBezTo>
                  <a:cubicBezTo>
                    <a:pt x="10791" y="16665"/>
                    <a:pt x="10748" y="16613"/>
                    <a:pt x="10472" y="16543"/>
                  </a:cubicBezTo>
                  <a:cubicBezTo>
                    <a:pt x="10191" y="16474"/>
                    <a:pt x="9967" y="16359"/>
                    <a:pt x="9786" y="16200"/>
                  </a:cubicBezTo>
                  <a:cubicBezTo>
                    <a:pt x="9794" y="16190"/>
                    <a:pt x="9800" y="16179"/>
                    <a:pt x="9808" y="16170"/>
                  </a:cubicBezTo>
                  <a:cubicBezTo>
                    <a:pt x="9968" y="15941"/>
                    <a:pt x="10143" y="15727"/>
                    <a:pt x="10331" y="15531"/>
                  </a:cubicBezTo>
                  <a:close/>
                  <a:moveTo>
                    <a:pt x="16761" y="14776"/>
                  </a:moveTo>
                  <a:cubicBezTo>
                    <a:pt x="17197" y="15004"/>
                    <a:pt x="17620" y="15285"/>
                    <a:pt x="18029" y="15617"/>
                  </a:cubicBezTo>
                  <a:cubicBezTo>
                    <a:pt x="18148" y="15714"/>
                    <a:pt x="18265" y="15815"/>
                    <a:pt x="18378" y="15921"/>
                  </a:cubicBezTo>
                  <a:cubicBezTo>
                    <a:pt x="18358" y="15930"/>
                    <a:pt x="18338" y="15938"/>
                    <a:pt x="18318" y="15950"/>
                  </a:cubicBezTo>
                  <a:cubicBezTo>
                    <a:pt x="17955" y="16139"/>
                    <a:pt x="17744" y="16440"/>
                    <a:pt x="17685" y="16852"/>
                  </a:cubicBezTo>
                  <a:lnTo>
                    <a:pt x="17666" y="16977"/>
                  </a:lnTo>
                  <a:cubicBezTo>
                    <a:pt x="17463" y="16991"/>
                    <a:pt x="17291" y="17048"/>
                    <a:pt x="17145" y="17148"/>
                  </a:cubicBezTo>
                  <a:cubicBezTo>
                    <a:pt x="16997" y="17251"/>
                    <a:pt x="16885" y="17370"/>
                    <a:pt x="16804" y="17508"/>
                  </a:cubicBezTo>
                  <a:lnTo>
                    <a:pt x="16804" y="17508"/>
                  </a:lnTo>
                  <a:cubicBezTo>
                    <a:pt x="16425" y="17127"/>
                    <a:pt x="15988" y="16802"/>
                    <a:pt x="15504" y="16535"/>
                  </a:cubicBezTo>
                  <a:cubicBezTo>
                    <a:pt x="15727" y="15650"/>
                    <a:pt x="16117" y="15103"/>
                    <a:pt x="16761" y="14776"/>
                  </a:cubicBezTo>
                  <a:close/>
                  <a:moveTo>
                    <a:pt x="29058" y="16133"/>
                  </a:moveTo>
                  <a:cubicBezTo>
                    <a:pt x="29102" y="16190"/>
                    <a:pt x="29146" y="16244"/>
                    <a:pt x="29193" y="16299"/>
                  </a:cubicBezTo>
                  <a:cubicBezTo>
                    <a:pt x="28647" y="16983"/>
                    <a:pt x="27980" y="17495"/>
                    <a:pt x="27159" y="17861"/>
                  </a:cubicBezTo>
                  <a:cubicBezTo>
                    <a:pt x="27101" y="17785"/>
                    <a:pt x="27044" y="17713"/>
                    <a:pt x="26988" y="17640"/>
                  </a:cubicBezTo>
                  <a:cubicBezTo>
                    <a:pt x="27011" y="17633"/>
                    <a:pt x="27034" y="17623"/>
                    <a:pt x="27056" y="17614"/>
                  </a:cubicBezTo>
                  <a:cubicBezTo>
                    <a:pt x="27669" y="17356"/>
                    <a:pt x="28224" y="16998"/>
                    <a:pt x="28706" y="16548"/>
                  </a:cubicBezTo>
                  <a:cubicBezTo>
                    <a:pt x="28826" y="16435"/>
                    <a:pt x="28930" y="16301"/>
                    <a:pt x="29028" y="16171"/>
                  </a:cubicBezTo>
                  <a:lnTo>
                    <a:pt x="29058" y="16133"/>
                  </a:lnTo>
                  <a:close/>
                  <a:moveTo>
                    <a:pt x="9587" y="16501"/>
                  </a:moveTo>
                  <a:cubicBezTo>
                    <a:pt x="9598" y="16509"/>
                    <a:pt x="9606" y="16517"/>
                    <a:pt x="9617" y="16526"/>
                  </a:cubicBezTo>
                  <a:cubicBezTo>
                    <a:pt x="9820" y="16697"/>
                    <a:pt x="10067" y="16821"/>
                    <a:pt x="10368" y="16900"/>
                  </a:cubicBezTo>
                  <a:cubicBezTo>
                    <a:pt x="10387" y="16906"/>
                    <a:pt x="10407" y="16912"/>
                    <a:pt x="10427" y="16918"/>
                  </a:cubicBezTo>
                  <a:cubicBezTo>
                    <a:pt x="10433" y="17055"/>
                    <a:pt x="10453" y="17219"/>
                    <a:pt x="10523" y="17381"/>
                  </a:cubicBezTo>
                  <a:cubicBezTo>
                    <a:pt x="10594" y="17549"/>
                    <a:pt x="10678" y="17681"/>
                    <a:pt x="10790" y="17792"/>
                  </a:cubicBezTo>
                  <a:cubicBezTo>
                    <a:pt x="10702" y="17947"/>
                    <a:pt x="10620" y="18116"/>
                    <a:pt x="10538" y="18298"/>
                  </a:cubicBezTo>
                  <a:cubicBezTo>
                    <a:pt x="10453" y="18492"/>
                    <a:pt x="10379" y="18690"/>
                    <a:pt x="10313" y="18895"/>
                  </a:cubicBezTo>
                  <a:cubicBezTo>
                    <a:pt x="9995" y="18889"/>
                    <a:pt x="9722" y="18844"/>
                    <a:pt x="9475" y="18758"/>
                  </a:cubicBezTo>
                  <a:cubicBezTo>
                    <a:pt x="9172" y="18650"/>
                    <a:pt x="8938" y="18502"/>
                    <a:pt x="8760" y="18309"/>
                  </a:cubicBezTo>
                  <a:cubicBezTo>
                    <a:pt x="8973" y="17647"/>
                    <a:pt x="9246" y="17049"/>
                    <a:pt x="9587" y="16501"/>
                  </a:cubicBezTo>
                  <a:close/>
                  <a:moveTo>
                    <a:pt x="18662" y="16196"/>
                  </a:moveTo>
                  <a:cubicBezTo>
                    <a:pt x="19196" y="16739"/>
                    <a:pt x="19667" y="17380"/>
                    <a:pt x="20089" y="18134"/>
                  </a:cubicBezTo>
                  <a:cubicBezTo>
                    <a:pt x="20142" y="18231"/>
                    <a:pt x="20198" y="18329"/>
                    <a:pt x="20248" y="18427"/>
                  </a:cubicBezTo>
                  <a:cubicBezTo>
                    <a:pt x="20244" y="18429"/>
                    <a:pt x="20238" y="18429"/>
                    <a:pt x="20233" y="18431"/>
                  </a:cubicBezTo>
                  <a:cubicBezTo>
                    <a:pt x="20057" y="18474"/>
                    <a:pt x="19904" y="18569"/>
                    <a:pt x="19762" y="18727"/>
                  </a:cubicBezTo>
                  <a:cubicBezTo>
                    <a:pt x="19645" y="18853"/>
                    <a:pt x="19549" y="19006"/>
                    <a:pt x="19449" y="19218"/>
                  </a:cubicBezTo>
                  <a:cubicBezTo>
                    <a:pt x="19438" y="19238"/>
                    <a:pt x="19429" y="19259"/>
                    <a:pt x="19417" y="19279"/>
                  </a:cubicBezTo>
                  <a:cubicBezTo>
                    <a:pt x="19398" y="19276"/>
                    <a:pt x="19380" y="19273"/>
                    <a:pt x="19364" y="19269"/>
                  </a:cubicBezTo>
                  <a:cubicBezTo>
                    <a:pt x="19249" y="19244"/>
                    <a:pt x="19136" y="19232"/>
                    <a:pt x="19025" y="19232"/>
                  </a:cubicBezTo>
                  <a:cubicBezTo>
                    <a:pt x="18706" y="19232"/>
                    <a:pt x="18404" y="19333"/>
                    <a:pt x="18122" y="19536"/>
                  </a:cubicBezTo>
                  <a:cubicBezTo>
                    <a:pt x="18122" y="19537"/>
                    <a:pt x="18119" y="19537"/>
                    <a:pt x="18117" y="19540"/>
                  </a:cubicBezTo>
                  <a:cubicBezTo>
                    <a:pt x="18085" y="19460"/>
                    <a:pt x="18051" y="19380"/>
                    <a:pt x="18017" y="19301"/>
                  </a:cubicBezTo>
                  <a:cubicBezTo>
                    <a:pt x="17765" y="18739"/>
                    <a:pt x="17450" y="18235"/>
                    <a:pt x="17072" y="17798"/>
                  </a:cubicBezTo>
                  <a:lnTo>
                    <a:pt x="17112" y="17731"/>
                  </a:lnTo>
                  <a:cubicBezTo>
                    <a:pt x="17258" y="17483"/>
                    <a:pt x="17454" y="17361"/>
                    <a:pt x="17711" y="17355"/>
                  </a:cubicBezTo>
                  <a:cubicBezTo>
                    <a:pt x="17745" y="17353"/>
                    <a:pt x="17782" y="17349"/>
                    <a:pt x="17824" y="17343"/>
                  </a:cubicBezTo>
                  <a:cubicBezTo>
                    <a:pt x="17940" y="17324"/>
                    <a:pt x="18014" y="17250"/>
                    <a:pt x="18029" y="17133"/>
                  </a:cubicBezTo>
                  <a:cubicBezTo>
                    <a:pt x="18034" y="17088"/>
                    <a:pt x="18040" y="17043"/>
                    <a:pt x="18045" y="16998"/>
                  </a:cubicBezTo>
                  <a:lnTo>
                    <a:pt x="18051" y="16946"/>
                  </a:lnTo>
                  <a:cubicBezTo>
                    <a:pt x="18096" y="16572"/>
                    <a:pt x="18285" y="16332"/>
                    <a:pt x="18633" y="16208"/>
                  </a:cubicBezTo>
                  <a:cubicBezTo>
                    <a:pt x="18642" y="16205"/>
                    <a:pt x="18651" y="16199"/>
                    <a:pt x="18662" y="16196"/>
                  </a:cubicBezTo>
                  <a:close/>
                  <a:moveTo>
                    <a:pt x="8644" y="18699"/>
                  </a:moveTo>
                  <a:cubicBezTo>
                    <a:pt x="8754" y="18801"/>
                    <a:pt x="8885" y="18892"/>
                    <a:pt x="9044" y="18975"/>
                  </a:cubicBezTo>
                  <a:cubicBezTo>
                    <a:pt x="9384" y="19156"/>
                    <a:pt x="9762" y="19253"/>
                    <a:pt x="10198" y="19273"/>
                  </a:cubicBezTo>
                  <a:cubicBezTo>
                    <a:pt x="10158" y="19432"/>
                    <a:pt x="10120" y="19594"/>
                    <a:pt x="10087" y="19761"/>
                  </a:cubicBezTo>
                  <a:lnTo>
                    <a:pt x="10016" y="19761"/>
                  </a:lnTo>
                  <a:cubicBezTo>
                    <a:pt x="9967" y="19763"/>
                    <a:pt x="9919" y="19764"/>
                    <a:pt x="9874" y="19764"/>
                  </a:cubicBezTo>
                  <a:cubicBezTo>
                    <a:pt x="9730" y="19764"/>
                    <a:pt x="9606" y="19753"/>
                    <a:pt x="9490" y="19727"/>
                  </a:cubicBezTo>
                  <a:cubicBezTo>
                    <a:pt x="9172" y="19657"/>
                    <a:pt x="8877" y="19503"/>
                    <a:pt x="8586" y="19255"/>
                  </a:cubicBezTo>
                  <a:cubicBezTo>
                    <a:pt x="8566" y="19236"/>
                    <a:pt x="8541" y="19221"/>
                    <a:pt x="8519" y="19202"/>
                  </a:cubicBezTo>
                  <a:cubicBezTo>
                    <a:pt x="8556" y="19034"/>
                    <a:pt x="8598" y="18866"/>
                    <a:pt x="8644" y="18699"/>
                  </a:cubicBezTo>
                  <a:close/>
                  <a:moveTo>
                    <a:pt x="29436" y="16592"/>
                  </a:moveTo>
                  <a:cubicBezTo>
                    <a:pt x="29556" y="16738"/>
                    <a:pt x="29680" y="16886"/>
                    <a:pt x="29802" y="17029"/>
                  </a:cubicBezTo>
                  <a:lnTo>
                    <a:pt x="30246" y="17560"/>
                  </a:lnTo>
                  <a:cubicBezTo>
                    <a:pt x="30575" y="17951"/>
                    <a:pt x="30908" y="18347"/>
                    <a:pt x="31240" y="18745"/>
                  </a:cubicBezTo>
                  <a:cubicBezTo>
                    <a:pt x="31235" y="18750"/>
                    <a:pt x="31232" y="18752"/>
                    <a:pt x="31228" y="18755"/>
                  </a:cubicBezTo>
                  <a:cubicBezTo>
                    <a:pt x="31076" y="18875"/>
                    <a:pt x="30903" y="18952"/>
                    <a:pt x="30714" y="18985"/>
                  </a:cubicBezTo>
                  <a:cubicBezTo>
                    <a:pt x="30590" y="19006"/>
                    <a:pt x="30465" y="19019"/>
                    <a:pt x="30334" y="19031"/>
                  </a:cubicBezTo>
                  <a:cubicBezTo>
                    <a:pt x="30166" y="19045"/>
                    <a:pt x="30050" y="19139"/>
                    <a:pt x="30002" y="19301"/>
                  </a:cubicBezTo>
                  <a:lnTo>
                    <a:pt x="29984" y="19364"/>
                  </a:lnTo>
                  <a:cubicBezTo>
                    <a:pt x="29964" y="19431"/>
                    <a:pt x="29944" y="19495"/>
                    <a:pt x="29925" y="19560"/>
                  </a:cubicBezTo>
                  <a:cubicBezTo>
                    <a:pt x="29843" y="19852"/>
                    <a:pt x="29663" y="20059"/>
                    <a:pt x="29368" y="20190"/>
                  </a:cubicBezTo>
                  <a:cubicBezTo>
                    <a:pt x="29335" y="20204"/>
                    <a:pt x="29302" y="20218"/>
                    <a:pt x="29269" y="20230"/>
                  </a:cubicBezTo>
                  <a:lnTo>
                    <a:pt x="29201" y="20258"/>
                  </a:lnTo>
                  <a:cubicBezTo>
                    <a:pt x="29184" y="20264"/>
                    <a:pt x="29166" y="20272"/>
                    <a:pt x="29150" y="20278"/>
                  </a:cubicBezTo>
                  <a:cubicBezTo>
                    <a:pt x="28764" y="19823"/>
                    <a:pt x="28376" y="19363"/>
                    <a:pt x="27997" y="18901"/>
                  </a:cubicBezTo>
                  <a:cubicBezTo>
                    <a:pt x="27784" y="18642"/>
                    <a:pt x="27582" y="18390"/>
                    <a:pt x="27386" y="18148"/>
                  </a:cubicBezTo>
                  <a:cubicBezTo>
                    <a:pt x="27513" y="18096"/>
                    <a:pt x="27647" y="18039"/>
                    <a:pt x="27772" y="17971"/>
                  </a:cubicBezTo>
                  <a:cubicBezTo>
                    <a:pt x="28213" y="17731"/>
                    <a:pt x="28622" y="17430"/>
                    <a:pt x="29025" y="17048"/>
                  </a:cubicBezTo>
                  <a:cubicBezTo>
                    <a:pt x="29136" y="16943"/>
                    <a:pt x="29235" y="16827"/>
                    <a:pt x="29331" y="16714"/>
                  </a:cubicBezTo>
                  <a:lnTo>
                    <a:pt x="29417" y="16613"/>
                  </a:lnTo>
                  <a:cubicBezTo>
                    <a:pt x="29423" y="16606"/>
                    <a:pt x="29430" y="16599"/>
                    <a:pt x="29436" y="16592"/>
                  </a:cubicBezTo>
                  <a:close/>
                  <a:moveTo>
                    <a:pt x="8439" y="19611"/>
                  </a:moveTo>
                  <a:cubicBezTo>
                    <a:pt x="8872" y="19969"/>
                    <a:pt x="9358" y="20149"/>
                    <a:pt x="9885" y="20149"/>
                  </a:cubicBezTo>
                  <a:cubicBezTo>
                    <a:pt x="9930" y="20149"/>
                    <a:pt x="9976" y="20148"/>
                    <a:pt x="10022" y="20145"/>
                  </a:cubicBezTo>
                  <a:lnTo>
                    <a:pt x="10022" y="20145"/>
                  </a:lnTo>
                  <a:cubicBezTo>
                    <a:pt x="10002" y="20284"/>
                    <a:pt x="9987" y="20426"/>
                    <a:pt x="9973" y="20570"/>
                  </a:cubicBezTo>
                  <a:cubicBezTo>
                    <a:pt x="9968" y="20616"/>
                    <a:pt x="9964" y="20665"/>
                    <a:pt x="9961" y="20712"/>
                  </a:cubicBezTo>
                  <a:cubicBezTo>
                    <a:pt x="9925" y="20713"/>
                    <a:pt x="9889" y="20713"/>
                    <a:pt x="9854" y="20713"/>
                  </a:cubicBezTo>
                  <a:cubicBezTo>
                    <a:pt x="9299" y="20713"/>
                    <a:pt x="8807" y="20554"/>
                    <a:pt x="8350" y="20228"/>
                  </a:cubicBezTo>
                  <a:cubicBezTo>
                    <a:pt x="8373" y="20022"/>
                    <a:pt x="8402" y="19815"/>
                    <a:pt x="8439" y="19611"/>
                  </a:cubicBezTo>
                  <a:close/>
                  <a:moveTo>
                    <a:pt x="31481" y="19036"/>
                  </a:moveTo>
                  <a:cubicBezTo>
                    <a:pt x="31686" y="19286"/>
                    <a:pt x="31890" y="19531"/>
                    <a:pt x="32090" y="19781"/>
                  </a:cubicBezTo>
                  <a:cubicBezTo>
                    <a:pt x="32152" y="19858"/>
                    <a:pt x="32214" y="19932"/>
                    <a:pt x="32272" y="20009"/>
                  </a:cubicBezTo>
                  <a:cubicBezTo>
                    <a:pt x="32260" y="20019"/>
                    <a:pt x="32249" y="20029"/>
                    <a:pt x="32240" y="20039"/>
                  </a:cubicBezTo>
                  <a:cubicBezTo>
                    <a:pt x="32090" y="20181"/>
                    <a:pt x="31922" y="20258"/>
                    <a:pt x="31721" y="20276"/>
                  </a:cubicBezTo>
                  <a:cubicBezTo>
                    <a:pt x="31684" y="20280"/>
                    <a:pt x="31645" y="20281"/>
                    <a:pt x="31606" y="20281"/>
                  </a:cubicBezTo>
                  <a:cubicBezTo>
                    <a:pt x="31501" y="20281"/>
                    <a:pt x="31390" y="20270"/>
                    <a:pt x="31269" y="20247"/>
                  </a:cubicBezTo>
                  <a:cubicBezTo>
                    <a:pt x="31229" y="20239"/>
                    <a:pt x="31193" y="20235"/>
                    <a:pt x="31160" y="20235"/>
                  </a:cubicBezTo>
                  <a:cubicBezTo>
                    <a:pt x="31015" y="20235"/>
                    <a:pt x="30933" y="20311"/>
                    <a:pt x="30880" y="20485"/>
                  </a:cubicBezTo>
                  <a:lnTo>
                    <a:pt x="30846" y="20597"/>
                  </a:lnTo>
                  <a:cubicBezTo>
                    <a:pt x="30815" y="20696"/>
                    <a:pt x="30785" y="20796"/>
                    <a:pt x="30752" y="20895"/>
                  </a:cubicBezTo>
                  <a:cubicBezTo>
                    <a:pt x="30666" y="21167"/>
                    <a:pt x="30504" y="21371"/>
                    <a:pt x="30258" y="21520"/>
                  </a:cubicBezTo>
                  <a:cubicBezTo>
                    <a:pt x="30246" y="21530"/>
                    <a:pt x="30237" y="21534"/>
                    <a:pt x="30224" y="21545"/>
                  </a:cubicBezTo>
                  <a:cubicBezTo>
                    <a:pt x="30055" y="21343"/>
                    <a:pt x="29883" y="21142"/>
                    <a:pt x="29710" y="20940"/>
                  </a:cubicBezTo>
                  <a:cubicBezTo>
                    <a:pt x="29610" y="20821"/>
                    <a:pt x="29504" y="20698"/>
                    <a:pt x="29400" y="20576"/>
                  </a:cubicBezTo>
                  <a:cubicBezTo>
                    <a:pt x="29832" y="20421"/>
                    <a:pt x="30109" y="20165"/>
                    <a:pt x="30246" y="19793"/>
                  </a:cubicBezTo>
                  <a:cubicBezTo>
                    <a:pt x="30271" y="19725"/>
                    <a:pt x="30291" y="19659"/>
                    <a:pt x="30314" y="19591"/>
                  </a:cubicBezTo>
                  <a:cubicBezTo>
                    <a:pt x="30326" y="19549"/>
                    <a:pt x="30337" y="19508"/>
                    <a:pt x="30352" y="19468"/>
                  </a:cubicBezTo>
                  <a:cubicBezTo>
                    <a:pt x="30357" y="19449"/>
                    <a:pt x="30363" y="19431"/>
                    <a:pt x="30373" y="19412"/>
                  </a:cubicBezTo>
                  <a:cubicBezTo>
                    <a:pt x="30396" y="19409"/>
                    <a:pt x="30419" y="19406"/>
                    <a:pt x="30440" y="19403"/>
                  </a:cubicBezTo>
                  <a:cubicBezTo>
                    <a:pt x="30471" y="19400"/>
                    <a:pt x="30504" y="19397"/>
                    <a:pt x="30536" y="19394"/>
                  </a:cubicBezTo>
                  <a:cubicBezTo>
                    <a:pt x="30587" y="19390"/>
                    <a:pt x="30640" y="19384"/>
                    <a:pt x="30690" y="19378"/>
                  </a:cubicBezTo>
                  <a:cubicBezTo>
                    <a:pt x="30981" y="19338"/>
                    <a:pt x="31234" y="19235"/>
                    <a:pt x="31445" y="19068"/>
                  </a:cubicBezTo>
                  <a:cubicBezTo>
                    <a:pt x="31456" y="19059"/>
                    <a:pt x="31468" y="19048"/>
                    <a:pt x="31481" y="19036"/>
                  </a:cubicBezTo>
                  <a:close/>
                  <a:moveTo>
                    <a:pt x="20412" y="18759"/>
                  </a:moveTo>
                  <a:cubicBezTo>
                    <a:pt x="20671" y="19307"/>
                    <a:pt x="20895" y="19900"/>
                    <a:pt x="21090" y="20556"/>
                  </a:cubicBezTo>
                  <a:cubicBezTo>
                    <a:pt x="21181" y="20863"/>
                    <a:pt x="21265" y="21188"/>
                    <a:pt x="21360" y="21570"/>
                  </a:cubicBezTo>
                  <a:cubicBezTo>
                    <a:pt x="21312" y="21571"/>
                    <a:pt x="21269" y="21576"/>
                    <a:pt x="21221" y="21588"/>
                  </a:cubicBezTo>
                  <a:cubicBezTo>
                    <a:pt x="20819" y="21693"/>
                    <a:pt x="20522" y="21894"/>
                    <a:pt x="20309" y="22198"/>
                  </a:cubicBezTo>
                  <a:cubicBezTo>
                    <a:pt x="20301" y="22213"/>
                    <a:pt x="20290" y="22227"/>
                    <a:pt x="20281" y="22239"/>
                  </a:cubicBezTo>
                  <a:cubicBezTo>
                    <a:pt x="20099" y="22119"/>
                    <a:pt x="19883" y="22053"/>
                    <a:pt x="19617" y="22034"/>
                  </a:cubicBezTo>
                  <a:cubicBezTo>
                    <a:pt x="19559" y="22028"/>
                    <a:pt x="19501" y="22026"/>
                    <a:pt x="19444" y="22026"/>
                  </a:cubicBezTo>
                  <a:cubicBezTo>
                    <a:pt x="19208" y="22026"/>
                    <a:pt x="19008" y="22067"/>
                    <a:pt x="18826" y="22148"/>
                  </a:cubicBezTo>
                  <a:cubicBezTo>
                    <a:pt x="18809" y="22037"/>
                    <a:pt x="18790" y="21928"/>
                    <a:pt x="18770" y="21818"/>
                  </a:cubicBezTo>
                  <a:lnTo>
                    <a:pt x="18768" y="21818"/>
                  </a:lnTo>
                  <a:cubicBezTo>
                    <a:pt x="18650" y="21145"/>
                    <a:pt x="18480" y="20503"/>
                    <a:pt x="18261" y="19909"/>
                  </a:cubicBezTo>
                  <a:cubicBezTo>
                    <a:pt x="18276" y="19900"/>
                    <a:pt x="18287" y="19891"/>
                    <a:pt x="18299" y="19883"/>
                  </a:cubicBezTo>
                  <a:cubicBezTo>
                    <a:pt x="18532" y="19702"/>
                    <a:pt x="18774" y="19614"/>
                    <a:pt x="19031" y="19614"/>
                  </a:cubicBezTo>
                  <a:cubicBezTo>
                    <a:pt x="19131" y="19614"/>
                    <a:pt x="19232" y="19627"/>
                    <a:pt x="19336" y="19653"/>
                  </a:cubicBezTo>
                  <a:cubicBezTo>
                    <a:pt x="19382" y="19664"/>
                    <a:pt x="19423" y="19670"/>
                    <a:pt x="19461" y="19670"/>
                  </a:cubicBezTo>
                  <a:cubicBezTo>
                    <a:pt x="19593" y="19670"/>
                    <a:pt x="19685" y="19600"/>
                    <a:pt x="19759" y="19451"/>
                  </a:cubicBezTo>
                  <a:cubicBezTo>
                    <a:pt x="19768" y="19429"/>
                    <a:pt x="19779" y="19409"/>
                    <a:pt x="19787" y="19389"/>
                  </a:cubicBezTo>
                  <a:cubicBezTo>
                    <a:pt x="19801" y="19358"/>
                    <a:pt x="19813" y="19327"/>
                    <a:pt x="19832" y="19299"/>
                  </a:cubicBezTo>
                  <a:lnTo>
                    <a:pt x="19858" y="19255"/>
                  </a:lnTo>
                  <a:cubicBezTo>
                    <a:pt x="19915" y="19162"/>
                    <a:pt x="19969" y="19073"/>
                    <a:pt x="20032" y="18989"/>
                  </a:cubicBezTo>
                  <a:cubicBezTo>
                    <a:pt x="20119" y="18872"/>
                    <a:pt x="20236" y="18798"/>
                    <a:pt x="20380" y="18767"/>
                  </a:cubicBezTo>
                  <a:cubicBezTo>
                    <a:pt x="20390" y="18765"/>
                    <a:pt x="20401" y="18764"/>
                    <a:pt x="20412" y="18759"/>
                  </a:cubicBezTo>
                  <a:close/>
                  <a:moveTo>
                    <a:pt x="32512" y="20313"/>
                  </a:moveTo>
                  <a:cubicBezTo>
                    <a:pt x="32831" y="20725"/>
                    <a:pt x="33118" y="21121"/>
                    <a:pt x="33379" y="21505"/>
                  </a:cubicBezTo>
                  <a:cubicBezTo>
                    <a:pt x="33373" y="21509"/>
                    <a:pt x="33367" y="21513"/>
                    <a:pt x="33359" y="21517"/>
                  </a:cubicBezTo>
                  <a:cubicBezTo>
                    <a:pt x="33212" y="21611"/>
                    <a:pt x="33075" y="21673"/>
                    <a:pt x="32936" y="21699"/>
                  </a:cubicBezTo>
                  <a:cubicBezTo>
                    <a:pt x="32760" y="21732"/>
                    <a:pt x="32575" y="21756"/>
                    <a:pt x="32373" y="21776"/>
                  </a:cubicBezTo>
                  <a:cubicBezTo>
                    <a:pt x="32124" y="21798"/>
                    <a:pt x="32024" y="21881"/>
                    <a:pt x="31961" y="22116"/>
                  </a:cubicBezTo>
                  <a:lnTo>
                    <a:pt x="31941" y="22185"/>
                  </a:lnTo>
                  <a:cubicBezTo>
                    <a:pt x="31922" y="22255"/>
                    <a:pt x="31902" y="22329"/>
                    <a:pt x="31879" y="22400"/>
                  </a:cubicBezTo>
                  <a:cubicBezTo>
                    <a:pt x="31792" y="22667"/>
                    <a:pt x="31635" y="22857"/>
                    <a:pt x="31396" y="22976"/>
                  </a:cubicBezTo>
                  <a:cubicBezTo>
                    <a:pt x="31388" y="22980"/>
                    <a:pt x="31377" y="22986"/>
                    <a:pt x="31370" y="22989"/>
                  </a:cubicBezTo>
                  <a:cubicBezTo>
                    <a:pt x="31087" y="22594"/>
                    <a:pt x="30785" y="22209"/>
                    <a:pt x="30467" y="21830"/>
                  </a:cubicBezTo>
                  <a:cubicBezTo>
                    <a:pt x="30752" y="21655"/>
                    <a:pt x="30945" y="21440"/>
                    <a:pt x="31052" y="21171"/>
                  </a:cubicBezTo>
                  <a:cubicBezTo>
                    <a:pt x="31096" y="21057"/>
                    <a:pt x="31135" y="20940"/>
                    <a:pt x="31174" y="20823"/>
                  </a:cubicBezTo>
                  <a:cubicBezTo>
                    <a:pt x="31189" y="20772"/>
                    <a:pt x="31206" y="20722"/>
                    <a:pt x="31224" y="20671"/>
                  </a:cubicBezTo>
                  <a:lnTo>
                    <a:pt x="31237" y="20633"/>
                  </a:lnTo>
                  <a:cubicBezTo>
                    <a:pt x="31241" y="20633"/>
                    <a:pt x="31246" y="20634"/>
                    <a:pt x="31252" y="20634"/>
                  </a:cubicBezTo>
                  <a:cubicBezTo>
                    <a:pt x="31302" y="20636"/>
                    <a:pt x="31348" y="20641"/>
                    <a:pt x="31396" y="20645"/>
                  </a:cubicBezTo>
                  <a:cubicBezTo>
                    <a:pt x="31494" y="20652"/>
                    <a:pt x="31594" y="20658"/>
                    <a:pt x="31697" y="20658"/>
                  </a:cubicBezTo>
                  <a:cubicBezTo>
                    <a:pt x="31716" y="20658"/>
                    <a:pt x="31735" y="20658"/>
                    <a:pt x="31754" y="20658"/>
                  </a:cubicBezTo>
                  <a:cubicBezTo>
                    <a:pt x="32021" y="20647"/>
                    <a:pt x="32269" y="20537"/>
                    <a:pt x="32490" y="20332"/>
                  </a:cubicBezTo>
                  <a:cubicBezTo>
                    <a:pt x="32499" y="20326"/>
                    <a:pt x="32505" y="20320"/>
                    <a:pt x="32512" y="20313"/>
                  </a:cubicBezTo>
                  <a:close/>
                  <a:moveTo>
                    <a:pt x="8309" y="20641"/>
                  </a:moveTo>
                  <a:lnTo>
                    <a:pt x="8309" y="20641"/>
                  </a:lnTo>
                  <a:cubicBezTo>
                    <a:pt x="8778" y="20941"/>
                    <a:pt x="9289" y="21096"/>
                    <a:pt x="9840" y="21096"/>
                  </a:cubicBezTo>
                  <a:cubicBezTo>
                    <a:pt x="9872" y="21096"/>
                    <a:pt x="9903" y="21095"/>
                    <a:pt x="9935" y="21094"/>
                  </a:cubicBezTo>
                  <a:lnTo>
                    <a:pt x="9936" y="21094"/>
                  </a:lnTo>
                  <a:cubicBezTo>
                    <a:pt x="9931" y="21153"/>
                    <a:pt x="9930" y="21208"/>
                    <a:pt x="9925" y="21267"/>
                  </a:cubicBezTo>
                  <a:cubicBezTo>
                    <a:pt x="9922" y="21374"/>
                    <a:pt x="9916" y="21475"/>
                    <a:pt x="9910" y="21590"/>
                  </a:cubicBezTo>
                  <a:cubicBezTo>
                    <a:pt x="9914" y="21968"/>
                    <a:pt x="9938" y="22357"/>
                    <a:pt x="9979" y="22756"/>
                  </a:cubicBezTo>
                  <a:cubicBezTo>
                    <a:pt x="9930" y="22764"/>
                    <a:pt x="9882" y="22768"/>
                    <a:pt x="9835" y="22768"/>
                  </a:cubicBezTo>
                  <a:cubicBezTo>
                    <a:pt x="9691" y="22768"/>
                    <a:pt x="9561" y="22732"/>
                    <a:pt x="9442" y="22659"/>
                  </a:cubicBezTo>
                  <a:cubicBezTo>
                    <a:pt x="9417" y="22644"/>
                    <a:pt x="9394" y="22631"/>
                    <a:pt x="9368" y="22619"/>
                  </a:cubicBezTo>
                  <a:cubicBezTo>
                    <a:pt x="9318" y="22597"/>
                    <a:pt x="9273" y="22585"/>
                    <a:pt x="9232" y="22585"/>
                  </a:cubicBezTo>
                  <a:cubicBezTo>
                    <a:pt x="9164" y="22585"/>
                    <a:pt x="9105" y="22616"/>
                    <a:pt x="9042" y="22679"/>
                  </a:cubicBezTo>
                  <a:cubicBezTo>
                    <a:pt x="9022" y="22698"/>
                    <a:pt x="9005" y="22718"/>
                    <a:pt x="8987" y="22738"/>
                  </a:cubicBezTo>
                  <a:cubicBezTo>
                    <a:pt x="8967" y="22760"/>
                    <a:pt x="8948" y="22780"/>
                    <a:pt x="8928" y="22797"/>
                  </a:cubicBezTo>
                  <a:cubicBezTo>
                    <a:pt x="8762" y="22965"/>
                    <a:pt x="8592" y="23042"/>
                    <a:pt x="8403" y="23042"/>
                  </a:cubicBezTo>
                  <a:cubicBezTo>
                    <a:pt x="8398" y="23042"/>
                    <a:pt x="8392" y="23042"/>
                    <a:pt x="8387" y="23042"/>
                  </a:cubicBezTo>
                  <a:cubicBezTo>
                    <a:pt x="8380" y="23005"/>
                    <a:pt x="8376" y="22969"/>
                    <a:pt x="8373" y="22935"/>
                  </a:cubicBezTo>
                  <a:cubicBezTo>
                    <a:pt x="8277" y="22136"/>
                    <a:pt x="8255" y="21375"/>
                    <a:pt x="8309" y="20641"/>
                  </a:cubicBezTo>
                  <a:close/>
                  <a:moveTo>
                    <a:pt x="21440" y="21920"/>
                  </a:moveTo>
                  <a:cubicBezTo>
                    <a:pt x="21511" y="22227"/>
                    <a:pt x="21577" y="22540"/>
                    <a:pt x="21637" y="22863"/>
                  </a:cubicBezTo>
                  <a:cubicBezTo>
                    <a:pt x="21576" y="22857"/>
                    <a:pt x="21511" y="22852"/>
                    <a:pt x="21445" y="22852"/>
                  </a:cubicBezTo>
                  <a:cubicBezTo>
                    <a:pt x="21391" y="22852"/>
                    <a:pt x="21337" y="22855"/>
                    <a:pt x="21284" y="22864"/>
                  </a:cubicBezTo>
                  <a:cubicBezTo>
                    <a:pt x="20912" y="22925"/>
                    <a:pt x="20608" y="23139"/>
                    <a:pt x="20386" y="23502"/>
                  </a:cubicBezTo>
                  <a:lnTo>
                    <a:pt x="20373" y="23520"/>
                  </a:lnTo>
                  <a:cubicBezTo>
                    <a:pt x="20144" y="23374"/>
                    <a:pt x="19924" y="23295"/>
                    <a:pt x="19694" y="23273"/>
                  </a:cubicBezTo>
                  <a:cubicBezTo>
                    <a:pt x="19643" y="23269"/>
                    <a:pt x="19594" y="23267"/>
                    <a:pt x="19546" y="23267"/>
                  </a:cubicBezTo>
                  <a:cubicBezTo>
                    <a:pt x="19356" y="23267"/>
                    <a:pt x="19182" y="23303"/>
                    <a:pt x="19014" y="23375"/>
                  </a:cubicBezTo>
                  <a:cubicBezTo>
                    <a:pt x="18975" y="23101"/>
                    <a:pt x="18935" y="22820"/>
                    <a:pt x="18890" y="22539"/>
                  </a:cubicBezTo>
                  <a:cubicBezTo>
                    <a:pt x="18901" y="22534"/>
                    <a:pt x="18910" y="22528"/>
                    <a:pt x="18921" y="22525"/>
                  </a:cubicBezTo>
                  <a:cubicBezTo>
                    <a:pt x="19071" y="22447"/>
                    <a:pt x="19238" y="22409"/>
                    <a:pt x="19443" y="22409"/>
                  </a:cubicBezTo>
                  <a:cubicBezTo>
                    <a:pt x="19519" y="22409"/>
                    <a:pt x="19601" y="22414"/>
                    <a:pt x="19688" y="22425"/>
                  </a:cubicBezTo>
                  <a:cubicBezTo>
                    <a:pt x="19832" y="22442"/>
                    <a:pt x="19957" y="22483"/>
                    <a:pt x="20068" y="22557"/>
                  </a:cubicBezTo>
                  <a:cubicBezTo>
                    <a:pt x="20102" y="22580"/>
                    <a:pt x="20140" y="22601"/>
                    <a:pt x="20179" y="22619"/>
                  </a:cubicBezTo>
                  <a:cubicBezTo>
                    <a:pt x="20229" y="22642"/>
                    <a:pt x="20276" y="22653"/>
                    <a:pt x="20320" y="22653"/>
                  </a:cubicBezTo>
                  <a:cubicBezTo>
                    <a:pt x="20402" y="22653"/>
                    <a:pt x="20474" y="22614"/>
                    <a:pt x="20537" y="22534"/>
                  </a:cubicBezTo>
                  <a:cubicBezTo>
                    <a:pt x="20557" y="22510"/>
                    <a:pt x="20576" y="22482"/>
                    <a:pt x="20594" y="22455"/>
                  </a:cubicBezTo>
                  <a:cubicBezTo>
                    <a:pt x="20606" y="22440"/>
                    <a:pt x="20616" y="22422"/>
                    <a:pt x="20628" y="22405"/>
                  </a:cubicBezTo>
                  <a:cubicBezTo>
                    <a:pt x="20833" y="22128"/>
                    <a:pt x="21097" y="21968"/>
                    <a:pt x="21440" y="21920"/>
                  </a:cubicBezTo>
                  <a:close/>
                  <a:moveTo>
                    <a:pt x="9262" y="22989"/>
                  </a:moveTo>
                  <a:cubicBezTo>
                    <a:pt x="9452" y="23095"/>
                    <a:pt x="9641" y="23146"/>
                    <a:pt x="9833" y="23146"/>
                  </a:cubicBezTo>
                  <a:cubicBezTo>
                    <a:pt x="9896" y="23146"/>
                    <a:pt x="9959" y="23141"/>
                    <a:pt x="10022" y="23130"/>
                  </a:cubicBezTo>
                  <a:cubicBezTo>
                    <a:pt x="10046" y="23297"/>
                    <a:pt x="10069" y="23468"/>
                    <a:pt x="10098" y="23639"/>
                  </a:cubicBezTo>
                  <a:cubicBezTo>
                    <a:pt x="10070" y="23641"/>
                    <a:pt x="10043" y="23642"/>
                    <a:pt x="10015" y="23642"/>
                  </a:cubicBezTo>
                  <a:cubicBezTo>
                    <a:pt x="9857" y="23642"/>
                    <a:pt x="9701" y="23608"/>
                    <a:pt x="9541" y="23536"/>
                  </a:cubicBezTo>
                  <a:cubicBezTo>
                    <a:pt x="9477" y="23507"/>
                    <a:pt x="9416" y="23492"/>
                    <a:pt x="9359" y="23492"/>
                  </a:cubicBezTo>
                  <a:cubicBezTo>
                    <a:pt x="9263" y="23492"/>
                    <a:pt x="9175" y="23533"/>
                    <a:pt x="9095" y="23615"/>
                  </a:cubicBezTo>
                  <a:cubicBezTo>
                    <a:pt x="8947" y="23761"/>
                    <a:pt x="8759" y="23834"/>
                    <a:pt x="8519" y="23835"/>
                  </a:cubicBezTo>
                  <a:lnTo>
                    <a:pt x="8507" y="23835"/>
                  </a:lnTo>
                  <a:cubicBezTo>
                    <a:pt x="8481" y="23681"/>
                    <a:pt x="8458" y="23537"/>
                    <a:pt x="8437" y="23403"/>
                  </a:cubicBezTo>
                  <a:cubicBezTo>
                    <a:pt x="8485" y="23403"/>
                    <a:pt x="8532" y="23397"/>
                    <a:pt x="8572" y="23391"/>
                  </a:cubicBezTo>
                  <a:cubicBezTo>
                    <a:pt x="8803" y="23354"/>
                    <a:pt x="9012" y="23241"/>
                    <a:pt x="9206" y="23047"/>
                  </a:cubicBezTo>
                  <a:lnTo>
                    <a:pt x="9262" y="22989"/>
                  </a:lnTo>
                  <a:close/>
                  <a:moveTo>
                    <a:pt x="9367" y="23878"/>
                  </a:moveTo>
                  <a:cubicBezTo>
                    <a:pt x="9399" y="23889"/>
                    <a:pt x="9430" y="23902"/>
                    <a:pt x="9461" y="23914"/>
                  </a:cubicBezTo>
                  <a:cubicBezTo>
                    <a:pt x="9641" y="23985"/>
                    <a:pt x="9827" y="24023"/>
                    <a:pt x="10014" y="24023"/>
                  </a:cubicBezTo>
                  <a:cubicBezTo>
                    <a:pt x="10049" y="24023"/>
                    <a:pt x="10084" y="24022"/>
                    <a:pt x="10120" y="24019"/>
                  </a:cubicBezTo>
                  <a:cubicBezTo>
                    <a:pt x="10134" y="24019"/>
                    <a:pt x="10147" y="24017"/>
                    <a:pt x="10163" y="24013"/>
                  </a:cubicBezTo>
                  <a:cubicBezTo>
                    <a:pt x="10243" y="24459"/>
                    <a:pt x="10333" y="24906"/>
                    <a:pt x="10419" y="25343"/>
                  </a:cubicBezTo>
                  <a:cubicBezTo>
                    <a:pt x="10079" y="25555"/>
                    <a:pt x="9744" y="25660"/>
                    <a:pt x="9408" y="25660"/>
                  </a:cubicBezTo>
                  <a:cubicBezTo>
                    <a:pt x="9228" y="25660"/>
                    <a:pt x="9047" y="25630"/>
                    <a:pt x="8865" y="25570"/>
                  </a:cubicBezTo>
                  <a:cubicBezTo>
                    <a:pt x="8859" y="25541"/>
                    <a:pt x="8853" y="25514"/>
                    <a:pt x="8845" y="25487"/>
                  </a:cubicBezTo>
                  <a:cubicBezTo>
                    <a:pt x="8738" y="25019"/>
                    <a:pt x="8649" y="24595"/>
                    <a:pt x="8572" y="24195"/>
                  </a:cubicBezTo>
                  <a:lnTo>
                    <a:pt x="8596" y="24195"/>
                  </a:lnTo>
                  <a:cubicBezTo>
                    <a:pt x="8868" y="24186"/>
                    <a:pt x="9103" y="24099"/>
                    <a:pt x="9292" y="23939"/>
                  </a:cubicBezTo>
                  <a:cubicBezTo>
                    <a:pt x="9317" y="23919"/>
                    <a:pt x="9343" y="23898"/>
                    <a:pt x="9367" y="23878"/>
                  </a:cubicBezTo>
                  <a:close/>
                  <a:moveTo>
                    <a:pt x="33590" y="21823"/>
                  </a:moveTo>
                  <a:cubicBezTo>
                    <a:pt x="33685" y="21966"/>
                    <a:pt x="33777" y="22110"/>
                    <a:pt x="33867" y="22255"/>
                  </a:cubicBezTo>
                  <a:cubicBezTo>
                    <a:pt x="34277" y="22928"/>
                    <a:pt x="34598" y="23568"/>
                    <a:pt x="34851" y="24218"/>
                  </a:cubicBezTo>
                  <a:cubicBezTo>
                    <a:pt x="34987" y="24568"/>
                    <a:pt x="35098" y="24925"/>
                    <a:pt x="35183" y="25286"/>
                  </a:cubicBezTo>
                  <a:cubicBezTo>
                    <a:pt x="34959" y="25485"/>
                    <a:pt x="34722" y="25647"/>
                    <a:pt x="34479" y="25767"/>
                  </a:cubicBezTo>
                  <a:cubicBezTo>
                    <a:pt x="34208" y="25903"/>
                    <a:pt x="33927" y="25999"/>
                    <a:pt x="33641" y="26048"/>
                  </a:cubicBezTo>
                  <a:cubicBezTo>
                    <a:pt x="33491" y="26075"/>
                    <a:pt x="33336" y="26088"/>
                    <a:pt x="33170" y="26088"/>
                  </a:cubicBezTo>
                  <a:cubicBezTo>
                    <a:pt x="33060" y="26088"/>
                    <a:pt x="32945" y="26083"/>
                    <a:pt x="32823" y="26071"/>
                  </a:cubicBezTo>
                  <a:cubicBezTo>
                    <a:pt x="32809" y="25993"/>
                    <a:pt x="32796" y="25914"/>
                    <a:pt x="32777" y="25837"/>
                  </a:cubicBezTo>
                  <a:cubicBezTo>
                    <a:pt x="32615" y="25118"/>
                    <a:pt x="32325" y="24437"/>
                    <a:pt x="31883" y="23749"/>
                  </a:cubicBezTo>
                  <a:cubicBezTo>
                    <a:pt x="31786" y="23596"/>
                    <a:pt x="31687" y="23446"/>
                    <a:pt x="31586" y="23297"/>
                  </a:cubicBezTo>
                  <a:cubicBezTo>
                    <a:pt x="31596" y="23290"/>
                    <a:pt x="31609" y="23284"/>
                    <a:pt x="31621" y="23280"/>
                  </a:cubicBezTo>
                  <a:cubicBezTo>
                    <a:pt x="31921" y="23119"/>
                    <a:pt x="32130" y="22863"/>
                    <a:pt x="32246" y="22514"/>
                  </a:cubicBezTo>
                  <a:cubicBezTo>
                    <a:pt x="32266" y="22448"/>
                    <a:pt x="32285" y="22381"/>
                    <a:pt x="32302" y="22314"/>
                  </a:cubicBezTo>
                  <a:lnTo>
                    <a:pt x="32331" y="22213"/>
                  </a:lnTo>
                  <a:cubicBezTo>
                    <a:pt x="32339" y="22184"/>
                    <a:pt x="32345" y="22170"/>
                    <a:pt x="32340" y="22168"/>
                  </a:cubicBezTo>
                  <a:cubicBezTo>
                    <a:pt x="32350" y="22167"/>
                    <a:pt x="32367" y="22164"/>
                    <a:pt x="32391" y="22162"/>
                  </a:cubicBezTo>
                  <a:lnTo>
                    <a:pt x="32487" y="22155"/>
                  </a:lnTo>
                  <a:cubicBezTo>
                    <a:pt x="32593" y="22144"/>
                    <a:pt x="32701" y="22134"/>
                    <a:pt x="32806" y="22121"/>
                  </a:cubicBezTo>
                  <a:cubicBezTo>
                    <a:pt x="33095" y="22077"/>
                    <a:pt x="33339" y="21991"/>
                    <a:pt x="33550" y="21854"/>
                  </a:cubicBezTo>
                  <a:cubicBezTo>
                    <a:pt x="33564" y="21843"/>
                    <a:pt x="33576" y="21832"/>
                    <a:pt x="33590" y="21823"/>
                  </a:cubicBezTo>
                  <a:close/>
                  <a:moveTo>
                    <a:pt x="21528" y="23207"/>
                  </a:moveTo>
                  <a:cubicBezTo>
                    <a:pt x="21563" y="23207"/>
                    <a:pt x="21600" y="23208"/>
                    <a:pt x="21637" y="23212"/>
                  </a:cubicBezTo>
                  <a:cubicBezTo>
                    <a:pt x="21661" y="23215"/>
                    <a:pt x="21682" y="23215"/>
                    <a:pt x="21705" y="23215"/>
                  </a:cubicBezTo>
                  <a:cubicBezTo>
                    <a:pt x="21733" y="23372"/>
                    <a:pt x="21761" y="23533"/>
                    <a:pt x="21787" y="23692"/>
                  </a:cubicBezTo>
                  <a:cubicBezTo>
                    <a:pt x="21914" y="24432"/>
                    <a:pt x="22059" y="25287"/>
                    <a:pt x="22222" y="26176"/>
                  </a:cubicBezTo>
                  <a:cubicBezTo>
                    <a:pt x="22210" y="26175"/>
                    <a:pt x="22196" y="26172"/>
                    <a:pt x="22184" y="26172"/>
                  </a:cubicBezTo>
                  <a:cubicBezTo>
                    <a:pt x="22132" y="26169"/>
                    <a:pt x="22081" y="26167"/>
                    <a:pt x="22029" y="26167"/>
                  </a:cubicBezTo>
                  <a:cubicBezTo>
                    <a:pt x="21841" y="26167"/>
                    <a:pt x="21648" y="26186"/>
                    <a:pt x="21441" y="26223"/>
                  </a:cubicBezTo>
                  <a:cubicBezTo>
                    <a:pt x="20835" y="26331"/>
                    <a:pt x="20219" y="26553"/>
                    <a:pt x="19508" y="26920"/>
                  </a:cubicBezTo>
                  <a:cubicBezTo>
                    <a:pt x="19398" y="26340"/>
                    <a:pt x="19312" y="25769"/>
                    <a:pt x="19247" y="25223"/>
                  </a:cubicBezTo>
                  <a:cubicBezTo>
                    <a:pt x="19194" y="24767"/>
                    <a:pt x="19136" y="24277"/>
                    <a:pt x="19068" y="23764"/>
                  </a:cubicBezTo>
                  <a:cubicBezTo>
                    <a:pt x="19085" y="23758"/>
                    <a:pt x="19099" y="23752"/>
                    <a:pt x="19113" y="23746"/>
                  </a:cubicBezTo>
                  <a:cubicBezTo>
                    <a:pt x="19266" y="23679"/>
                    <a:pt x="19417" y="23646"/>
                    <a:pt x="19565" y="23646"/>
                  </a:cubicBezTo>
                  <a:cubicBezTo>
                    <a:pt x="19771" y="23646"/>
                    <a:pt x="19973" y="23710"/>
                    <a:pt x="20176" y="23841"/>
                  </a:cubicBezTo>
                  <a:lnTo>
                    <a:pt x="20204" y="23861"/>
                  </a:lnTo>
                  <a:cubicBezTo>
                    <a:pt x="20231" y="23880"/>
                    <a:pt x="20261" y="23900"/>
                    <a:pt x="20290" y="23914"/>
                  </a:cubicBezTo>
                  <a:cubicBezTo>
                    <a:pt x="20335" y="23937"/>
                    <a:pt x="20380" y="23948"/>
                    <a:pt x="20422" y="23948"/>
                  </a:cubicBezTo>
                  <a:cubicBezTo>
                    <a:pt x="20504" y="23948"/>
                    <a:pt x="20577" y="23906"/>
                    <a:pt x="20633" y="23826"/>
                  </a:cubicBezTo>
                  <a:cubicBezTo>
                    <a:pt x="20648" y="23801"/>
                    <a:pt x="20662" y="23777"/>
                    <a:pt x="20677" y="23752"/>
                  </a:cubicBezTo>
                  <a:lnTo>
                    <a:pt x="20699" y="23715"/>
                  </a:lnTo>
                  <a:cubicBezTo>
                    <a:pt x="20905" y="23373"/>
                    <a:pt x="21175" y="23207"/>
                    <a:pt x="21528" y="23207"/>
                  </a:cubicBezTo>
                  <a:close/>
                  <a:moveTo>
                    <a:pt x="35273" y="25715"/>
                  </a:moveTo>
                  <a:cubicBezTo>
                    <a:pt x="35314" y="25956"/>
                    <a:pt x="35347" y="26200"/>
                    <a:pt x="35367" y="26443"/>
                  </a:cubicBezTo>
                  <a:cubicBezTo>
                    <a:pt x="34766" y="26873"/>
                    <a:pt x="34145" y="27085"/>
                    <a:pt x="33484" y="27085"/>
                  </a:cubicBezTo>
                  <a:cubicBezTo>
                    <a:pt x="33288" y="27085"/>
                    <a:pt x="33088" y="27067"/>
                    <a:pt x="32885" y="27030"/>
                  </a:cubicBezTo>
                  <a:cubicBezTo>
                    <a:pt x="32894" y="26835"/>
                    <a:pt x="32891" y="26641"/>
                    <a:pt x="32873" y="26443"/>
                  </a:cubicBezTo>
                  <a:lnTo>
                    <a:pt x="32873" y="26443"/>
                  </a:lnTo>
                  <a:cubicBezTo>
                    <a:pt x="32894" y="26448"/>
                    <a:pt x="32917" y="26451"/>
                    <a:pt x="32939" y="26454"/>
                  </a:cubicBezTo>
                  <a:cubicBezTo>
                    <a:pt x="33034" y="26464"/>
                    <a:pt x="33130" y="26469"/>
                    <a:pt x="33225" y="26469"/>
                  </a:cubicBezTo>
                  <a:cubicBezTo>
                    <a:pt x="33625" y="26469"/>
                    <a:pt x="34030" y="26381"/>
                    <a:pt x="34455" y="26203"/>
                  </a:cubicBezTo>
                  <a:cubicBezTo>
                    <a:pt x="34751" y="26079"/>
                    <a:pt x="35026" y="25916"/>
                    <a:pt x="35273" y="25715"/>
                  </a:cubicBezTo>
                  <a:close/>
                  <a:moveTo>
                    <a:pt x="22105" y="26534"/>
                  </a:moveTo>
                  <a:cubicBezTo>
                    <a:pt x="22154" y="26534"/>
                    <a:pt x="22203" y="26535"/>
                    <a:pt x="22252" y="26538"/>
                  </a:cubicBezTo>
                  <a:cubicBezTo>
                    <a:pt x="22256" y="26539"/>
                    <a:pt x="22261" y="26539"/>
                    <a:pt x="22265" y="26539"/>
                  </a:cubicBezTo>
                  <a:cubicBezTo>
                    <a:pt x="22274" y="26539"/>
                    <a:pt x="22283" y="26538"/>
                    <a:pt x="22292" y="26538"/>
                  </a:cubicBezTo>
                  <a:cubicBezTo>
                    <a:pt x="22301" y="26595"/>
                    <a:pt x="22312" y="26652"/>
                    <a:pt x="22324" y="26709"/>
                  </a:cubicBezTo>
                  <a:cubicBezTo>
                    <a:pt x="22343" y="26803"/>
                    <a:pt x="22363" y="26900"/>
                    <a:pt x="22383" y="26996"/>
                  </a:cubicBezTo>
                  <a:cubicBezTo>
                    <a:pt x="22363" y="26997"/>
                    <a:pt x="22340" y="26997"/>
                    <a:pt x="22320" y="26999"/>
                  </a:cubicBezTo>
                  <a:cubicBezTo>
                    <a:pt x="21864" y="27042"/>
                    <a:pt x="21415" y="27139"/>
                    <a:pt x="20980" y="27291"/>
                  </a:cubicBezTo>
                  <a:cubicBezTo>
                    <a:pt x="20542" y="27445"/>
                    <a:pt x="20117" y="27655"/>
                    <a:pt x="19721" y="27919"/>
                  </a:cubicBezTo>
                  <a:cubicBezTo>
                    <a:pt x="19671" y="27718"/>
                    <a:pt x="19626" y="27513"/>
                    <a:pt x="19585" y="27308"/>
                  </a:cubicBezTo>
                  <a:cubicBezTo>
                    <a:pt x="19608" y="27297"/>
                    <a:pt x="19633" y="27286"/>
                    <a:pt x="19657" y="27272"/>
                  </a:cubicBezTo>
                  <a:cubicBezTo>
                    <a:pt x="20008" y="27090"/>
                    <a:pt x="20309" y="26954"/>
                    <a:pt x="20602" y="26846"/>
                  </a:cubicBezTo>
                  <a:cubicBezTo>
                    <a:pt x="21181" y="26632"/>
                    <a:pt x="21652" y="26534"/>
                    <a:pt x="22105" y="26534"/>
                  </a:cubicBezTo>
                  <a:close/>
                  <a:moveTo>
                    <a:pt x="795" y="26754"/>
                  </a:moveTo>
                  <a:cubicBezTo>
                    <a:pt x="803" y="26757"/>
                    <a:pt x="812" y="26774"/>
                    <a:pt x="814" y="26791"/>
                  </a:cubicBezTo>
                  <a:cubicBezTo>
                    <a:pt x="821" y="26842"/>
                    <a:pt x="817" y="26897"/>
                    <a:pt x="815" y="26953"/>
                  </a:cubicBezTo>
                  <a:lnTo>
                    <a:pt x="814" y="26990"/>
                  </a:lnTo>
                  <a:cubicBezTo>
                    <a:pt x="800" y="27317"/>
                    <a:pt x="801" y="27609"/>
                    <a:pt x="815" y="27876"/>
                  </a:cubicBezTo>
                  <a:lnTo>
                    <a:pt x="801" y="27876"/>
                  </a:lnTo>
                  <a:cubicBezTo>
                    <a:pt x="621" y="27882"/>
                    <a:pt x="443" y="27922"/>
                    <a:pt x="269" y="27999"/>
                  </a:cubicBezTo>
                  <a:cubicBezTo>
                    <a:pt x="289" y="27854"/>
                    <a:pt x="312" y="27723"/>
                    <a:pt x="340" y="27596"/>
                  </a:cubicBezTo>
                  <a:cubicBezTo>
                    <a:pt x="403" y="27317"/>
                    <a:pt x="514" y="27070"/>
                    <a:pt x="672" y="26860"/>
                  </a:cubicBezTo>
                  <a:cubicBezTo>
                    <a:pt x="698" y="26826"/>
                    <a:pt x="722" y="26792"/>
                    <a:pt x="749" y="26769"/>
                  </a:cubicBezTo>
                  <a:cubicBezTo>
                    <a:pt x="763" y="26760"/>
                    <a:pt x="777" y="26754"/>
                    <a:pt x="787" y="26754"/>
                  </a:cubicBezTo>
                  <a:close/>
                  <a:moveTo>
                    <a:pt x="10496" y="25735"/>
                  </a:moveTo>
                  <a:cubicBezTo>
                    <a:pt x="10530" y="25906"/>
                    <a:pt x="10566" y="26079"/>
                    <a:pt x="10600" y="26250"/>
                  </a:cubicBezTo>
                  <a:cubicBezTo>
                    <a:pt x="10712" y="26829"/>
                    <a:pt x="10836" y="27513"/>
                    <a:pt x="10888" y="28207"/>
                  </a:cubicBezTo>
                  <a:cubicBezTo>
                    <a:pt x="10893" y="28266"/>
                    <a:pt x="10898" y="28326"/>
                    <a:pt x="10901" y="28383"/>
                  </a:cubicBezTo>
                  <a:cubicBezTo>
                    <a:pt x="10658" y="28494"/>
                    <a:pt x="10424" y="28558"/>
                    <a:pt x="10183" y="28573"/>
                  </a:cubicBezTo>
                  <a:cubicBezTo>
                    <a:pt x="10138" y="28577"/>
                    <a:pt x="10093" y="28578"/>
                    <a:pt x="10049" y="28578"/>
                  </a:cubicBezTo>
                  <a:cubicBezTo>
                    <a:pt x="9848" y="28578"/>
                    <a:pt x="9648" y="28544"/>
                    <a:pt x="9442" y="28476"/>
                  </a:cubicBezTo>
                  <a:cubicBezTo>
                    <a:pt x="9421" y="28190"/>
                    <a:pt x="9379" y="27897"/>
                    <a:pt x="9317" y="27602"/>
                  </a:cubicBezTo>
                  <a:cubicBezTo>
                    <a:pt x="9203" y="27051"/>
                    <a:pt x="9076" y="26485"/>
                    <a:pt x="8959" y="25980"/>
                  </a:cubicBezTo>
                  <a:lnTo>
                    <a:pt x="8959" y="25980"/>
                  </a:lnTo>
                  <a:cubicBezTo>
                    <a:pt x="9118" y="26018"/>
                    <a:pt x="9275" y="26037"/>
                    <a:pt x="9431" y="26037"/>
                  </a:cubicBezTo>
                  <a:cubicBezTo>
                    <a:pt x="9795" y="26037"/>
                    <a:pt x="10151" y="25936"/>
                    <a:pt x="10496" y="25735"/>
                  </a:cubicBezTo>
                  <a:close/>
                  <a:moveTo>
                    <a:pt x="10913" y="28781"/>
                  </a:moveTo>
                  <a:cubicBezTo>
                    <a:pt x="10913" y="28834"/>
                    <a:pt x="10911" y="28885"/>
                    <a:pt x="10911" y="28936"/>
                  </a:cubicBezTo>
                  <a:cubicBezTo>
                    <a:pt x="10694" y="29007"/>
                    <a:pt x="10444" y="29075"/>
                    <a:pt x="10178" y="29079"/>
                  </a:cubicBezTo>
                  <a:cubicBezTo>
                    <a:pt x="10174" y="29079"/>
                    <a:pt x="10170" y="29079"/>
                    <a:pt x="10166" y="29079"/>
                  </a:cubicBezTo>
                  <a:cubicBezTo>
                    <a:pt x="9924" y="29079"/>
                    <a:pt x="9691" y="29033"/>
                    <a:pt x="9458" y="28936"/>
                  </a:cubicBezTo>
                  <a:lnTo>
                    <a:pt x="9458" y="28849"/>
                  </a:lnTo>
                  <a:cubicBezTo>
                    <a:pt x="9627" y="28913"/>
                    <a:pt x="9842" y="28944"/>
                    <a:pt x="10064" y="28944"/>
                  </a:cubicBezTo>
                  <a:cubicBezTo>
                    <a:pt x="10363" y="28944"/>
                    <a:pt x="10676" y="28888"/>
                    <a:pt x="10913" y="28781"/>
                  </a:cubicBezTo>
                  <a:close/>
                  <a:moveTo>
                    <a:pt x="9442" y="29315"/>
                  </a:moveTo>
                  <a:cubicBezTo>
                    <a:pt x="9634" y="29401"/>
                    <a:pt x="9917" y="29445"/>
                    <a:pt x="10199" y="29445"/>
                  </a:cubicBezTo>
                  <a:cubicBezTo>
                    <a:pt x="10450" y="29445"/>
                    <a:pt x="10701" y="29411"/>
                    <a:pt x="10888" y="29340"/>
                  </a:cubicBezTo>
                  <a:lnTo>
                    <a:pt x="10888" y="29340"/>
                  </a:lnTo>
                  <a:cubicBezTo>
                    <a:pt x="10873" y="29533"/>
                    <a:pt x="10847" y="29717"/>
                    <a:pt x="10810" y="29894"/>
                  </a:cubicBezTo>
                  <a:cubicBezTo>
                    <a:pt x="10774" y="30081"/>
                    <a:pt x="10725" y="30263"/>
                    <a:pt x="10666" y="30441"/>
                  </a:cubicBezTo>
                  <a:cubicBezTo>
                    <a:pt x="10545" y="30452"/>
                    <a:pt x="10429" y="30458"/>
                    <a:pt x="10317" y="30458"/>
                  </a:cubicBezTo>
                  <a:cubicBezTo>
                    <a:pt x="10174" y="30458"/>
                    <a:pt x="10038" y="30448"/>
                    <a:pt x="9907" y="30428"/>
                  </a:cubicBezTo>
                  <a:cubicBezTo>
                    <a:pt x="9657" y="30391"/>
                    <a:pt x="9430" y="30326"/>
                    <a:pt x="9221" y="30229"/>
                  </a:cubicBezTo>
                  <a:cubicBezTo>
                    <a:pt x="9339" y="29942"/>
                    <a:pt x="9414" y="29638"/>
                    <a:pt x="9442" y="29315"/>
                  </a:cubicBezTo>
                  <a:close/>
                  <a:moveTo>
                    <a:pt x="849" y="28248"/>
                  </a:moveTo>
                  <a:cubicBezTo>
                    <a:pt x="868" y="28414"/>
                    <a:pt x="895" y="28573"/>
                    <a:pt x="931" y="28729"/>
                  </a:cubicBezTo>
                  <a:cubicBezTo>
                    <a:pt x="1022" y="29152"/>
                    <a:pt x="1158" y="29547"/>
                    <a:pt x="1329" y="29907"/>
                  </a:cubicBezTo>
                  <a:cubicBezTo>
                    <a:pt x="1076" y="30008"/>
                    <a:pt x="739" y="30268"/>
                    <a:pt x="554" y="30495"/>
                  </a:cubicBezTo>
                  <a:cubicBezTo>
                    <a:pt x="292" y="29839"/>
                    <a:pt x="182" y="29144"/>
                    <a:pt x="227" y="28428"/>
                  </a:cubicBezTo>
                  <a:cubicBezTo>
                    <a:pt x="250" y="28419"/>
                    <a:pt x="273" y="28408"/>
                    <a:pt x="298" y="28397"/>
                  </a:cubicBezTo>
                  <a:cubicBezTo>
                    <a:pt x="383" y="28360"/>
                    <a:pt x="465" y="28323"/>
                    <a:pt x="548" y="28302"/>
                  </a:cubicBezTo>
                  <a:cubicBezTo>
                    <a:pt x="633" y="28277"/>
                    <a:pt x="724" y="28264"/>
                    <a:pt x="820" y="28252"/>
                  </a:cubicBezTo>
                  <a:cubicBezTo>
                    <a:pt x="829" y="28251"/>
                    <a:pt x="840" y="28251"/>
                    <a:pt x="849" y="28248"/>
                  </a:cubicBezTo>
                  <a:close/>
                  <a:moveTo>
                    <a:pt x="1503" y="30235"/>
                  </a:moveTo>
                  <a:cubicBezTo>
                    <a:pt x="1537" y="30295"/>
                    <a:pt x="1574" y="30354"/>
                    <a:pt x="1613" y="30411"/>
                  </a:cubicBezTo>
                  <a:cubicBezTo>
                    <a:pt x="1283" y="30564"/>
                    <a:pt x="1023" y="30797"/>
                    <a:pt x="841" y="31103"/>
                  </a:cubicBezTo>
                  <a:cubicBezTo>
                    <a:pt x="800" y="31025"/>
                    <a:pt x="756" y="30945"/>
                    <a:pt x="713" y="30859"/>
                  </a:cubicBezTo>
                  <a:lnTo>
                    <a:pt x="715" y="30859"/>
                  </a:lnTo>
                  <a:cubicBezTo>
                    <a:pt x="951" y="30601"/>
                    <a:pt x="1181" y="30362"/>
                    <a:pt x="1503" y="30235"/>
                  </a:cubicBezTo>
                  <a:close/>
                  <a:moveTo>
                    <a:pt x="35394" y="26889"/>
                  </a:moveTo>
                  <a:cubicBezTo>
                    <a:pt x="35418" y="27775"/>
                    <a:pt x="35262" y="28647"/>
                    <a:pt x="34916" y="29552"/>
                  </a:cubicBezTo>
                  <a:lnTo>
                    <a:pt x="34916" y="29553"/>
                  </a:lnTo>
                  <a:cubicBezTo>
                    <a:pt x="34688" y="30155"/>
                    <a:pt x="34374" y="30726"/>
                    <a:pt x="33982" y="31258"/>
                  </a:cubicBezTo>
                  <a:lnTo>
                    <a:pt x="33979" y="31258"/>
                  </a:lnTo>
                  <a:cubicBezTo>
                    <a:pt x="33947" y="31248"/>
                    <a:pt x="33919" y="31242"/>
                    <a:pt x="33891" y="31234"/>
                  </a:cubicBezTo>
                  <a:cubicBezTo>
                    <a:pt x="32996" y="31035"/>
                    <a:pt x="32317" y="30538"/>
                    <a:pt x="31871" y="29755"/>
                  </a:cubicBezTo>
                  <a:cubicBezTo>
                    <a:pt x="31862" y="29738"/>
                    <a:pt x="31850" y="29723"/>
                    <a:pt x="31839" y="29706"/>
                  </a:cubicBezTo>
                  <a:cubicBezTo>
                    <a:pt x="32117" y="29353"/>
                    <a:pt x="32350" y="28957"/>
                    <a:pt x="32538" y="28522"/>
                  </a:cubicBezTo>
                  <a:cubicBezTo>
                    <a:pt x="32695" y="28156"/>
                    <a:pt x="32800" y="27780"/>
                    <a:pt x="32853" y="27396"/>
                  </a:cubicBezTo>
                  <a:cubicBezTo>
                    <a:pt x="32934" y="27420"/>
                    <a:pt x="33010" y="27430"/>
                    <a:pt x="33081" y="27439"/>
                  </a:cubicBezTo>
                  <a:lnTo>
                    <a:pt x="33104" y="27440"/>
                  </a:lnTo>
                  <a:cubicBezTo>
                    <a:pt x="33235" y="27457"/>
                    <a:pt x="33366" y="27465"/>
                    <a:pt x="33498" y="27465"/>
                  </a:cubicBezTo>
                  <a:cubicBezTo>
                    <a:pt x="33919" y="27465"/>
                    <a:pt x="34345" y="27382"/>
                    <a:pt x="34769" y="27213"/>
                  </a:cubicBezTo>
                  <a:cubicBezTo>
                    <a:pt x="34993" y="27124"/>
                    <a:pt x="35203" y="27014"/>
                    <a:pt x="35394" y="26889"/>
                  </a:cubicBezTo>
                  <a:close/>
                  <a:moveTo>
                    <a:pt x="22471" y="27355"/>
                  </a:moveTo>
                  <a:cubicBezTo>
                    <a:pt x="22613" y="27894"/>
                    <a:pt x="22807" y="28437"/>
                    <a:pt x="23056" y="29004"/>
                  </a:cubicBezTo>
                  <a:cubicBezTo>
                    <a:pt x="23171" y="29271"/>
                    <a:pt x="23310" y="29527"/>
                    <a:pt x="23472" y="29768"/>
                  </a:cubicBezTo>
                  <a:cubicBezTo>
                    <a:pt x="23465" y="29774"/>
                    <a:pt x="23455" y="29780"/>
                    <a:pt x="23446" y="29785"/>
                  </a:cubicBezTo>
                  <a:cubicBezTo>
                    <a:pt x="22756" y="30266"/>
                    <a:pt x="22236" y="30816"/>
                    <a:pt x="21855" y="31461"/>
                  </a:cubicBezTo>
                  <a:cubicBezTo>
                    <a:pt x="21759" y="31623"/>
                    <a:pt x="21676" y="31792"/>
                    <a:pt x="21603" y="31947"/>
                  </a:cubicBezTo>
                  <a:cubicBezTo>
                    <a:pt x="21380" y="31683"/>
                    <a:pt x="21176" y="31410"/>
                    <a:pt x="20998" y="31129"/>
                  </a:cubicBezTo>
                  <a:cubicBezTo>
                    <a:pt x="20480" y="30309"/>
                    <a:pt x="20086" y="29379"/>
                    <a:pt x="19826" y="28359"/>
                  </a:cubicBezTo>
                  <a:cubicBezTo>
                    <a:pt x="19821" y="28340"/>
                    <a:pt x="19815" y="28323"/>
                    <a:pt x="19812" y="28305"/>
                  </a:cubicBezTo>
                  <a:cubicBezTo>
                    <a:pt x="19838" y="28291"/>
                    <a:pt x="19866" y="28275"/>
                    <a:pt x="19890" y="28258"/>
                  </a:cubicBezTo>
                  <a:cubicBezTo>
                    <a:pt x="20673" y="27740"/>
                    <a:pt x="21529" y="27439"/>
                    <a:pt x="22435" y="27360"/>
                  </a:cubicBezTo>
                  <a:cubicBezTo>
                    <a:pt x="22448" y="27360"/>
                    <a:pt x="22460" y="27357"/>
                    <a:pt x="22471" y="27355"/>
                  </a:cubicBezTo>
                  <a:close/>
                  <a:moveTo>
                    <a:pt x="31581" y="30010"/>
                  </a:moveTo>
                  <a:cubicBezTo>
                    <a:pt x="31595" y="30035"/>
                    <a:pt x="31609" y="30059"/>
                    <a:pt x="31623" y="30081"/>
                  </a:cubicBezTo>
                  <a:cubicBezTo>
                    <a:pt x="31891" y="30529"/>
                    <a:pt x="32262" y="30899"/>
                    <a:pt x="32723" y="31181"/>
                  </a:cubicBezTo>
                  <a:cubicBezTo>
                    <a:pt x="33029" y="31370"/>
                    <a:pt x="33365" y="31509"/>
                    <a:pt x="33718" y="31592"/>
                  </a:cubicBezTo>
                  <a:cubicBezTo>
                    <a:pt x="33632" y="31697"/>
                    <a:pt x="33543" y="31800"/>
                    <a:pt x="33450" y="31899"/>
                  </a:cubicBezTo>
                  <a:cubicBezTo>
                    <a:pt x="33222" y="32151"/>
                    <a:pt x="32975" y="32380"/>
                    <a:pt x="32698" y="32607"/>
                  </a:cubicBezTo>
                  <a:cubicBezTo>
                    <a:pt x="32681" y="32600"/>
                    <a:pt x="32664" y="32592"/>
                    <a:pt x="32649" y="32581"/>
                  </a:cubicBezTo>
                  <a:cubicBezTo>
                    <a:pt x="32624" y="32567"/>
                    <a:pt x="32598" y="32553"/>
                    <a:pt x="32573" y="32536"/>
                  </a:cubicBezTo>
                  <a:cubicBezTo>
                    <a:pt x="32512" y="32502"/>
                    <a:pt x="32453" y="32468"/>
                    <a:pt x="32410" y="32428"/>
                  </a:cubicBezTo>
                  <a:cubicBezTo>
                    <a:pt x="32149" y="32178"/>
                    <a:pt x="32047" y="31905"/>
                    <a:pt x="32103" y="31590"/>
                  </a:cubicBezTo>
                  <a:cubicBezTo>
                    <a:pt x="32112" y="31521"/>
                    <a:pt x="32115" y="31448"/>
                    <a:pt x="32104" y="31376"/>
                  </a:cubicBezTo>
                  <a:cubicBezTo>
                    <a:pt x="32083" y="31215"/>
                    <a:pt x="31985" y="31123"/>
                    <a:pt x="31823" y="31109"/>
                  </a:cubicBezTo>
                  <a:cubicBezTo>
                    <a:pt x="31772" y="31104"/>
                    <a:pt x="31721" y="31103"/>
                    <a:pt x="31669" y="31103"/>
                  </a:cubicBezTo>
                  <a:lnTo>
                    <a:pt x="31596" y="31103"/>
                  </a:lnTo>
                  <a:cubicBezTo>
                    <a:pt x="31260" y="31101"/>
                    <a:pt x="30971" y="30993"/>
                    <a:pt x="30724" y="30758"/>
                  </a:cubicBezTo>
                  <a:cubicBezTo>
                    <a:pt x="30724" y="30758"/>
                    <a:pt x="30724" y="30757"/>
                    <a:pt x="30723" y="30757"/>
                  </a:cubicBezTo>
                  <a:cubicBezTo>
                    <a:pt x="31041" y="30538"/>
                    <a:pt x="31325" y="30289"/>
                    <a:pt x="31581" y="30010"/>
                  </a:cubicBezTo>
                  <a:close/>
                  <a:moveTo>
                    <a:pt x="23673" y="30047"/>
                  </a:moveTo>
                  <a:cubicBezTo>
                    <a:pt x="23764" y="30164"/>
                    <a:pt x="23860" y="30278"/>
                    <a:pt x="23960" y="30391"/>
                  </a:cubicBezTo>
                  <a:cubicBezTo>
                    <a:pt x="23991" y="30420"/>
                    <a:pt x="24019" y="30453"/>
                    <a:pt x="24050" y="30484"/>
                  </a:cubicBezTo>
                  <a:cubicBezTo>
                    <a:pt x="24022" y="30499"/>
                    <a:pt x="23996" y="30518"/>
                    <a:pt x="23969" y="30536"/>
                  </a:cubicBezTo>
                  <a:cubicBezTo>
                    <a:pt x="23224" y="31066"/>
                    <a:pt x="22658" y="31774"/>
                    <a:pt x="22287" y="32644"/>
                  </a:cubicBezTo>
                  <a:cubicBezTo>
                    <a:pt x="22145" y="32519"/>
                    <a:pt x="22011" y="32390"/>
                    <a:pt x="21878" y="32252"/>
                  </a:cubicBezTo>
                  <a:cubicBezTo>
                    <a:pt x="22031" y="31910"/>
                    <a:pt x="22174" y="31641"/>
                    <a:pt x="22333" y="31408"/>
                  </a:cubicBezTo>
                  <a:cubicBezTo>
                    <a:pt x="22542" y="31104"/>
                    <a:pt x="22750" y="30857"/>
                    <a:pt x="22969" y="30655"/>
                  </a:cubicBezTo>
                  <a:cubicBezTo>
                    <a:pt x="23141" y="30499"/>
                    <a:pt x="23315" y="30349"/>
                    <a:pt x="23499" y="30194"/>
                  </a:cubicBezTo>
                  <a:cubicBezTo>
                    <a:pt x="23557" y="30146"/>
                    <a:pt x="23614" y="30098"/>
                    <a:pt x="23673" y="30047"/>
                  </a:cubicBezTo>
                  <a:close/>
                  <a:moveTo>
                    <a:pt x="9058" y="30561"/>
                  </a:moveTo>
                  <a:cubicBezTo>
                    <a:pt x="9086" y="30576"/>
                    <a:pt x="9115" y="30590"/>
                    <a:pt x="9143" y="30603"/>
                  </a:cubicBezTo>
                  <a:cubicBezTo>
                    <a:pt x="9511" y="30762"/>
                    <a:pt x="9910" y="30841"/>
                    <a:pt x="10330" y="30841"/>
                  </a:cubicBezTo>
                  <a:cubicBezTo>
                    <a:pt x="10390" y="30841"/>
                    <a:pt x="10452" y="30839"/>
                    <a:pt x="10513" y="30836"/>
                  </a:cubicBezTo>
                  <a:lnTo>
                    <a:pt x="10513" y="30836"/>
                  </a:lnTo>
                  <a:cubicBezTo>
                    <a:pt x="10260" y="31404"/>
                    <a:pt x="9887" y="31917"/>
                    <a:pt x="9397" y="32365"/>
                  </a:cubicBezTo>
                  <a:cubicBezTo>
                    <a:pt x="9285" y="32468"/>
                    <a:pt x="9164" y="32569"/>
                    <a:pt x="9044" y="32664"/>
                  </a:cubicBezTo>
                  <a:cubicBezTo>
                    <a:pt x="9030" y="32658"/>
                    <a:pt x="9018" y="32652"/>
                    <a:pt x="9005" y="32646"/>
                  </a:cubicBezTo>
                  <a:cubicBezTo>
                    <a:pt x="8850" y="32581"/>
                    <a:pt x="8706" y="32482"/>
                    <a:pt x="8566" y="32343"/>
                  </a:cubicBezTo>
                  <a:cubicBezTo>
                    <a:pt x="8382" y="32158"/>
                    <a:pt x="8238" y="31936"/>
                    <a:pt x="8126" y="31666"/>
                  </a:cubicBezTo>
                  <a:cubicBezTo>
                    <a:pt x="8120" y="31650"/>
                    <a:pt x="8113" y="31637"/>
                    <a:pt x="8106" y="31623"/>
                  </a:cubicBezTo>
                  <a:cubicBezTo>
                    <a:pt x="8340" y="31448"/>
                    <a:pt x="8556" y="31245"/>
                    <a:pt x="8748" y="31012"/>
                  </a:cubicBezTo>
                  <a:cubicBezTo>
                    <a:pt x="8865" y="30868"/>
                    <a:pt x="8968" y="30718"/>
                    <a:pt x="9058" y="30561"/>
                  </a:cubicBezTo>
                  <a:close/>
                  <a:moveTo>
                    <a:pt x="1835" y="30723"/>
                  </a:moveTo>
                  <a:lnTo>
                    <a:pt x="1837" y="30725"/>
                  </a:lnTo>
                  <a:cubicBezTo>
                    <a:pt x="2104" y="31064"/>
                    <a:pt x="2422" y="31360"/>
                    <a:pt x="2786" y="31607"/>
                  </a:cubicBezTo>
                  <a:cubicBezTo>
                    <a:pt x="2721" y="31754"/>
                    <a:pt x="2707" y="31897"/>
                    <a:pt x="2707" y="32015"/>
                  </a:cubicBezTo>
                  <a:cubicBezTo>
                    <a:pt x="2689" y="32029"/>
                    <a:pt x="2673" y="32041"/>
                    <a:pt x="2656" y="32053"/>
                  </a:cubicBezTo>
                  <a:cubicBezTo>
                    <a:pt x="2434" y="32235"/>
                    <a:pt x="2300" y="32461"/>
                    <a:pt x="2266" y="32723"/>
                  </a:cubicBezTo>
                  <a:cubicBezTo>
                    <a:pt x="1818" y="32390"/>
                    <a:pt x="1406" y="31972"/>
                    <a:pt x="1062" y="31454"/>
                  </a:cubicBezTo>
                  <a:cubicBezTo>
                    <a:pt x="1206" y="31132"/>
                    <a:pt x="1452" y="30896"/>
                    <a:pt x="1835" y="30723"/>
                  </a:cubicBezTo>
                  <a:close/>
                  <a:moveTo>
                    <a:pt x="30407" y="30961"/>
                  </a:moveTo>
                  <a:cubicBezTo>
                    <a:pt x="30411" y="30962"/>
                    <a:pt x="30414" y="30967"/>
                    <a:pt x="30417" y="30970"/>
                  </a:cubicBezTo>
                  <a:cubicBezTo>
                    <a:pt x="30681" y="31252"/>
                    <a:pt x="30973" y="31411"/>
                    <a:pt x="31309" y="31461"/>
                  </a:cubicBezTo>
                  <a:cubicBezTo>
                    <a:pt x="31394" y="31471"/>
                    <a:pt x="31481" y="31476"/>
                    <a:pt x="31569" y="31481"/>
                  </a:cubicBezTo>
                  <a:cubicBezTo>
                    <a:pt x="31609" y="31482"/>
                    <a:pt x="31647" y="31484"/>
                    <a:pt x="31686" y="31487"/>
                  </a:cubicBezTo>
                  <a:lnTo>
                    <a:pt x="31721" y="31488"/>
                  </a:lnTo>
                  <a:cubicBezTo>
                    <a:pt x="31720" y="31529"/>
                    <a:pt x="31718" y="31567"/>
                    <a:pt x="31714" y="31606"/>
                  </a:cubicBezTo>
                  <a:cubicBezTo>
                    <a:pt x="31657" y="32101"/>
                    <a:pt x="31928" y="32632"/>
                    <a:pt x="32359" y="32870"/>
                  </a:cubicBezTo>
                  <a:cubicBezTo>
                    <a:pt x="32096" y="33063"/>
                    <a:pt x="31819" y="33240"/>
                    <a:pt x="31530" y="33401"/>
                  </a:cubicBezTo>
                  <a:lnTo>
                    <a:pt x="31521" y="33396"/>
                  </a:lnTo>
                  <a:cubicBezTo>
                    <a:pt x="31495" y="33381"/>
                    <a:pt x="31467" y="33364"/>
                    <a:pt x="31441" y="33350"/>
                  </a:cubicBezTo>
                  <a:cubicBezTo>
                    <a:pt x="31302" y="33277"/>
                    <a:pt x="31195" y="33174"/>
                    <a:pt x="31126" y="33044"/>
                  </a:cubicBezTo>
                  <a:cubicBezTo>
                    <a:pt x="30981" y="32780"/>
                    <a:pt x="30920" y="32527"/>
                    <a:pt x="30937" y="32269"/>
                  </a:cubicBezTo>
                  <a:cubicBezTo>
                    <a:pt x="30945" y="32177"/>
                    <a:pt x="30940" y="32061"/>
                    <a:pt x="30863" y="31988"/>
                  </a:cubicBezTo>
                  <a:cubicBezTo>
                    <a:pt x="30811" y="31938"/>
                    <a:pt x="30740" y="31924"/>
                    <a:pt x="30670" y="31924"/>
                  </a:cubicBezTo>
                  <a:cubicBezTo>
                    <a:pt x="30638" y="31924"/>
                    <a:pt x="30606" y="31925"/>
                    <a:pt x="30575" y="31930"/>
                  </a:cubicBezTo>
                  <a:cubicBezTo>
                    <a:pt x="30522" y="31936"/>
                    <a:pt x="30468" y="31939"/>
                    <a:pt x="30412" y="31939"/>
                  </a:cubicBezTo>
                  <a:cubicBezTo>
                    <a:pt x="30291" y="31939"/>
                    <a:pt x="30162" y="31924"/>
                    <a:pt x="30022" y="31896"/>
                  </a:cubicBezTo>
                  <a:cubicBezTo>
                    <a:pt x="29777" y="31845"/>
                    <a:pt x="29565" y="31709"/>
                    <a:pt x="29337" y="31461"/>
                  </a:cubicBezTo>
                  <a:cubicBezTo>
                    <a:pt x="29541" y="31387"/>
                    <a:pt x="29743" y="31305"/>
                    <a:pt x="29945" y="31208"/>
                  </a:cubicBezTo>
                  <a:cubicBezTo>
                    <a:pt x="30106" y="31130"/>
                    <a:pt x="30260" y="31047"/>
                    <a:pt x="30407" y="30961"/>
                  </a:cubicBezTo>
                  <a:close/>
                  <a:moveTo>
                    <a:pt x="7782" y="31836"/>
                  </a:moveTo>
                  <a:cubicBezTo>
                    <a:pt x="7897" y="32103"/>
                    <a:pt x="8050" y="32340"/>
                    <a:pt x="8237" y="32541"/>
                  </a:cubicBezTo>
                  <a:cubicBezTo>
                    <a:pt x="8387" y="32701"/>
                    <a:pt x="8539" y="32822"/>
                    <a:pt x="8708" y="32910"/>
                  </a:cubicBezTo>
                  <a:cubicBezTo>
                    <a:pt x="8211" y="33245"/>
                    <a:pt x="7677" y="33492"/>
                    <a:pt x="7112" y="33646"/>
                  </a:cubicBezTo>
                  <a:lnTo>
                    <a:pt x="7041" y="33549"/>
                  </a:lnTo>
                  <a:cubicBezTo>
                    <a:pt x="6970" y="33450"/>
                    <a:pt x="6897" y="33350"/>
                    <a:pt x="6831" y="33245"/>
                  </a:cubicBezTo>
                  <a:cubicBezTo>
                    <a:pt x="6731" y="33087"/>
                    <a:pt x="6672" y="32927"/>
                    <a:pt x="6663" y="32772"/>
                  </a:cubicBezTo>
                  <a:cubicBezTo>
                    <a:pt x="6655" y="32652"/>
                    <a:pt x="6657" y="32527"/>
                    <a:pt x="6658" y="32405"/>
                  </a:cubicBezTo>
                  <a:lnTo>
                    <a:pt x="6658" y="32303"/>
                  </a:lnTo>
                  <a:cubicBezTo>
                    <a:pt x="7016" y="32206"/>
                    <a:pt x="7368" y="32063"/>
                    <a:pt x="7711" y="31876"/>
                  </a:cubicBezTo>
                  <a:cubicBezTo>
                    <a:pt x="7735" y="31862"/>
                    <a:pt x="7758" y="31850"/>
                    <a:pt x="7782" y="31836"/>
                  </a:cubicBezTo>
                  <a:close/>
                  <a:moveTo>
                    <a:pt x="3112" y="31805"/>
                  </a:moveTo>
                  <a:cubicBezTo>
                    <a:pt x="3425" y="31981"/>
                    <a:pt x="3771" y="32129"/>
                    <a:pt x="4141" y="32245"/>
                  </a:cubicBezTo>
                  <a:cubicBezTo>
                    <a:pt x="4210" y="32266"/>
                    <a:pt x="4278" y="32285"/>
                    <a:pt x="4349" y="32305"/>
                  </a:cubicBezTo>
                  <a:cubicBezTo>
                    <a:pt x="4343" y="32547"/>
                    <a:pt x="4419" y="32765"/>
                    <a:pt x="4576" y="32967"/>
                  </a:cubicBezTo>
                  <a:lnTo>
                    <a:pt x="4558" y="33001"/>
                  </a:lnTo>
                  <a:cubicBezTo>
                    <a:pt x="4528" y="33066"/>
                    <a:pt x="4497" y="33129"/>
                    <a:pt x="4470" y="33191"/>
                  </a:cubicBezTo>
                  <a:cubicBezTo>
                    <a:pt x="4391" y="33367"/>
                    <a:pt x="4354" y="33533"/>
                    <a:pt x="4362" y="33694"/>
                  </a:cubicBezTo>
                  <a:lnTo>
                    <a:pt x="4362" y="33697"/>
                  </a:lnTo>
                  <a:cubicBezTo>
                    <a:pt x="3786" y="33561"/>
                    <a:pt x="3181" y="33325"/>
                    <a:pt x="2610" y="32962"/>
                  </a:cubicBezTo>
                  <a:cubicBezTo>
                    <a:pt x="2612" y="32951"/>
                    <a:pt x="2615" y="32942"/>
                    <a:pt x="2615" y="32931"/>
                  </a:cubicBezTo>
                  <a:cubicBezTo>
                    <a:pt x="2618" y="32652"/>
                    <a:pt x="2733" y="32444"/>
                    <a:pt x="2968" y="32294"/>
                  </a:cubicBezTo>
                  <a:cubicBezTo>
                    <a:pt x="2979" y="32286"/>
                    <a:pt x="2988" y="32279"/>
                    <a:pt x="3002" y="32268"/>
                  </a:cubicBezTo>
                  <a:cubicBezTo>
                    <a:pt x="3079" y="32206"/>
                    <a:pt x="3110" y="32121"/>
                    <a:pt x="3090" y="32032"/>
                  </a:cubicBezTo>
                  <a:cubicBezTo>
                    <a:pt x="3073" y="31961"/>
                    <a:pt x="3087" y="31890"/>
                    <a:pt x="3112" y="31805"/>
                  </a:cubicBezTo>
                  <a:close/>
                  <a:moveTo>
                    <a:pt x="4718" y="32385"/>
                  </a:moveTo>
                  <a:lnTo>
                    <a:pt x="4718" y="32385"/>
                  </a:lnTo>
                  <a:cubicBezTo>
                    <a:pt x="4869" y="32414"/>
                    <a:pt x="5022" y="32434"/>
                    <a:pt x="5173" y="32444"/>
                  </a:cubicBezTo>
                  <a:cubicBezTo>
                    <a:pt x="5156" y="32655"/>
                    <a:pt x="5212" y="32837"/>
                    <a:pt x="5335" y="33001"/>
                  </a:cubicBezTo>
                  <a:cubicBezTo>
                    <a:pt x="5323" y="33022"/>
                    <a:pt x="5309" y="33043"/>
                    <a:pt x="5297" y="33066"/>
                  </a:cubicBezTo>
                  <a:cubicBezTo>
                    <a:pt x="5156" y="33302"/>
                    <a:pt x="5101" y="33549"/>
                    <a:pt x="5127" y="33796"/>
                  </a:cubicBezTo>
                  <a:cubicBezTo>
                    <a:pt x="5127" y="33803"/>
                    <a:pt x="5129" y="33813"/>
                    <a:pt x="5129" y="33820"/>
                  </a:cubicBezTo>
                  <a:cubicBezTo>
                    <a:pt x="4997" y="33810"/>
                    <a:pt x="4863" y="33791"/>
                    <a:pt x="4726" y="33769"/>
                  </a:cubicBezTo>
                  <a:lnTo>
                    <a:pt x="4726" y="33768"/>
                  </a:lnTo>
                  <a:cubicBezTo>
                    <a:pt x="4707" y="33638"/>
                    <a:pt x="4730" y="33507"/>
                    <a:pt x="4798" y="33353"/>
                  </a:cubicBezTo>
                  <a:cubicBezTo>
                    <a:pt x="4837" y="33266"/>
                    <a:pt x="4874" y="33194"/>
                    <a:pt x="4914" y="33126"/>
                  </a:cubicBezTo>
                  <a:cubicBezTo>
                    <a:pt x="4951" y="33067"/>
                    <a:pt x="4967" y="33009"/>
                    <a:pt x="4967" y="32955"/>
                  </a:cubicBezTo>
                  <a:cubicBezTo>
                    <a:pt x="4967" y="32882"/>
                    <a:pt x="4937" y="32811"/>
                    <a:pt x="4876" y="32746"/>
                  </a:cubicBezTo>
                  <a:cubicBezTo>
                    <a:pt x="4788" y="32649"/>
                    <a:pt x="4734" y="32530"/>
                    <a:pt x="4718" y="32385"/>
                  </a:cubicBezTo>
                  <a:close/>
                  <a:moveTo>
                    <a:pt x="6275" y="32390"/>
                  </a:moveTo>
                  <a:cubicBezTo>
                    <a:pt x="6269" y="32439"/>
                    <a:pt x="6266" y="32490"/>
                    <a:pt x="6266" y="32541"/>
                  </a:cubicBezTo>
                  <a:cubicBezTo>
                    <a:pt x="6258" y="32968"/>
                    <a:pt x="6408" y="33360"/>
                    <a:pt x="6718" y="33737"/>
                  </a:cubicBezTo>
                  <a:cubicBezTo>
                    <a:pt x="6359" y="33808"/>
                    <a:pt x="5986" y="33841"/>
                    <a:pt x="5604" y="33841"/>
                  </a:cubicBezTo>
                  <a:cubicBezTo>
                    <a:pt x="5571" y="33841"/>
                    <a:pt x="5538" y="33841"/>
                    <a:pt x="5505" y="33840"/>
                  </a:cubicBezTo>
                  <a:cubicBezTo>
                    <a:pt x="5499" y="33805"/>
                    <a:pt x="5493" y="33773"/>
                    <a:pt x="5491" y="33740"/>
                  </a:cubicBezTo>
                  <a:cubicBezTo>
                    <a:pt x="5479" y="33550"/>
                    <a:pt x="5538" y="33368"/>
                    <a:pt x="5675" y="33168"/>
                  </a:cubicBezTo>
                  <a:cubicBezTo>
                    <a:pt x="5780" y="33015"/>
                    <a:pt x="5774" y="32924"/>
                    <a:pt x="5649" y="32789"/>
                  </a:cubicBezTo>
                  <a:cubicBezTo>
                    <a:pt x="5570" y="32705"/>
                    <a:pt x="5536" y="32601"/>
                    <a:pt x="5542" y="32467"/>
                  </a:cubicBezTo>
                  <a:lnTo>
                    <a:pt x="5542" y="32458"/>
                  </a:lnTo>
                  <a:cubicBezTo>
                    <a:pt x="5789" y="32456"/>
                    <a:pt x="6033" y="32434"/>
                    <a:pt x="6275" y="32390"/>
                  </a:cubicBezTo>
                  <a:close/>
                  <a:moveTo>
                    <a:pt x="24317" y="30737"/>
                  </a:moveTo>
                  <a:cubicBezTo>
                    <a:pt x="24706" y="31075"/>
                    <a:pt x="25148" y="31331"/>
                    <a:pt x="25636" y="31504"/>
                  </a:cubicBezTo>
                  <a:cubicBezTo>
                    <a:pt x="25598" y="31576"/>
                    <a:pt x="25570" y="31649"/>
                    <a:pt x="25547" y="31718"/>
                  </a:cubicBezTo>
                  <a:cubicBezTo>
                    <a:pt x="25417" y="32158"/>
                    <a:pt x="25459" y="32604"/>
                    <a:pt x="25664" y="33043"/>
                  </a:cubicBezTo>
                  <a:cubicBezTo>
                    <a:pt x="25687" y="33086"/>
                    <a:pt x="25707" y="33131"/>
                    <a:pt x="25730" y="33174"/>
                  </a:cubicBezTo>
                  <a:lnTo>
                    <a:pt x="25733" y="33178"/>
                  </a:lnTo>
                  <a:cubicBezTo>
                    <a:pt x="25462" y="33458"/>
                    <a:pt x="25327" y="33797"/>
                    <a:pt x="25323" y="34212"/>
                  </a:cubicBezTo>
                  <a:cubicBezTo>
                    <a:pt x="24885" y="34104"/>
                    <a:pt x="24466" y="33961"/>
                    <a:pt x="24064" y="33783"/>
                  </a:cubicBezTo>
                  <a:cubicBezTo>
                    <a:pt x="23530" y="33544"/>
                    <a:pt x="23036" y="33249"/>
                    <a:pt x="22587" y="32894"/>
                  </a:cubicBezTo>
                  <a:cubicBezTo>
                    <a:pt x="22599" y="32871"/>
                    <a:pt x="22611" y="32845"/>
                    <a:pt x="22624" y="32819"/>
                  </a:cubicBezTo>
                  <a:cubicBezTo>
                    <a:pt x="22988" y="31958"/>
                    <a:pt x="23543" y="31266"/>
                    <a:pt x="24276" y="30766"/>
                  </a:cubicBezTo>
                  <a:cubicBezTo>
                    <a:pt x="24290" y="30757"/>
                    <a:pt x="24303" y="30746"/>
                    <a:pt x="24317" y="30737"/>
                  </a:cubicBezTo>
                  <a:close/>
                  <a:moveTo>
                    <a:pt x="25982" y="31610"/>
                  </a:moveTo>
                  <a:lnTo>
                    <a:pt x="25982" y="31610"/>
                  </a:lnTo>
                  <a:cubicBezTo>
                    <a:pt x="26081" y="31637"/>
                    <a:pt x="26182" y="31661"/>
                    <a:pt x="26283" y="31681"/>
                  </a:cubicBezTo>
                  <a:cubicBezTo>
                    <a:pt x="26397" y="31701"/>
                    <a:pt x="26510" y="31721"/>
                    <a:pt x="26624" y="31735"/>
                  </a:cubicBezTo>
                  <a:cubicBezTo>
                    <a:pt x="26608" y="31766"/>
                    <a:pt x="26593" y="31800"/>
                    <a:pt x="26582" y="31834"/>
                  </a:cubicBezTo>
                  <a:cubicBezTo>
                    <a:pt x="26432" y="32365"/>
                    <a:pt x="26496" y="32806"/>
                    <a:pt x="26778" y="33186"/>
                  </a:cubicBezTo>
                  <a:lnTo>
                    <a:pt x="26826" y="33251"/>
                  </a:lnTo>
                  <a:cubicBezTo>
                    <a:pt x="26687" y="33418"/>
                    <a:pt x="26601" y="33615"/>
                    <a:pt x="26570" y="33840"/>
                  </a:cubicBezTo>
                  <a:cubicBezTo>
                    <a:pt x="26548" y="34016"/>
                    <a:pt x="26528" y="34212"/>
                    <a:pt x="26570" y="34415"/>
                  </a:cubicBezTo>
                  <a:cubicBezTo>
                    <a:pt x="26269" y="34388"/>
                    <a:pt x="25977" y="34348"/>
                    <a:pt x="25695" y="34293"/>
                  </a:cubicBezTo>
                  <a:cubicBezTo>
                    <a:pt x="25696" y="34266"/>
                    <a:pt x="25701" y="34245"/>
                    <a:pt x="25703" y="34220"/>
                  </a:cubicBezTo>
                  <a:cubicBezTo>
                    <a:pt x="25723" y="33899"/>
                    <a:pt x="25801" y="33675"/>
                    <a:pt x="25960" y="33502"/>
                  </a:cubicBezTo>
                  <a:lnTo>
                    <a:pt x="25986" y="33473"/>
                  </a:lnTo>
                  <a:cubicBezTo>
                    <a:pt x="26007" y="33452"/>
                    <a:pt x="26024" y="33428"/>
                    <a:pt x="26047" y="33407"/>
                  </a:cubicBezTo>
                  <a:cubicBezTo>
                    <a:pt x="26107" y="33347"/>
                    <a:pt x="26138" y="33276"/>
                    <a:pt x="26138" y="33198"/>
                  </a:cubicBezTo>
                  <a:cubicBezTo>
                    <a:pt x="26138" y="33152"/>
                    <a:pt x="26125" y="33103"/>
                    <a:pt x="26101" y="33055"/>
                  </a:cubicBezTo>
                  <a:lnTo>
                    <a:pt x="26061" y="32976"/>
                  </a:lnTo>
                  <a:cubicBezTo>
                    <a:pt x="26039" y="32933"/>
                    <a:pt x="26016" y="32891"/>
                    <a:pt x="25996" y="32848"/>
                  </a:cubicBezTo>
                  <a:cubicBezTo>
                    <a:pt x="25800" y="32401"/>
                    <a:pt x="25794" y="31996"/>
                    <a:pt x="25982" y="31610"/>
                  </a:cubicBezTo>
                  <a:close/>
                  <a:moveTo>
                    <a:pt x="28973" y="31578"/>
                  </a:moveTo>
                  <a:cubicBezTo>
                    <a:pt x="28980" y="31593"/>
                    <a:pt x="28988" y="31609"/>
                    <a:pt x="29001" y="31624"/>
                  </a:cubicBezTo>
                  <a:cubicBezTo>
                    <a:pt x="29264" y="31970"/>
                    <a:pt x="29567" y="32178"/>
                    <a:pt x="29930" y="32266"/>
                  </a:cubicBezTo>
                  <a:cubicBezTo>
                    <a:pt x="30076" y="32302"/>
                    <a:pt x="30230" y="32319"/>
                    <a:pt x="30398" y="32319"/>
                  </a:cubicBezTo>
                  <a:cubicBezTo>
                    <a:pt x="30441" y="32319"/>
                    <a:pt x="30485" y="32318"/>
                    <a:pt x="30530" y="32316"/>
                  </a:cubicBezTo>
                  <a:lnTo>
                    <a:pt x="30548" y="32316"/>
                  </a:lnTo>
                  <a:cubicBezTo>
                    <a:pt x="30550" y="32586"/>
                    <a:pt x="30613" y="32856"/>
                    <a:pt x="30732" y="33121"/>
                  </a:cubicBezTo>
                  <a:cubicBezTo>
                    <a:pt x="30826" y="33328"/>
                    <a:pt x="30959" y="33492"/>
                    <a:pt x="31127" y="33609"/>
                  </a:cubicBezTo>
                  <a:cubicBezTo>
                    <a:pt x="30741" y="33796"/>
                    <a:pt x="30332" y="33955"/>
                    <a:pt x="29905" y="34089"/>
                  </a:cubicBezTo>
                  <a:cubicBezTo>
                    <a:pt x="29123" y="34329"/>
                    <a:pt x="28293" y="34453"/>
                    <a:pt x="27437" y="34453"/>
                  </a:cubicBezTo>
                  <a:cubicBezTo>
                    <a:pt x="27359" y="34453"/>
                    <a:pt x="27281" y="34452"/>
                    <a:pt x="27203" y="34450"/>
                  </a:cubicBezTo>
                  <a:cubicBezTo>
                    <a:pt x="27119" y="34449"/>
                    <a:pt x="27036" y="34445"/>
                    <a:pt x="26956" y="34441"/>
                  </a:cubicBezTo>
                  <a:lnTo>
                    <a:pt x="26953" y="34382"/>
                  </a:lnTo>
                  <a:lnTo>
                    <a:pt x="26948" y="34260"/>
                  </a:lnTo>
                  <a:cubicBezTo>
                    <a:pt x="26942" y="34172"/>
                    <a:pt x="26936" y="34087"/>
                    <a:pt x="26942" y="34004"/>
                  </a:cubicBezTo>
                  <a:cubicBezTo>
                    <a:pt x="26954" y="33788"/>
                    <a:pt x="27010" y="33629"/>
                    <a:pt x="27119" y="33502"/>
                  </a:cubicBezTo>
                  <a:cubicBezTo>
                    <a:pt x="27300" y="33294"/>
                    <a:pt x="27300" y="33215"/>
                    <a:pt x="27121" y="33004"/>
                  </a:cubicBezTo>
                  <a:cubicBezTo>
                    <a:pt x="26942" y="32793"/>
                    <a:pt x="26868" y="32536"/>
                    <a:pt x="26889" y="32201"/>
                  </a:cubicBezTo>
                  <a:cubicBezTo>
                    <a:pt x="26897" y="32047"/>
                    <a:pt x="26936" y="31917"/>
                    <a:pt x="27000" y="31806"/>
                  </a:cubicBezTo>
                  <a:cubicBezTo>
                    <a:pt x="27007" y="31797"/>
                    <a:pt x="27010" y="31786"/>
                    <a:pt x="27014" y="31779"/>
                  </a:cubicBezTo>
                  <a:cubicBezTo>
                    <a:pt x="27151" y="31788"/>
                    <a:pt x="27287" y="31793"/>
                    <a:pt x="27422" y="31793"/>
                  </a:cubicBezTo>
                  <a:cubicBezTo>
                    <a:pt x="27947" y="31793"/>
                    <a:pt x="28465" y="31721"/>
                    <a:pt x="28973" y="31578"/>
                  </a:cubicBezTo>
                  <a:close/>
                  <a:moveTo>
                    <a:pt x="28633" y="0"/>
                  </a:moveTo>
                  <a:cubicBezTo>
                    <a:pt x="28187" y="0"/>
                    <a:pt x="27770" y="99"/>
                    <a:pt x="27385" y="294"/>
                  </a:cubicBezTo>
                  <a:cubicBezTo>
                    <a:pt x="27073" y="451"/>
                    <a:pt x="26794" y="638"/>
                    <a:pt x="26550" y="848"/>
                  </a:cubicBezTo>
                  <a:cubicBezTo>
                    <a:pt x="26468" y="919"/>
                    <a:pt x="26386" y="993"/>
                    <a:pt x="26303" y="1065"/>
                  </a:cubicBezTo>
                  <a:cubicBezTo>
                    <a:pt x="26223" y="1138"/>
                    <a:pt x="26139" y="1212"/>
                    <a:pt x="26054" y="1286"/>
                  </a:cubicBezTo>
                  <a:cubicBezTo>
                    <a:pt x="25957" y="1368"/>
                    <a:pt x="25871" y="1443"/>
                    <a:pt x="25775" y="1505"/>
                  </a:cubicBezTo>
                  <a:cubicBezTo>
                    <a:pt x="25008" y="2011"/>
                    <a:pt x="24363" y="2661"/>
                    <a:pt x="23858" y="3440"/>
                  </a:cubicBezTo>
                  <a:cubicBezTo>
                    <a:pt x="23392" y="4157"/>
                    <a:pt x="23046" y="4920"/>
                    <a:pt x="22821" y="5725"/>
                  </a:cubicBezTo>
                  <a:cubicBezTo>
                    <a:pt x="22815" y="5738"/>
                    <a:pt x="22812" y="5754"/>
                    <a:pt x="22809" y="5769"/>
                  </a:cubicBezTo>
                  <a:cubicBezTo>
                    <a:pt x="22702" y="6161"/>
                    <a:pt x="22625" y="6564"/>
                    <a:pt x="22577" y="6973"/>
                  </a:cubicBezTo>
                  <a:lnTo>
                    <a:pt x="22644" y="6984"/>
                  </a:lnTo>
                  <a:cubicBezTo>
                    <a:pt x="22656" y="6995"/>
                    <a:pt x="22668" y="7005"/>
                    <a:pt x="22681" y="7015"/>
                  </a:cubicBezTo>
                  <a:lnTo>
                    <a:pt x="22675" y="7015"/>
                  </a:lnTo>
                  <a:lnTo>
                    <a:pt x="22574" y="7005"/>
                  </a:lnTo>
                  <a:cubicBezTo>
                    <a:pt x="22537" y="7334"/>
                    <a:pt x="22519" y="7627"/>
                    <a:pt x="22514" y="7905"/>
                  </a:cubicBezTo>
                  <a:cubicBezTo>
                    <a:pt x="22508" y="8688"/>
                    <a:pt x="22600" y="9489"/>
                    <a:pt x="22795" y="10288"/>
                  </a:cubicBezTo>
                  <a:cubicBezTo>
                    <a:pt x="22954" y="10944"/>
                    <a:pt x="23168" y="11601"/>
                    <a:pt x="23435" y="12253"/>
                  </a:cubicBezTo>
                  <a:lnTo>
                    <a:pt x="23426" y="12257"/>
                  </a:lnTo>
                  <a:lnTo>
                    <a:pt x="23468" y="12334"/>
                  </a:lnTo>
                  <a:cubicBezTo>
                    <a:pt x="23614" y="12693"/>
                    <a:pt x="23781" y="13048"/>
                    <a:pt x="23960" y="13402"/>
                  </a:cubicBezTo>
                  <a:cubicBezTo>
                    <a:pt x="24459" y="14379"/>
                    <a:pt x="25070" y="15302"/>
                    <a:pt x="25655" y="16162"/>
                  </a:cubicBezTo>
                  <a:cubicBezTo>
                    <a:pt x="26298" y="17111"/>
                    <a:pt x="26994" y="17995"/>
                    <a:pt x="27842" y="19028"/>
                  </a:cubicBezTo>
                  <a:cubicBezTo>
                    <a:pt x="28403" y="19718"/>
                    <a:pt x="28990" y="20406"/>
                    <a:pt x="29556" y="21071"/>
                  </a:cubicBezTo>
                  <a:cubicBezTo>
                    <a:pt x="29806" y="21363"/>
                    <a:pt x="30053" y="21655"/>
                    <a:pt x="30300" y="21946"/>
                  </a:cubicBezTo>
                  <a:cubicBezTo>
                    <a:pt x="30822" y="22564"/>
                    <a:pt x="31297" y="23204"/>
                    <a:pt x="31714" y="23858"/>
                  </a:cubicBezTo>
                  <a:cubicBezTo>
                    <a:pt x="32141" y="24525"/>
                    <a:pt x="32424" y="25187"/>
                    <a:pt x="32579" y="25879"/>
                  </a:cubicBezTo>
                  <a:cubicBezTo>
                    <a:pt x="32780" y="26767"/>
                    <a:pt x="32703" y="27629"/>
                    <a:pt x="32351" y="28442"/>
                  </a:cubicBezTo>
                  <a:cubicBezTo>
                    <a:pt x="31850" y="29604"/>
                    <a:pt x="31010" y="30474"/>
                    <a:pt x="29859" y="31025"/>
                  </a:cubicBezTo>
                  <a:cubicBezTo>
                    <a:pt x="29636" y="31133"/>
                    <a:pt x="29410" y="31225"/>
                    <a:pt x="29183" y="31302"/>
                  </a:cubicBezTo>
                  <a:lnTo>
                    <a:pt x="29183" y="31299"/>
                  </a:lnTo>
                  <a:lnTo>
                    <a:pt x="29150" y="31311"/>
                  </a:lnTo>
                  <a:cubicBezTo>
                    <a:pt x="28588" y="31497"/>
                    <a:pt x="28013" y="31590"/>
                    <a:pt x="27429" y="31590"/>
                  </a:cubicBezTo>
                  <a:cubicBezTo>
                    <a:pt x="27064" y="31590"/>
                    <a:pt x="26694" y="31553"/>
                    <a:pt x="26321" y="31481"/>
                  </a:cubicBezTo>
                  <a:cubicBezTo>
                    <a:pt x="25446" y="31311"/>
                    <a:pt x="24701" y="30899"/>
                    <a:pt x="24110" y="30254"/>
                  </a:cubicBezTo>
                  <a:cubicBezTo>
                    <a:pt x="23746" y="29857"/>
                    <a:pt x="23455" y="29410"/>
                    <a:pt x="23241" y="28923"/>
                  </a:cubicBezTo>
                  <a:cubicBezTo>
                    <a:pt x="22997" y="28369"/>
                    <a:pt x="22807" y="27835"/>
                    <a:pt x="22668" y="27309"/>
                  </a:cubicBezTo>
                  <a:lnTo>
                    <a:pt x="22639" y="27197"/>
                  </a:lnTo>
                  <a:cubicBezTo>
                    <a:pt x="22594" y="27021"/>
                    <a:pt x="22556" y="26846"/>
                    <a:pt x="22522" y="26670"/>
                  </a:cubicBezTo>
                  <a:cubicBezTo>
                    <a:pt x="22315" y="25596"/>
                    <a:pt x="22136" y="24547"/>
                    <a:pt x="21988" y="23658"/>
                  </a:cubicBezTo>
                  <a:cubicBezTo>
                    <a:pt x="21878" y="23008"/>
                    <a:pt x="21753" y="22374"/>
                    <a:pt x="21614" y="21775"/>
                  </a:cubicBezTo>
                  <a:lnTo>
                    <a:pt x="21590" y="21668"/>
                  </a:lnTo>
                  <a:cubicBezTo>
                    <a:pt x="21485" y="21222"/>
                    <a:pt x="21387" y="20850"/>
                    <a:pt x="21284" y="20500"/>
                  </a:cubicBezTo>
                  <a:cubicBezTo>
                    <a:pt x="21088" y="19843"/>
                    <a:pt x="20864" y="19245"/>
                    <a:pt x="20603" y="18693"/>
                  </a:cubicBezTo>
                  <a:lnTo>
                    <a:pt x="20606" y="18693"/>
                  </a:lnTo>
                  <a:lnTo>
                    <a:pt x="20594" y="18668"/>
                  </a:lnTo>
                  <a:cubicBezTo>
                    <a:pt x="20489" y="18451"/>
                    <a:pt x="20381" y="18239"/>
                    <a:pt x="20265" y="18035"/>
                  </a:cubicBezTo>
                  <a:cubicBezTo>
                    <a:pt x="19671" y="16974"/>
                    <a:pt x="18980" y="16131"/>
                    <a:pt x="18156" y="15461"/>
                  </a:cubicBezTo>
                  <a:cubicBezTo>
                    <a:pt x="16944" y="14477"/>
                    <a:pt x="15600" y="13926"/>
                    <a:pt x="14166" y="13830"/>
                  </a:cubicBezTo>
                  <a:cubicBezTo>
                    <a:pt x="14041" y="13822"/>
                    <a:pt x="13917" y="13817"/>
                    <a:pt x="13795" y="13817"/>
                  </a:cubicBezTo>
                  <a:cubicBezTo>
                    <a:pt x="12933" y="13817"/>
                    <a:pt x="12134" y="14026"/>
                    <a:pt x="11410" y="14436"/>
                  </a:cubicBezTo>
                  <a:cubicBezTo>
                    <a:pt x="11070" y="14628"/>
                    <a:pt x="10752" y="14856"/>
                    <a:pt x="10465" y="15119"/>
                  </a:cubicBezTo>
                  <a:lnTo>
                    <a:pt x="10459" y="15112"/>
                  </a:lnTo>
                  <a:lnTo>
                    <a:pt x="10402" y="15174"/>
                  </a:lnTo>
                  <a:cubicBezTo>
                    <a:pt x="10123" y="15435"/>
                    <a:pt x="9868" y="15730"/>
                    <a:pt x="9641" y="16052"/>
                  </a:cubicBezTo>
                  <a:cubicBezTo>
                    <a:pt x="9632" y="16066"/>
                    <a:pt x="9624" y="16082"/>
                    <a:pt x="9613" y="16094"/>
                  </a:cubicBezTo>
                  <a:lnTo>
                    <a:pt x="9612" y="16094"/>
                  </a:lnTo>
                  <a:lnTo>
                    <a:pt x="9583" y="16137"/>
                  </a:lnTo>
                  <a:cubicBezTo>
                    <a:pt x="9084" y="16875"/>
                    <a:pt x="8711" y="17691"/>
                    <a:pt x="8450" y="18639"/>
                  </a:cubicBezTo>
                  <a:cubicBezTo>
                    <a:pt x="8076" y="19994"/>
                    <a:pt x="7985" y="21409"/>
                    <a:pt x="8171" y="22960"/>
                  </a:cubicBezTo>
                  <a:cubicBezTo>
                    <a:pt x="8206" y="23258"/>
                    <a:pt x="8254" y="23574"/>
                    <a:pt x="8325" y="23965"/>
                  </a:cubicBezTo>
                  <a:lnTo>
                    <a:pt x="8342" y="24059"/>
                  </a:lnTo>
                  <a:cubicBezTo>
                    <a:pt x="8424" y="24510"/>
                    <a:pt x="8524" y="24993"/>
                    <a:pt x="8649" y="25533"/>
                  </a:cubicBezTo>
                  <a:cubicBezTo>
                    <a:pt x="8791" y="26147"/>
                    <a:pt x="8967" y="26909"/>
                    <a:pt x="9118" y="27644"/>
                  </a:cubicBezTo>
                  <a:cubicBezTo>
                    <a:pt x="9228" y="28166"/>
                    <a:pt x="9272" y="28673"/>
                    <a:pt x="9251" y="29155"/>
                  </a:cubicBezTo>
                  <a:cubicBezTo>
                    <a:pt x="9221" y="29806"/>
                    <a:pt x="8999" y="30390"/>
                    <a:pt x="8592" y="30882"/>
                  </a:cubicBezTo>
                  <a:cubicBezTo>
                    <a:pt x="8311" y="31223"/>
                    <a:pt x="7982" y="31496"/>
                    <a:pt x="7613" y="31698"/>
                  </a:cubicBezTo>
                  <a:cubicBezTo>
                    <a:pt x="7238" y="31902"/>
                    <a:pt x="6849" y="32052"/>
                    <a:pt x="6457" y="32146"/>
                  </a:cubicBezTo>
                  <a:lnTo>
                    <a:pt x="6437" y="32149"/>
                  </a:lnTo>
                  <a:lnTo>
                    <a:pt x="6450" y="32206"/>
                  </a:lnTo>
                  <a:lnTo>
                    <a:pt x="6436" y="32149"/>
                  </a:lnTo>
                  <a:cubicBezTo>
                    <a:pt x="6131" y="32220"/>
                    <a:pt x="5818" y="32257"/>
                    <a:pt x="5507" y="32257"/>
                  </a:cubicBezTo>
                  <a:cubicBezTo>
                    <a:pt x="5447" y="32257"/>
                    <a:pt x="5386" y="32255"/>
                    <a:pt x="5326" y="32252"/>
                  </a:cubicBezTo>
                  <a:lnTo>
                    <a:pt x="5291" y="32251"/>
                  </a:lnTo>
                  <a:cubicBezTo>
                    <a:pt x="4933" y="32232"/>
                    <a:pt x="4565" y="32163"/>
                    <a:pt x="4200" y="32050"/>
                  </a:cubicBezTo>
                  <a:cubicBezTo>
                    <a:pt x="3797" y="31927"/>
                    <a:pt x="3425" y="31762"/>
                    <a:pt x="3095" y="31563"/>
                  </a:cubicBezTo>
                  <a:lnTo>
                    <a:pt x="3024" y="31521"/>
                  </a:lnTo>
                  <a:cubicBezTo>
                    <a:pt x="2642" y="31282"/>
                    <a:pt x="2307" y="30988"/>
                    <a:pt x="2031" y="30643"/>
                  </a:cubicBezTo>
                  <a:lnTo>
                    <a:pt x="2030" y="30640"/>
                  </a:lnTo>
                  <a:lnTo>
                    <a:pt x="1882" y="30448"/>
                  </a:lnTo>
                  <a:lnTo>
                    <a:pt x="1880" y="30444"/>
                  </a:lnTo>
                  <a:cubicBezTo>
                    <a:pt x="1790" y="30320"/>
                    <a:pt x="1712" y="30191"/>
                    <a:pt x="1639" y="30064"/>
                  </a:cubicBezTo>
                  <a:lnTo>
                    <a:pt x="1633" y="30053"/>
                  </a:lnTo>
                  <a:lnTo>
                    <a:pt x="1598" y="29991"/>
                  </a:lnTo>
                  <a:cubicBezTo>
                    <a:pt x="1389" y="29601"/>
                    <a:pt x="1232" y="29164"/>
                    <a:pt x="1127" y="28687"/>
                  </a:cubicBezTo>
                  <a:cubicBezTo>
                    <a:pt x="1093" y="28530"/>
                    <a:pt x="1067" y="28368"/>
                    <a:pt x="1047" y="28198"/>
                  </a:cubicBezTo>
                  <a:lnTo>
                    <a:pt x="1036" y="28095"/>
                  </a:lnTo>
                  <a:cubicBezTo>
                    <a:pt x="1003" y="27772"/>
                    <a:pt x="997" y="27416"/>
                    <a:pt x="1016" y="27001"/>
                  </a:cubicBezTo>
                  <a:lnTo>
                    <a:pt x="1017" y="26963"/>
                  </a:lnTo>
                  <a:cubicBezTo>
                    <a:pt x="1019" y="26899"/>
                    <a:pt x="1023" y="26835"/>
                    <a:pt x="1014" y="26766"/>
                  </a:cubicBezTo>
                  <a:cubicBezTo>
                    <a:pt x="1002" y="26673"/>
                    <a:pt x="946" y="26598"/>
                    <a:pt x="868" y="26565"/>
                  </a:cubicBezTo>
                  <a:cubicBezTo>
                    <a:pt x="842" y="26556"/>
                    <a:pt x="815" y="26551"/>
                    <a:pt x="788" y="26551"/>
                  </a:cubicBezTo>
                  <a:cubicBezTo>
                    <a:pt x="731" y="26551"/>
                    <a:pt x="672" y="26573"/>
                    <a:pt x="621" y="26615"/>
                  </a:cubicBezTo>
                  <a:cubicBezTo>
                    <a:pt x="574" y="26653"/>
                    <a:pt x="540" y="26700"/>
                    <a:pt x="510" y="26740"/>
                  </a:cubicBezTo>
                  <a:cubicBezTo>
                    <a:pt x="334" y="26973"/>
                    <a:pt x="210" y="27246"/>
                    <a:pt x="144" y="27553"/>
                  </a:cubicBezTo>
                  <a:cubicBezTo>
                    <a:pt x="99" y="27741"/>
                    <a:pt x="71" y="27939"/>
                    <a:pt x="45" y="28173"/>
                  </a:cubicBezTo>
                  <a:cubicBezTo>
                    <a:pt x="45" y="28178"/>
                    <a:pt x="42" y="28184"/>
                    <a:pt x="42" y="28189"/>
                  </a:cubicBezTo>
                  <a:lnTo>
                    <a:pt x="30" y="28302"/>
                  </a:lnTo>
                  <a:lnTo>
                    <a:pt x="16" y="28638"/>
                  </a:lnTo>
                  <a:cubicBezTo>
                    <a:pt x="0" y="29360"/>
                    <a:pt x="139" y="30059"/>
                    <a:pt x="429" y="30721"/>
                  </a:cubicBezTo>
                  <a:lnTo>
                    <a:pt x="429" y="30725"/>
                  </a:lnTo>
                  <a:lnTo>
                    <a:pt x="442" y="30749"/>
                  </a:lnTo>
                  <a:lnTo>
                    <a:pt x="459" y="30792"/>
                  </a:lnTo>
                  <a:lnTo>
                    <a:pt x="489" y="30863"/>
                  </a:lnTo>
                  <a:lnTo>
                    <a:pt x="491" y="30865"/>
                  </a:lnTo>
                  <a:lnTo>
                    <a:pt x="502" y="30883"/>
                  </a:lnTo>
                  <a:cubicBezTo>
                    <a:pt x="514" y="30907"/>
                    <a:pt x="523" y="30931"/>
                    <a:pt x="536" y="30953"/>
                  </a:cubicBezTo>
                  <a:cubicBezTo>
                    <a:pt x="594" y="31075"/>
                    <a:pt x="653" y="31184"/>
                    <a:pt x="712" y="31285"/>
                  </a:cubicBezTo>
                  <a:cubicBezTo>
                    <a:pt x="726" y="31308"/>
                    <a:pt x="738" y="31328"/>
                    <a:pt x="752" y="31350"/>
                  </a:cubicBezTo>
                  <a:lnTo>
                    <a:pt x="1127" y="31890"/>
                  </a:lnTo>
                  <a:cubicBezTo>
                    <a:pt x="2246" y="33320"/>
                    <a:pt x="3888" y="33931"/>
                    <a:pt x="5180" y="34029"/>
                  </a:cubicBezTo>
                  <a:lnTo>
                    <a:pt x="5189" y="34029"/>
                  </a:lnTo>
                  <a:cubicBezTo>
                    <a:pt x="5243" y="34033"/>
                    <a:pt x="5297" y="34036"/>
                    <a:pt x="5349" y="34040"/>
                  </a:cubicBezTo>
                  <a:cubicBezTo>
                    <a:pt x="5438" y="34043"/>
                    <a:pt x="5526" y="34045"/>
                    <a:pt x="5614" y="34045"/>
                  </a:cubicBezTo>
                  <a:cubicBezTo>
                    <a:pt x="6880" y="34045"/>
                    <a:pt x="8028" y="33670"/>
                    <a:pt x="9025" y="32931"/>
                  </a:cubicBezTo>
                  <a:lnTo>
                    <a:pt x="9042" y="32918"/>
                  </a:lnTo>
                  <a:lnTo>
                    <a:pt x="9042" y="32921"/>
                  </a:lnTo>
                  <a:cubicBezTo>
                    <a:pt x="9212" y="32793"/>
                    <a:pt x="9379" y="32657"/>
                    <a:pt x="9533" y="32515"/>
                  </a:cubicBezTo>
                  <a:cubicBezTo>
                    <a:pt x="10311" y="31803"/>
                    <a:pt x="10806" y="30934"/>
                    <a:pt x="11007" y="29934"/>
                  </a:cubicBezTo>
                  <a:cubicBezTo>
                    <a:pt x="11112" y="29414"/>
                    <a:pt x="11140" y="28843"/>
                    <a:pt x="11090" y="28192"/>
                  </a:cubicBezTo>
                  <a:cubicBezTo>
                    <a:pt x="11036" y="27488"/>
                    <a:pt x="10913" y="26798"/>
                    <a:pt x="10797" y="26213"/>
                  </a:cubicBezTo>
                  <a:cubicBezTo>
                    <a:pt x="10752" y="25985"/>
                    <a:pt x="10706" y="25755"/>
                    <a:pt x="10661" y="25527"/>
                  </a:cubicBezTo>
                  <a:cubicBezTo>
                    <a:pt x="10556" y="24997"/>
                    <a:pt x="10445" y="24449"/>
                    <a:pt x="10348" y="23909"/>
                  </a:cubicBezTo>
                  <a:cubicBezTo>
                    <a:pt x="10297" y="23624"/>
                    <a:pt x="10256" y="23348"/>
                    <a:pt x="10220" y="23079"/>
                  </a:cubicBezTo>
                  <a:lnTo>
                    <a:pt x="10226" y="23077"/>
                  </a:lnTo>
                  <a:lnTo>
                    <a:pt x="10202" y="22931"/>
                  </a:lnTo>
                  <a:cubicBezTo>
                    <a:pt x="10146" y="22466"/>
                    <a:pt x="10117" y="22023"/>
                    <a:pt x="10110" y="21594"/>
                  </a:cubicBezTo>
                  <a:cubicBezTo>
                    <a:pt x="10117" y="21489"/>
                    <a:pt x="10123" y="21384"/>
                    <a:pt x="10127" y="21278"/>
                  </a:cubicBezTo>
                  <a:cubicBezTo>
                    <a:pt x="10140" y="21053"/>
                    <a:pt x="10152" y="20820"/>
                    <a:pt x="10174" y="20591"/>
                  </a:cubicBezTo>
                  <a:cubicBezTo>
                    <a:pt x="10252" y="19767"/>
                    <a:pt x="10433" y="19045"/>
                    <a:pt x="10725" y="18380"/>
                  </a:cubicBezTo>
                  <a:cubicBezTo>
                    <a:pt x="10839" y="18119"/>
                    <a:pt x="10959" y="17886"/>
                    <a:pt x="11090" y="17677"/>
                  </a:cubicBezTo>
                  <a:lnTo>
                    <a:pt x="11124" y="17626"/>
                  </a:lnTo>
                  <a:lnTo>
                    <a:pt x="11123" y="17626"/>
                  </a:lnTo>
                  <a:cubicBezTo>
                    <a:pt x="11297" y="17361"/>
                    <a:pt x="11484" y="17136"/>
                    <a:pt x="11699" y="16938"/>
                  </a:cubicBezTo>
                  <a:cubicBezTo>
                    <a:pt x="12240" y="16443"/>
                    <a:pt x="12834" y="16199"/>
                    <a:pt x="13512" y="16199"/>
                  </a:cubicBezTo>
                  <a:cubicBezTo>
                    <a:pt x="13559" y="16199"/>
                    <a:pt x="13605" y="16200"/>
                    <a:pt x="13652" y="16202"/>
                  </a:cubicBezTo>
                  <a:cubicBezTo>
                    <a:pt x="13973" y="16216"/>
                    <a:pt x="14291" y="16271"/>
                    <a:pt x="14597" y="16366"/>
                  </a:cubicBezTo>
                  <a:lnTo>
                    <a:pt x="14697" y="16398"/>
                  </a:lnTo>
                  <a:cubicBezTo>
                    <a:pt x="14858" y="16454"/>
                    <a:pt x="15015" y="16518"/>
                    <a:pt x="15169" y="16592"/>
                  </a:cubicBezTo>
                  <a:cubicBezTo>
                    <a:pt x="15777" y="16890"/>
                    <a:pt x="16315" y="17281"/>
                    <a:pt x="16762" y="17755"/>
                  </a:cubicBezTo>
                  <a:lnTo>
                    <a:pt x="16770" y="17764"/>
                  </a:lnTo>
                  <a:cubicBezTo>
                    <a:pt x="17200" y="18224"/>
                    <a:pt x="17557" y="18767"/>
                    <a:pt x="17832" y="19383"/>
                  </a:cubicBezTo>
                  <a:cubicBezTo>
                    <a:pt x="18163" y="20131"/>
                    <a:pt x="18412" y="20960"/>
                    <a:pt x="18571" y="21854"/>
                  </a:cubicBezTo>
                  <a:cubicBezTo>
                    <a:pt x="18781" y="23040"/>
                    <a:pt x="18929" y="24235"/>
                    <a:pt x="19046" y="25246"/>
                  </a:cubicBezTo>
                  <a:cubicBezTo>
                    <a:pt x="19114" y="25846"/>
                    <a:pt x="19213" y="26476"/>
                    <a:pt x="19339" y="27113"/>
                  </a:cubicBezTo>
                  <a:lnTo>
                    <a:pt x="19369" y="27274"/>
                  </a:lnTo>
                  <a:lnTo>
                    <a:pt x="19372" y="27274"/>
                  </a:lnTo>
                  <a:cubicBezTo>
                    <a:pt x="19432" y="27573"/>
                    <a:pt x="19497" y="27868"/>
                    <a:pt x="19568" y="28153"/>
                  </a:cubicBezTo>
                  <a:cubicBezTo>
                    <a:pt x="19569" y="28166"/>
                    <a:pt x="19571" y="28180"/>
                    <a:pt x="19576" y="28193"/>
                  </a:cubicBezTo>
                  <a:lnTo>
                    <a:pt x="19597" y="28286"/>
                  </a:lnTo>
                  <a:cubicBezTo>
                    <a:pt x="19608" y="28329"/>
                    <a:pt x="19619" y="28369"/>
                    <a:pt x="19628" y="28410"/>
                  </a:cubicBezTo>
                  <a:cubicBezTo>
                    <a:pt x="19895" y="29450"/>
                    <a:pt x="20298" y="30400"/>
                    <a:pt x="20826" y="31237"/>
                  </a:cubicBezTo>
                  <a:cubicBezTo>
                    <a:pt x="20929" y="31399"/>
                    <a:pt x="21040" y="31558"/>
                    <a:pt x="21157" y="31715"/>
                  </a:cubicBezTo>
                  <a:lnTo>
                    <a:pt x="21571" y="32218"/>
                  </a:lnTo>
                  <a:cubicBezTo>
                    <a:pt x="21574" y="32222"/>
                    <a:pt x="21579" y="32226"/>
                    <a:pt x="21580" y="32229"/>
                  </a:cubicBezTo>
                  <a:lnTo>
                    <a:pt x="22014" y="32669"/>
                  </a:lnTo>
                  <a:cubicBezTo>
                    <a:pt x="22082" y="32735"/>
                    <a:pt x="22153" y="32799"/>
                    <a:pt x="22225" y="32860"/>
                  </a:cubicBezTo>
                  <a:lnTo>
                    <a:pt x="22225" y="32864"/>
                  </a:lnTo>
                  <a:lnTo>
                    <a:pt x="22272" y="32902"/>
                  </a:lnTo>
                  <a:cubicBezTo>
                    <a:pt x="22784" y="33333"/>
                    <a:pt x="23355" y="33691"/>
                    <a:pt x="23980" y="33967"/>
                  </a:cubicBezTo>
                  <a:cubicBezTo>
                    <a:pt x="24411" y="34160"/>
                    <a:pt x="24858" y="34310"/>
                    <a:pt x="25327" y="34421"/>
                  </a:cubicBezTo>
                  <a:lnTo>
                    <a:pt x="25335" y="34422"/>
                  </a:lnTo>
                  <a:cubicBezTo>
                    <a:pt x="25750" y="34519"/>
                    <a:pt x="26182" y="34586"/>
                    <a:pt x="26636" y="34623"/>
                  </a:cubicBezTo>
                  <a:lnTo>
                    <a:pt x="26659" y="34624"/>
                  </a:lnTo>
                  <a:cubicBezTo>
                    <a:pt x="26835" y="34638"/>
                    <a:pt x="27013" y="34648"/>
                    <a:pt x="27195" y="34654"/>
                  </a:cubicBezTo>
                  <a:cubicBezTo>
                    <a:pt x="27274" y="34655"/>
                    <a:pt x="27351" y="34655"/>
                    <a:pt x="27428" y="34655"/>
                  </a:cubicBezTo>
                  <a:cubicBezTo>
                    <a:pt x="28308" y="34655"/>
                    <a:pt x="29160" y="34530"/>
                    <a:pt x="29965" y="34280"/>
                  </a:cubicBezTo>
                  <a:cubicBezTo>
                    <a:pt x="30988" y="33964"/>
                    <a:pt x="31907" y="33490"/>
                    <a:pt x="32689" y="32873"/>
                  </a:cubicBezTo>
                  <a:lnTo>
                    <a:pt x="32694" y="32871"/>
                  </a:lnTo>
                  <a:cubicBezTo>
                    <a:pt x="33030" y="32606"/>
                    <a:pt x="33325" y="32333"/>
                    <a:pt x="33598" y="32038"/>
                  </a:cubicBezTo>
                  <a:cubicBezTo>
                    <a:pt x="34262" y="31316"/>
                    <a:pt x="34769" y="30504"/>
                    <a:pt x="35106" y="29624"/>
                  </a:cubicBezTo>
                  <a:cubicBezTo>
                    <a:pt x="35465" y="28681"/>
                    <a:pt x="35629" y="27730"/>
                    <a:pt x="35590" y="26800"/>
                  </a:cubicBezTo>
                  <a:lnTo>
                    <a:pt x="35592" y="26800"/>
                  </a:lnTo>
                  <a:cubicBezTo>
                    <a:pt x="35555" y="25889"/>
                    <a:pt x="35370" y="24994"/>
                    <a:pt x="35040" y="24145"/>
                  </a:cubicBezTo>
                  <a:cubicBezTo>
                    <a:pt x="34783" y="23485"/>
                    <a:pt x="34458" y="22832"/>
                    <a:pt x="34041" y="22150"/>
                  </a:cubicBezTo>
                  <a:cubicBezTo>
                    <a:pt x="33928" y="21969"/>
                    <a:pt x="33814" y="21792"/>
                    <a:pt x="33697" y="21616"/>
                  </a:cubicBezTo>
                  <a:lnTo>
                    <a:pt x="33694" y="21611"/>
                  </a:lnTo>
                  <a:cubicBezTo>
                    <a:pt x="33689" y="21602"/>
                    <a:pt x="33683" y="21594"/>
                    <a:pt x="33677" y="21584"/>
                  </a:cubicBezTo>
                  <a:lnTo>
                    <a:pt x="33635" y="21520"/>
                  </a:lnTo>
                  <a:cubicBezTo>
                    <a:pt x="33238" y="20931"/>
                    <a:pt x="32786" y="20318"/>
                    <a:pt x="32248" y="19653"/>
                  </a:cubicBezTo>
                  <a:cubicBezTo>
                    <a:pt x="32041" y="19398"/>
                    <a:pt x="31833" y="19144"/>
                    <a:pt x="31623" y="18890"/>
                  </a:cubicBezTo>
                  <a:lnTo>
                    <a:pt x="31624" y="18889"/>
                  </a:lnTo>
                  <a:lnTo>
                    <a:pt x="31601" y="18863"/>
                  </a:lnTo>
                  <a:cubicBezTo>
                    <a:pt x="31200" y="18378"/>
                    <a:pt x="30797" y="17900"/>
                    <a:pt x="30402" y="17430"/>
                  </a:cubicBezTo>
                  <a:lnTo>
                    <a:pt x="29957" y="16900"/>
                  </a:lnTo>
                  <a:cubicBezTo>
                    <a:pt x="29498" y="16353"/>
                    <a:pt x="29022" y="15788"/>
                    <a:pt x="28588" y="15208"/>
                  </a:cubicBezTo>
                  <a:cubicBezTo>
                    <a:pt x="27939" y="14342"/>
                    <a:pt x="27311" y="13490"/>
                    <a:pt x="26775" y="12577"/>
                  </a:cubicBezTo>
                  <a:lnTo>
                    <a:pt x="26777" y="12577"/>
                  </a:lnTo>
                  <a:lnTo>
                    <a:pt x="26749" y="12532"/>
                  </a:lnTo>
                  <a:cubicBezTo>
                    <a:pt x="26738" y="12515"/>
                    <a:pt x="26729" y="12500"/>
                    <a:pt x="26720" y="12481"/>
                  </a:cubicBezTo>
                  <a:cubicBezTo>
                    <a:pt x="26172" y="11530"/>
                    <a:pt x="25800" y="10706"/>
                    <a:pt x="25548" y="9887"/>
                  </a:cubicBezTo>
                  <a:cubicBezTo>
                    <a:pt x="25332" y="9183"/>
                    <a:pt x="25223" y="8518"/>
                    <a:pt x="25219" y="7873"/>
                  </a:cubicBezTo>
                  <a:lnTo>
                    <a:pt x="25226" y="7870"/>
                  </a:lnTo>
                  <a:lnTo>
                    <a:pt x="25219" y="7788"/>
                  </a:lnTo>
                  <a:cubicBezTo>
                    <a:pt x="25221" y="7552"/>
                    <a:pt x="25236" y="7320"/>
                    <a:pt x="25267" y="7089"/>
                  </a:cubicBezTo>
                  <a:cubicBezTo>
                    <a:pt x="25372" y="6263"/>
                    <a:pt x="25664" y="5505"/>
                    <a:pt x="26130" y="4836"/>
                  </a:cubicBezTo>
                  <a:cubicBezTo>
                    <a:pt x="26170" y="4777"/>
                    <a:pt x="26216" y="4746"/>
                    <a:pt x="26289" y="4734"/>
                  </a:cubicBezTo>
                  <a:cubicBezTo>
                    <a:pt x="26520" y="4693"/>
                    <a:pt x="26748" y="4673"/>
                    <a:pt x="26973" y="4673"/>
                  </a:cubicBezTo>
                  <a:cubicBezTo>
                    <a:pt x="27313" y="4673"/>
                    <a:pt x="27646" y="4719"/>
                    <a:pt x="27968" y="4811"/>
                  </a:cubicBezTo>
                  <a:cubicBezTo>
                    <a:pt x="28286" y="4903"/>
                    <a:pt x="28589" y="4949"/>
                    <a:pt x="28895" y="4949"/>
                  </a:cubicBezTo>
                  <a:cubicBezTo>
                    <a:pt x="28932" y="4949"/>
                    <a:pt x="28970" y="4948"/>
                    <a:pt x="29007" y="4947"/>
                  </a:cubicBezTo>
                  <a:cubicBezTo>
                    <a:pt x="29189" y="4941"/>
                    <a:pt x="29354" y="4914"/>
                    <a:pt x="29510" y="4866"/>
                  </a:cubicBezTo>
                  <a:cubicBezTo>
                    <a:pt x="29886" y="4748"/>
                    <a:pt x="30237" y="4564"/>
                    <a:pt x="30550" y="4322"/>
                  </a:cubicBezTo>
                  <a:cubicBezTo>
                    <a:pt x="30870" y="4075"/>
                    <a:pt x="31174" y="3882"/>
                    <a:pt x="31479" y="3727"/>
                  </a:cubicBezTo>
                  <a:cubicBezTo>
                    <a:pt x="31616" y="3658"/>
                    <a:pt x="31758" y="3567"/>
                    <a:pt x="31902" y="3456"/>
                  </a:cubicBezTo>
                  <a:cubicBezTo>
                    <a:pt x="32201" y="3223"/>
                    <a:pt x="32391" y="2900"/>
                    <a:pt x="32470" y="2491"/>
                  </a:cubicBezTo>
                  <a:cubicBezTo>
                    <a:pt x="32539" y="2129"/>
                    <a:pt x="32442" y="1815"/>
                    <a:pt x="32184" y="1561"/>
                  </a:cubicBezTo>
                  <a:cubicBezTo>
                    <a:pt x="32064" y="1442"/>
                    <a:pt x="31931" y="1328"/>
                    <a:pt x="31788" y="1224"/>
                  </a:cubicBezTo>
                  <a:cubicBezTo>
                    <a:pt x="31268" y="845"/>
                    <a:pt x="30680" y="533"/>
                    <a:pt x="29994" y="275"/>
                  </a:cubicBezTo>
                  <a:cubicBezTo>
                    <a:pt x="29599" y="129"/>
                    <a:pt x="29261" y="45"/>
                    <a:pt x="28930" y="14"/>
                  </a:cubicBezTo>
                  <a:cubicBezTo>
                    <a:pt x="28829" y="5"/>
                    <a:pt x="28731" y="0"/>
                    <a:pt x="28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6" name="Google Shape;5296;p197"/>
            <p:cNvSpPr/>
            <p:nvPr/>
          </p:nvSpPr>
          <p:spPr>
            <a:xfrm>
              <a:off x="6625600" y="2668150"/>
              <a:ext cx="175" cy="275"/>
            </a:xfrm>
            <a:custGeom>
              <a:avLst/>
              <a:gdLst/>
              <a:ahLst/>
              <a:cxnLst/>
              <a:rect l="l" t="t" r="r" b="b"/>
              <a:pathLst>
                <a:path w="7" h="11" extrusionOk="0">
                  <a:moveTo>
                    <a:pt x="1" y="0"/>
                  </a:moveTo>
                  <a:lnTo>
                    <a:pt x="7" y="11"/>
                  </a:lnTo>
                  <a:cubicBezTo>
                    <a:pt x="5" y="6"/>
                    <a:pt x="4" y="3"/>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7" name="Google Shape;5297;p197"/>
            <p:cNvSpPr/>
            <p:nvPr/>
          </p:nvSpPr>
          <p:spPr>
            <a:xfrm>
              <a:off x="6623450" y="2666025"/>
              <a:ext cx="6000" cy="5575"/>
            </a:xfrm>
            <a:custGeom>
              <a:avLst/>
              <a:gdLst/>
              <a:ahLst/>
              <a:cxnLst/>
              <a:rect l="l" t="t" r="r" b="b"/>
              <a:pathLst>
                <a:path w="240" h="223" extrusionOk="0">
                  <a:moveTo>
                    <a:pt x="60" y="0"/>
                  </a:moveTo>
                  <a:lnTo>
                    <a:pt x="88" y="83"/>
                  </a:lnTo>
                  <a:lnTo>
                    <a:pt x="0" y="137"/>
                  </a:lnTo>
                  <a:lnTo>
                    <a:pt x="5" y="145"/>
                  </a:lnTo>
                  <a:lnTo>
                    <a:pt x="48" y="222"/>
                  </a:lnTo>
                  <a:lnTo>
                    <a:pt x="130" y="190"/>
                  </a:lnTo>
                  <a:lnTo>
                    <a:pt x="239" y="141"/>
                  </a:lnTo>
                  <a:lnTo>
                    <a:pt x="173" y="33"/>
                  </a:lnTo>
                  <a:lnTo>
                    <a:pt x="90" y="83"/>
                  </a:lnTo>
                  <a:lnTo>
                    <a:pt x="6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98" name="Google Shape;5298;p197">
            <a:extLst>
              <a:ext uri="{C183D7F6-B498-43B3-948B-1728B52AA6E4}">
                <adec:decorative xmlns:adec="http://schemas.microsoft.com/office/drawing/2017/decorative" val="1"/>
              </a:ext>
            </a:extLst>
          </p:cNvPr>
          <p:cNvGrpSpPr/>
          <p:nvPr/>
        </p:nvGrpSpPr>
        <p:grpSpPr>
          <a:xfrm rot="10800000">
            <a:off x="9222241" y="1179559"/>
            <a:ext cx="360336" cy="553571"/>
            <a:chOff x="4515231" y="4502156"/>
            <a:chExt cx="270252" cy="415178"/>
          </a:xfrm>
        </p:grpSpPr>
        <p:grpSp>
          <p:nvGrpSpPr>
            <p:cNvPr id="5299" name="Google Shape;5299;p197"/>
            <p:cNvGrpSpPr/>
            <p:nvPr/>
          </p:nvGrpSpPr>
          <p:grpSpPr>
            <a:xfrm>
              <a:off x="4515231" y="4502156"/>
              <a:ext cx="270252" cy="415178"/>
              <a:chOff x="7732350" y="3847025"/>
              <a:chExt cx="199950" cy="307175"/>
            </a:xfrm>
          </p:grpSpPr>
          <p:sp>
            <p:nvSpPr>
              <p:cNvPr id="5300" name="Google Shape;5300;p197"/>
              <p:cNvSpPr/>
              <p:nvPr/>
            </p:nvSpPr>
            <p:spPr>
              <a:xfrm>
                <a:off x="7732350" y="3847025"/>
                <a:ext cx="121525" cy="142750"/>
              </a:xfrm>
              <a:custGeom>
                <a:avLst/>
                <a:gdLst/>
                <a:ahLst/>
                <a:cxnLst/>
                <a:rect l="l" t="t" r="r" b="b"/>
                <a:pathLst>
                  <a:path w="4861" h="5710" extrusionOk="0">
                    <a:moveTo>
                      <a:pt x="2431" y="1112"/>
                    </a:moveTo>
                    <a:cubicBezTo>
                      <a:pt x="2508" y="1502"/>
                      <a:pt x="2663" y="1925"/>
                      <a:pt x="2960" y="2223"/>
                    </a:cubicBezTo>
                    <a:cubicBezTo>
                      <a:pt x="3331" y="2593"/>
                      <a:pt x="3811" y="2771"/>
                      <a:pt x="4186" y="2854"/>
                    </a:cubicBezTo>
                    <a:cubicBezTo>
                      <a:pt x="3811" y="2939"/>
                      <a:pt x="3331" y="3115"/>
                      <a:pt x="2960" y="3487"/>
                    </a:cubicBezTo>
                    <a:cubicBezTo>
                      <a:pt x="2663" y="3785"/>
                      <a:pt x="2508" y="4206"/>
                      <a:pt x="2431" y="4598"/>
                    </a:cubicBezTo>
                    <a:cubicBezTo>
                      <a:pt x="2352" y="4206"/>
                      <a:pt x="2200" y="3785"/>
                      <a:pt x="1902" y="3487"/>
                    </a:cubicBezTo>
                    <a:cubicBezTo>
                      <a:pt x="1530" y="3115"/>
                      <a:pt x="1050" y="2939"/>
                      <a:pt x="676" y="2854"/>
                    </a:cubicBezTo>
                    <a:cubicBezTo>
                      <a:pt x="1050" y="2771"/>
                      <a:pt x="1530" y="2593"/>
                      <a:pt x="1902" y="2223"/>
                    </a:cubicBezTo>
                    <a:cubicBezTo>
                      <a:pt x="2200" y="1925"/>
                      <a:pt x="2352" y="1502"/>
                      <a:pt x="2431" y="1112"/>
                    </a:cubicBezTo>
                    <a:close/>
                    <a:moveTo>
                      <a:pt x="2427" y="1"/>
                    </a:moveTo>
                    <a:cubicBezTo>
                      <a:pt x="2405" y="1"/>
                      <a:pt x="2382" y="8"/>
                      <a:pt x="2368" y="24"/>
                    </a:cubicBezTo>
                    <a:cubicBezTo>
                      <a:pt x="2354" y="39"/>
                      <a:pt x="2348" y="59"/>
                      <a:pt x="2349" y="81"/>
                    </a:cubicBezTo>
                    <a:cubicBezTo>
                      <a:pt x="2349" y="84"/>
                      <a:pt x="2354" y="150"/>
                      <a:pt x="2354" y="260"/>
                    </a:cubicBezTo>
                    <a:cubicBezTo>
                      <a:pt x="2354" y="280"/>
                      <a:pt x="2354" y="303"/>
                      <a:pt x="2354" y="326"/>
                    </a:cubicBezTo>
                    <a:cubicBezTo>
                      <a:pt x="2349" y="752"/>
                      <a:pt x="2278" y="1630"/>
                      <a:pt x="1794" y="2115"/>
                    </a:cubicBezTo>
                    <a:cubicBezTo>
                      <a:pt x="1141" y="2769"/>
                      <a:pt x="87" y="2779"/>
                      <a:pt x="76" y="2779"/>
                    </a:cubicBezTo>
                    <a:cubicBezTo>
                      <a:pt x="34" y="2779"/>
                      <a:pt x="0" y="2813"/>
                      <a:pt x="0" y="2854"/>
                    </a:cubicBezTo>
                    <a:cubicBezTo>
                      <a:pt x="0" y="2896"/>
                      <a:pt x="34" y="2930"/>
                      <a:pt x="76" y="2930"/>
                    </a:cubicBezTo>
                    <a:cubicBezTo>
                      <a:pt x="87" y="2930"/>
                      <a:pt x="1141" y="2941"/>
                      <a:pt x="1794" y="3593"/>
                    </a:cubicBezTo>
                    <a:cubicBezTo>
                      <a:pt x="2281" y="4081"/>
                      <a:pt x="2351" y="4969"/>
                      <a:pt x="2354" y="5391"/>
                    </a:cubicBezTo>
                    <a:lnTo>
                      <a:pt x="2354" y="5442"/>
                    </a:lnTo>
                    <a:cubicBezTo>
                      <a:pt x="2354" y="5555"/>
                      <a:pt x="2349" y="5624"/>
                      <a:pt x="2349" y="5628"/>
                    </a:cubicBezTo>
                    <a:cubicBezTo>
                      <a:pt x="2348" y="5649"/>
                      <a:pt x="2360" y="5669"/>
                      <a:pt x="2376" y="5686"/>
                    </a:cubicBezTo>
                    <a:cubicBezTo>
                      <a:pt x="2389" y="5702"/>
                      <a:pt x="2416" y="5709"/>
                      <a:pt x="2437" y="5709"/>
                    </a:cubicBezTo>
                    <a:cubicBezTo>
                      <a:pt x="2457" y="5709"/>
                      <a:pt x="2477" y="5700"/>
                      <a:pt x="2493" y="5686"/>
                    </a:cubicBezTo>
                    <a:cubicBezTo>
                      <a:pt x="2507" y="5669"/>
                      <a:pt x="2514" y="5649"/>
                      <a:pt x="2513" y="5628"/>
                    </a:cubicBezTo>
                    <a:cubicBezTo>
                      <a:pt x="2513" y="5624"/>
                      <a:pt x="2507" y="5555"/>
                      <a:pt x="2507" y="5442"/>
                    </a:cubicBezTo>
                    <a:cubicBezTo>
                      <a:pt x="2507" y="5425"/>
                      <a:pt x="2507" y="5410"/>
                      <a:pt x="2507" y="5391"/>
                    </a:cubicBezTo>
                    <a:cubicBezTo>
                      <a:pt x="2510" y="4969"/>
                      <a:pt x="2579" y="4081"/>
                      <a:pt x="3067" y="3593"/>
                    </a:cubicBezTo>
                    <a:cubicBezTo>
                      <a:pt x="3721" y="2941"/>
                      <a:pt x="4774" y="2930"/>
                      <a:pt x="4785" y="2930"/>
                    </a:cubicBezTo>
                    <a:cubicBezTo>
                      <a:pt x="4826" y="2930"/>
                      <a:pt x="4860" y="2896"/>
                      <a:pt x="4860" y="2854"/>
                    </a:cubicBezTo>
                    <a:cubicBezTo>
                      <a:pt x="4860" y="2813"/>
                      <a:pt x="4826" y="2779"/>
                      <a:pt x="4785" y="2779"/>
                    </a:cubicBezTo>
                    <a:cubicBezTo>
                      <a:pt x="4774" y="2779"/>
                      <a:pt x="3723" y="2771"/>
                      <a:pt x="3067" y="2115"/>
                    </a:cubicBezTo>
                    <a:cubicBezTo>
                      <a:pt x="2579" y="1627"/>
                      <a:pt x="2510" y="741"/>
                      <a:pt x="2507" y="319"/>
                    </a:cubicBezTo>
                    <a:cubicBezTo>
                      <a:pt x="2507" y="300"/>
                      <a:pt x="2507" y="283"/>
                      <a:pt x="2507" y="266"/>
                    </a:cubicBezTo>
                    <a:cubicBezTo>
                      <a:pt x="2507" y="153"/>
                      <a:pt x="2513" y="84"/>
                      <a:pt x="2513" y="81"/>
                    </a:cubicBezTo>
                    <a:cubicBezTo>
                      <a:pt x="2514" y="59"/>
                      <a:pt x="2501" y="39"/>
                      <a:pt x="2487" y="24"/>
                    </a:cubicBezTo>
                    <a:cubicBezTo>
                      <a:pt x="2472" y="8"/>
                      <a:pt x="2450" y="1"/>
                      <a:pt x="24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1" name="Google Shape;5301;p197"/>
              <p:cNvSpPr/>
              <p:nvPr/>
            </p:nvSpPr>
            <p:spPr>
              <a:xfrm>
                <a:off x="7852150" y="4060325"/>
                <a:ext cx="80150" cy="93875"/>
              </a:xfrm>
              <a:custGeom>
                <a:avLst/>
                <a:gdLst/>
                <a:ahLst/>
                <a:cxnLst/>
                <a:rect l="l" t="t" r="r" b="b"/>
                <a:pathLst>
                  <a:path w="3206" h="3755" extrusionOk="0">
                    <a:moveTo>
                      <a:pt x="1602" y="866"/>
                    </a:moveTo>
                    <a:cubicBezTo>
                      <a:pt x="1659" y="1090"/>
                      <a:pt x="1758" y="1318"/>
                      <a:pt x="1926" y="1486"/>
                    </a:cubicBezTo>
                    <a:cubicBezTo>
                      <a:pt x="2139" y="1698"/>
                      <a:pt x="2405" y="1813"/>
                      <a:pt x="2632" y="1877"/>
                    </a:cubicBezTo>
                    <a:cubicBezTo>
                      <a:pt x="2405" y="1940"/>
                      <a:pt x="2139" y="2056"/>
                      <a:pt x="1926" y="2269"/>
                    </a:cubicBezTo>
                    <a:cubicBezTo>
                      <a:pt x="1758" y="2437"/>
                      <a:pt x="1659" y="2665"/>
                      <a:pt x="1602" y="2889"/>
                    </a:cubicBezTo>
                    <a:cubicBezTo>
                      <a:pt x="1545" y="2665"/>
                      <a:pt x="1446" y="2437"/>
                      <a:pt x="1278" y="2269"/>
                    </a:cubicBezTo>
                    <a:cubicBezTo>
                      <a:pt x="1067" y="2056"/>
                      <a:pt x="801" y="1940"/>
                      <a:pt x="574" y="1877"/>
                    </a:cubicBezTo>
                    <a:cubicBezTo>
                      <a:pt x="801" y="1813"/>
                      <a:pt x="1067" y="1698"/>
                      <a:pt x="1278" y="1486"/>
                    </a:cubicBezTo>
                    <a:cubicBezTo>
                      <a:pt x="1446" y="1318"/>
                      <a:pt x="1545" y="1090"/>
                      <a:pt x="1602" y="866"/>
                    </a:cubicBezTo>
                    <a:close/>
                    <a:moveTo>
                      <a:pt x="1601" y="0"/>
                    </a:moveTo>
                    <a:cubicBezTo>
                      <a:pt x="1579" y="0"/>
                      <a:pt x="1558" y="8"/>
                      <a:pt x="1544" y="23"/>
                    </a:cubicBezTo>
                    <a:cubicBezTo>
                      <a:pt x="1528" y="39"/>
                      <a:pt x="1522" y="59"/>
                      <a:pt x="1524" y="80"/>
                    </a:cubicBezTo>
                    <a:cubicBezTo>
                      <a:pt x="1524" y="82"/>
                      <a:pt x="1527" y="125"/>
                      <a:pt x="1527" y="195"/>
                    </a:cubicBezTo>
                    <a:cubicBezTo>
                      <a:pt x="1527" y="207"/>
                      <a:pt x="1527" y="221"/>
                      <a:pt x="1527" y="235"/>
                    </a:cubicBezTo>
                    <a:cubicBezTo>
                      <a:pt x="1524" y="506"/>
                      <a:pt x="1479" y="1070"/>
                      <a:pt x="1172" y="1378"/>
                    </a:cubicBezTo>
                    <a:cubicBezTo>
                      <a:pt x="755" y="1795"/>
                      <a:pt x="82" y="1801"/>
                      <a:pt x="76" y="1801"/>
                    </a:cubicBezTo>
                    <a:cubicBezTo>
                      <a:pt x="34" y="1801"/>
                      <a:pt x="0" y="1835"/>
                      <a:pt x="0" y="1877"/>
                    </a:cubicBezTo>
                    <a:cubicBezTo>
                      <a:pt x="0" y="1918"/>
                      <a:pt x="34" y="1952"/>
                      <a:pt x="76" y="1952"/>
                    </a:cubicBezTo>
                    <a:cubicBezTo>
                      <a:pt x="82" y="1952"/>
                      <a:pt x="753" y="1959"/>
                      <a:pt x="1172" y="2375"/>
                    </a:cubicBezTo>
                    <a:cubicBezTo>
                      <a:pt x="1479" y="2684"/>
                      <a:pt x="1524" y="3247"/>
                      <a:pt x="1527" y="3519"/>
                    </a:cubicBezTo>
                    <a:cubicBezTo>
                      <a:pt x="1527" y="3534"/>
                      <a:pt x="1527" y="3547"/>
                      <a:pt x="1527" y="3559"/>
                    </a:cubicBezTo>
                    <a:cubicBezTo>
                      <a:pt x="1527" y="3630"/>
                      <a:pt x="1524" y="3672"/>
                      <a:pt x="1524" y="3675"/>
                    </a:cubicBezTo>
                    <a:cubicBezTo>
                      <a:pt x="1522" y="3695"/>
                      <a:pt x="1533" y="3716"/>
                      <a:pt x="1547" y="3732"/>
                    </a:cubicBezTo>
                    <a:cubicBezTo>
                      <a:pt x="1562" y="3747"/>
                      <a:pt x="1585" y="3755"/>
                      <a:pt x="1607" y="3755"/>
                    </a:cubicBezTo>
                    <a:cubicBezTo>
                      <a:pt x="1629" y="3755"/>
                      <a:pt x="1649" y="3747"/>
                      <a:pt x="1662" y="3732"/>
                    </a:cubicBezTo>
                    <a:cubicBezTo>
                      <a:pt x="1676" y="3716"/>
                      <a:pt x="1684" y="3695"/>
                      <a:pt x="1683" y="3675"/>
                    </a:cubicBezTo>
                    <a:cubicBezTo>
                      <a:pt x="1683" y="3672"/>
                      <a:pt x="1679" y="3630"/>
                      <a:pt x="1679" y="3559"/>
                    </a:cubicBezTo>
                    <a:cubicBezTo>
                      <a:pt x="1679" y="3547"/>
                      <a:pt x="1679" y="3534"/>
                      <a:pt x="1679" y="3519"/>
                    </a:cubicBezTo>
                    <a:cubicBezTo>
                      <a:pt x="1681" y="3247"/>
                      <a:pt x="1726" y="2684"/>
                      <a:pt x="2034" y="2375"/>
                    </a:cubicBezTo>
                    <a:cubicBezTo>
                      <a:pt x="2451" y="1960"/>
                      <a:pt x="3122" y="1952"/>
                      <a:pt x="3130" y="1952"/>
                    </a:cubicBezTo>
                    <a:cubicBezTo>
                      <a:pt x="3172" y="1952"/>
                      <a:pt x="3206" y="1918"/>
                      <a:pt x="3206" y="1877"/>
                    </a:cubicBezTo>
                    <a:cubicBezTo>
                      <a:pt x="3206" y="1835"/>
                      <a:pt x="3172" y="1801"/>
                      <a:pt x="3130" y="1801"/>
                    </a:cubicBezTo>
                    <a:cubicBezTo>
                      <a:pt x="3122" y="1801"/>
                      <a:pt x="2451" y="1796"/>
                      <a:pt x="2034" y="1378"/>
                    </a:cubicBezTo>
                    <a:cubicBezTo>
                      <a:pt x="1726" y="1070"/>
                      <a:pt x="1681" y="506"/>
                      <a:pt x="1679" y="235"/>
                    </a:cubicBezTo>
                    <a:cubicBezTo>
                      <a:pt x="1679" y="221"/>
                      <a:pt x="1679" y="207"/>
                      <a:pt x="1679" y="195"/>
                    </a:cubicBezTo>
                    <a:cubicBezTo>
                      <a:pt x="1679" y="125"/>
                      <a:pt x="1683" y="82"/>
                      <a:pt x="1683" y="80"/>
                    </a:cubicBezTo>
                    <a:cubicBezTo>
                      <a:pt x="1684" y="59"/>
                      <a:pt x="1673" y="39"/>
                      <a:pt x="1658" y="23"/>
                    </a:cubicBezTo>
                    <a:cubicBezTo>
                      <a:pt x="1644" y="8"/>
                      <a:pt x="1622" y="0"/>
                      <a:pt x="16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02" name="Google Shape;5302;p197"/>
            <p:cNvGrpSpPr/>
            <p:nvPr/>
          </p:nvGrpSpPr>
          <p:grpSpPr>
            <a:xfrm>
              <a:off x="4517765" y="4504674"/>
              <a:ext cx="265184" cy="410143"/>
              <a:chOff x="7734225" y="3848875"/>
              <a:chExt cx="196200" cy="303450"/>
            </a:xfrm>
          </p:grpSpPr>
          <p:sp>
            <p:nvSpPr>
              <p:cNvPr id="5303" name="Google Shape;5303;p197"/>
              <p:cNvSpPr/>
              <p:nvPr/>
            </p:nvSpPr>
            <p:spPr>
              <a:xfrm>
                <a:off x="7734225" y="3848875"/>
                <a:ext cx="117750" cy="139000"/>
              </a:xfrm>
              <a:custGeom>
                <a:avLst/>
                <a:gdLst/>
                <a:ahLst/>
                <a:cxnLst/>
                <a:rect l="l" t="t" r="r" b="b"/>
                <a:pathLst>
                  <a:path w="4710" h="5560" extrusionOk="0">
                    <a:moveTo>
                      <a:pt x="2350" y="1"/>
                    </a:moveTo>
                    <a:cubicBezTo>
                      <a:pt x="2350" y="1"/>
                      <a:pt x="2355" y="68"/>
                      <a:pt x="2356" y="181"/>
                    </a:cubicBezTo>
                    <a:lnTo>
                      <a:pt x="2356" y="181"/>
                    </a:lnTo>
                    <a:cubicBezTo>
                      <a:pt x="2357" y="68"/>
                      <a:pt x="2362" y="1"/>
                      <a:pt x="2362" y="1"/>
                    </a:cubicBezTo>
                    <a:close/>
                    <a:moveTo>
                      <a:pt x="2356" y="181"/>
                    </a:moveTo>
                    <a:cubicBezTo>
                      <a:pt x="2356" y="203"/>
                      <a:pt x="2356" y="227"/>
                      <a:pt x="2356" y="252"/>
                    </a:cubicBezTo>
                    <a:lnTo>
                      <a:pt x="2356" y="252"/>
                    </a:lnTo>
                    <a:cubicBezTo>
                      <a:pt x="2356" y="227"/>
                      <a:pt x="2356" y="203"/>
                      <a:pt x="2356" y="181"/>
                    </a:cubicBezTo>
                    <a:close/>
                    <a:moveTo>
                      <a:pt x="2356" y="252"/>
                    </a:moveTo>
                    <a:cubicBezTo>
                      <a:pt x="2352" y="689"/>
                      <a:pt x="2279" y="1589"/>
                      <a:pt x="1773" y="2095"/>
                    </a:cubicBezTo>
                    <a:cubicBezTo>
                      <a:pt x="1087" y="2780"/>
                      <a:pt x="1" y="2780"/>
                      <a:pt x="1" y="2780"/>
                    </a:cubicBezTo>
                    <a:cubicBezTo>
                      <a:pt x="1" y="2780"/>
                      <a:pt x="1087" y="2782"/>
                      <a:pt x="1773" y="3465"/>
                    </a:cubicBezTo>
                    <a:cubicBezTo>
                      <a:pt x="2279" y="3971"/>
                      <a:pt x="2352" y="4872"/>
                      <a:pt x="2356" y="5308"/>
                    </a:cubicBezTo>
                    <a:lnTo>
                      <a:pt x="2356" y="5308"/>
                    </a:lnTo>
                    <a:cubicBezTo>
                      <a:pt x="2359" y="4872"/>
                      <a:pt x="2432" y="3971"/>
                      <a:pt x="2938" y="3465"/>
                    </a:cubicBezTo>
                    <a:cubicBezTo>
                      <a:pt x="3623" y="2782"/>
                      <a:pt x="4710" y="2780"/>
                      <a:pt x="4710" y="2780"/>
                    </a:cubicBezTo>
                    <a:cubicBezTo>
                      <a:pt x="4710" y="2780"/>
                      <a:pt x="3623" y="2780"/>
                      <a:pt x="2938" y="2095"/>
                    </a:cubicBezTo>
                    <a:cubicBezTo>
                      <a:pt x="2432" y="1589"/>
                      <a:pt x="2359" y="689"/>
                      <a:pt x="2356" y="252"/>
                    </a:cubicBezTo>
                    <a:close/>
                    <a:moveTo>
                      <a:pt x="2356" y="5308"/>
                    </a:moveTo>
                    <a:lnTo>
                      <a:pt x="2356" y="5308"/>
                    </a:lnTo>
                    <a:cubicBezTo>
                      <a:pt x="2356" y="5334"/>
                      <a:pt x="2356" y="5357"/>
                      <a:pt x="2356" y="5379"/>
                    </a:cubicBezTo>
                    <a:lnTo>
                      <a:pt x="2356" y="5379"/>
                    </a:lnTo>
                    <a:cubicBezTo>
                      <a:pt x="2356" y="5357"/>
                      <a:pt x="2356" y="5334"/>
                      <a:pt x="2356" y="5308"/>
                    </a:cubicBezTo>
                    <a:close/>
                    <a:moveTo>
                      <a:pt x="2356" y="5379"/>
                    </a:moveTo>
                    <a:lnTo>
                      <a:pt x="2356" y="5379"/>
                    </a:lnTo>
                    <a:cubicBezTo>
                      <a:pt x="2355" y="5492"/>
                      <a:pt x="2350" y="5560"/>
                      <a:pt x="2350" y="5560"/>
                    </a:cubicBezTo>
                    <a:lnTo>
                      <a:pt x="2362" y="5560"/>
                    </a:lnTo>
                    <a:cubicBezTo>
                      <a:pt x="2362" y="5560"/>
                      <a:pt x="2357" y="5492"/>
                      <a:pt x="2356" y="53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4" name="Google Shape;5304;p197"/>
              <p:cNvSpPr/>
              <p:nvPr/>
            </p:nvSpPr>
            <p:spPr>
              <a:xfrm>
                <a:off x="7854025" y="4062175"/>
                <a:ext cx="76400" cy="90150"/>
              </a:xfrm>
              <a:custGeom>
                <a:avLst/>
                <a:gdLst/>
                <a:ahLst/>
                <a:cxnLst/>
                <a:rect l="l" t="t" r="r" b="b"/>
                <a:pathLst>
                  <a:path w="3056" h="3606" extrusionOk="0">
                    <a:moveTo>
                      <a:pt x="1524" y="0"/>
                    </a:moveTo>
                    <a:cubicBezTo>
                      <a:pt x="1524" y="0"/>
                      <a:pt x="1527" y="40"/>
                      <a:pt x="1528" y="107"/>
                    </a:cubicBezTo>
                    <a:lnTo>
                      <a:pt x="1528" y="107"/>
                    </a:lnTo>
                    <a:cubicBezTo>
                      <a:pt x="1529" y="40"/>
                      <a:pt x="1532" y="0"/>
                      <a:pt x="1532" y="0"/>
                    </a:cubicBezTo>
                    <a:close/>
                    <a:moveTo>
                      <a:pt x="1528" y="107"/>
                    </a:moveTo>
                    <a:cubicBezTo>
                      <a:pt x="1528" y="126"/>
                      <a:pt x="1528" y="148"/>
                      <a:pt x="1528" y="172"/>
                    </a:cubicBezTo>
                    <a:lnTo>
                      <a:pt x="1528" y="172"/>
                    </a:lnTo>
                    <a:cubicBezTo>
                      <a:pt x="1528" y="148"/>
                      <a:pt x="1528" y="126"/>
                      <a:pt x="1528" y="107"/>
                    </a:cubicBezTo>
                    <a:close/>
                    <a:moveTo>
                      <a:pt x="1528" y="172"/>
                    </a:moveTo>
                    <a:lnTo>
                      <a:pt x="1528" y="172"/>
                    </a:lnTo>
                    <a:cubicBezTo>
                      <a:pt x="1524" y="458"/>
                      <a:pt x="1474" y="1033"/>
                      <a:pt x="1149" y="1358"/>
                    </a:cubicBezTo>
                    <a:cubicBezTo>
                      <a:pt x="705" y="1803"/>
                      <a:pt x="1" y="1803"/>
                      <a:pt x="1" y="1803"/>
                    </a:cubicBezTo>
                    <a:cubicBezTo>
                      <a:pt x="1" y="1803"/>
                      <a:pt x="705" y="1804"/>
                      <a:pt x="1149" y="2247"/>
                    </a:cubicBezTo>
                    <a:cubicBezTo>
                      <a:pt x="1474" y="2572"/>
                      <a:pt x="1524" y="3148"/>
                      <a:pt x="1528" y="3434"/>
                    </a:cubicBezTo>
                    <a:lnTo>
                      <a:pt x="1528" y="3434"/>
                    </a:lnTo>
                    <a:cubicBezTo>
                      <a:pt x="1531" y="3148"/>
                      <a:pt x="1581" y="2572"/>
                      <a:pt x="1905" y="2247"/>
                    </a:cubicBezTo>
                    <a:cubicBezTo>
                      <a:pt x="2350" y="1803"/>
                      <a:pt x="3055" y="1803"/>
                      <a:pt x="3055" y="1803"/>
                    </a:cubicBezTo>
                    <a:cubicBezTo>
                      <a:pt x="3055" y="1803"/>
                      <a:pt x="2350" y="1803"/>
                      <a:pt x="1905" y="1358"/>
                    </a:cubicBezTo>
                    <a:cubicBezTo>
                      <a:pt x="1581" y="1033"/>
                      <a:pt x="1531" y="458"/>
                      <a:pt x="1528" y="172"/>
                    </a:cubicBezTo>
                    <a:close/>
                    <a:moveTo>
                      <a:pt x="1528" y="3434"/>
                    </a:moveTo>
                    <a:cubicBezTo>
                      <a:pt x="1528" y="3457"/>
                      <a:pt x="1528" y="3479"/>
                      <a:pt x="1528" y="3499"/>
                    </a:cubicBezTo>
                    <a:lnTo>
                      <a:pt x="1528" y="3499"/>
                    </a:lnTo>
                    <a:cubicBezTo>
                      <a:pt x="1528" y="3479"/>
                      <a:pt x="1528" y="3457"/>
                      <a:pt x="1528" y="3434"/>
                    </a:cubicBezTo>
                    <a:close/>
                    <a:moveTo>
                      <a:pt x="1528" y="3499"/>
                    </a:moveTo>
                    <a:lnTo>
                      <a:pt x="1528" y="3499"/>
                    </a:lnTo>
                    <a:cubicBezTo>
                      <a:pt x="1527" y="3566"/>
                      <a:pt x="1524" y="3605"/>
                      <a:pt x="1524" y="3605"/>
                    </a:cubicBezTo>
                    <a:lnTo>
                      <a:pt x="1532" y="3605"/>
                    </a:lnTo>
                    <a:cubicBezTo>
                      <a:pt x="1532" y="3605"/>
                      <a:pt x="1529" y="3566"/>
                      <a:pt x="1528" y="34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305" name="Google Shape;5305;p197">
            <a:extLst>
              <a:ext uri="{C183D7F6-B498-43B3-948B-1728B52AA6E4}">
                <adec:decorative xmlns:adec="http://schemas.microsoft.com/office/drawing/2017/decorative" val="1"/>
              </a:ext>
            </a:extLst>
          </p:cNvPr>
          <p:cNvGrpSpPr/>
          <p:nvPr/>
        </p:nvGrpSpPr>
        <p:grpSpPr>
          <a:xfrm rot="1624843">
            <a:off x="5445677" y="2517722"/>
            <a:ext cx="632449" cy="947141"/>
            <a:chOff x="7139825" y="638225"/>
            <a:chExt cx="350950" cy="525575"/>
          </a:xfrm>
        </p:grpSpPr>
        <p:sp>
          <p:nvSpPr>
            <p:cNvPr id="5306" name="Google Shape;5306;p197"/>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7" name="Google Shape;5307;p197"/>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8" name="Google Shape;5308;p197"/>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9" name="Google Shape;5309;p197"/>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0" name="Google Shape;5310;p197"/>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1" name="Google Shape;5311;p197"/>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2" name="Google Shape;5312;p197"/>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3" name="Google Shape;5313;p197"/>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4" name="Google Shape;5314;p197"/>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5" name="Google Shape;5315;p197"/>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6" name="Google Shape;5316;p197"/>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7" name="Google Shape;5317;p197"/>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8" name="Google Shape;5318;p197"/>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9" name="Google Shape;5319;p197"/>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0" name="Google Shape;5320;p197"/>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1" name="Google Shape;5321;p197"/>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2" name="Google Shape;5322;p197"/>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3" name="Google Shape;5323;p197"/>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4" name="Google Shape;5324;p197"/>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5" name="Google Shape;5325;p197"/>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6" name="Google Shape;5326;p197"/>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7" name="Google Shape;5327;p197"/>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8" name="Google Shape;5328;p197"/>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9" name="Google Shape;5329;p197"/>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0" name="Google Shape;5330;p197"/>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1" name="Google Shape;5331;p197"/>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2" name="Google Shape;5332;p197"/>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3" name="Google Shape;5333;p197"/>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4" name="Google Shape;5334;p197"/>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5" name="Google Shape;5335;p197"/>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6" name="Google Shape;5336;p197"/>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7" name="Google Shape;5337;p197"/>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8" name="Google Shape;5338;p197"/>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9" name="Google Shape;5339;p197"/>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0" name="Google Shape;5340;p197"/>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1" name="Google Shape;5341;p197"/>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2" name="Google Shape;5342;p197"/>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3" name="Google Shape;5343;p197"/>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4" name="Google Shape;5344;p197"/>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5" name="Google Shape;5345;p197"/>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6" name="Google Shape;5346;p197"/>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7" name="Google Shape;5347;p197"/>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8" name="Google Shape;5348;p197"/>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9" name="Google Shape;5349;p197"/>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0" name="Google Shape;5350;p197"/>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1" name="Google Shape;5351;p197"/>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52" name="Google Shape;5352;p197">
            <a:extLst>
              <a:ext uri="{C183D7F6-B498-43B3-948B-1728B52AA6E4}">
                <adec:decorative xmlns:adec="http://schemas.microsoft.com/office/drawing/2017/decorative" val="1"/>
              </a:ext>
            </a:extLst>
          </p:cNvPr>
          <p:cNvGrpSpPr/>
          <p:nvPr/>
        </p:nvGrpSpPr>
        <p:grpSpPr>
          <a:xfrm>
            <a:off x="4721082" y="1697365"/>
            <a:ext cx="632549" cy="946571"/>
            <a:chOff x="6732400" y="635900"/>
            <a:chExt cx="351000" cy="525250"/>
          </a:xfrm>
        </p:grpSpPr>
        <p:sp>
          <p:nvSpPr>
            <p:cNvPr id="5353" name="Google Shape;5353;p197"/>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4" name="Google Shape;5354;p197"/>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5" name="Google Shape;5355;p197"/>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6" name="Google Shape;5356;p197"/>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7" name="Google Shape;5357;p197"/>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8" name="Google Shape;5358;p197"/>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9" name="Google Shape;5359;p197"/>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0" name="Google Shape;5360;p197"/>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1" name="Google Shape;5361;p197"/>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2" name="Google Shape;5362;p197"/>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3" name="Google Shape;5363;p197"/>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4" name="Google Shape;5364;p197"/>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5" name="Google Shape;5365;p197"/>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6" name="Google Shape;5366;p197"/>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7" name="Google Shape;5367;p197"/>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8" name="Google Shape;5368;p197"/>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9" name="Google Shape;5369;p197"/>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0" name="Google Shape;5370;p197"/>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1" name="Google Shape;5371;p197"/>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2" name="Google Shape;5372;p197"/>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3" name="Google Shape;5373;p197"/>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4" name="Google Shape;5374;p197"/>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5" name="Google Shape;5375;p197"/>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6" name="Google Shape;5376;p197"/>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7" name="Google Shape;5377;p197"/>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8" name="Google Shape;5378;p197"/>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9" name="Google Shape;5379;p197"/>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0" name="Google Shape;5380;p197"/>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1" name="Google Shape;5381;p197"/>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2" name="Google Shape;5382;p197"/>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3" name="Google Shape;5383;p197"/>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4" name="Google Shape;5384;p197"/>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5" name="Google Shape;5385;p197"/>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6" name="Google Shape;5386;p197"/>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7" name="Google Shape;5387;p197"/>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8" name="Google Shape;5388;p197"/>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2"/>
        <p:cNvGrpSpPr/>
        <p:nvPr/>
      </p:nvGrpSpPr>
      <p:grpSpPr>
        <a:xfrm>
          <a:off x="0" y="0"/>
          <a:ext cx="0" cy="0"/>
          <a:chOff x="0" y="0"/>
          <a:chExt cx="0" cy="0"/>
        </a:xfrm>
      </p:grpSpPr>
      <p:sp>
        <p:nvSpPr>
          <p:cNvPr id="5394" name="Google Shape;5394;p198"/>
          <p:cNvSpPr txBox="1">
            <a:spLocks noGrp="1"/>
          </p:cNvSpPr>
          <p:nvPr>
            <p:ph type="title"/>
          </p:nvPr>
        </p:nvSpPr>
        <p:spPr>
          <a:xfrm>
            <a:off x="1194567" y="719333"/>
            <a:ext cx="10272000" cy="763600"/>
          </a:xfrm>
          <a:prstGeom prst="rect">
            <a:avLst/>
          </a:prstGeom>
        </p:spPr>
        <p:txBody>
          <a:bodyPr spcFirstLastPara="1" wrap="square" lIns="121900" tIns="121900" rIns="121900" bIns="121900" anchor="t" anchorCtr="0">
            <a:noAutofit/>
          </a:bodyPr>
          <a:lstStyle/>
          <a:p>
            <a:r>
              <a:rPr lang="en"/>
              <a:t>Protocols </a:t>
            </a:r>
            <a:r>
              <a:rPr lang="en">
                <a:solidFill>
                  <a:schemeClr val="dk1">
                    <a:alpha val="0"/>
                  </a:schemeClr>
                </a:solidFill>
              </a:rPr>
              <a:t>(2)</a:t>
            </a:r>
            <a:endParaRPr>
              <a:solidFill>
                <a:schemeClr val="dk1">
                  <a:alpha val="0"/>
                </a:schemeClr>
              </a:solidFill>
            </a:endParaRPr>
          </a:p>
        </p:txBody>
      </p:sp>
      <p:sp>
        <p:nvSpPr>
          <p:cNvPr id="5479" name="Google Shape;5479;p198"/>
          <p:cNvSpPr txBox="1">
            <a:spLocks noGrp="1"/>
          </p:cNvSpPr>
          <p:nvPr>
            <p:ph type="subTitle" idx="2"/>
          </p:nvPr>
        </p:nvSpPr>
        <p:spPr>
          <a:xfrm>
            <a:off x="1194567" y="1692700"/>
            <a:ext cx="4082000" cy="3878000"/>
          </a:xfrm>
          <a:prstGeom prst="rect">
            <a:avLst/>
          </a:prstGeom>
        </p:spPr>
        <p:txBody>
          <a:bodyPr spcFirstLastPara="1" wrap="square" lIns="121900" tIns="121900" rIns="121900" bIns="121900" anchor="t" anchorCtr="0">
            <a:noAutofit/>
          </a:bodyPr>
          <a:lstStyle/>
          <a:p>
            <a:pPr marL="0" indent="0"/>
            <a:r>
              <a:rPr lang="en" sz="2133" b="1" dirty="0"/>
              <a:t>How have idea generation and collaboration influenced your work in Performing arts?</a:t>
            </a:r>
            <a:endParaRPr sz="2133" b="1" dirty="0"/>
          </a:p>
          <a:p>
            <a:pPr marL="0" indent="0"/>
            <a:endParaRPr dirty="0"/>
          </a:p>
          <a:p>
            <a:pPr marL="0" indent="0"/>
            <a:r>
              <a:rPr lang="en" sz="2133" dirty="0"/>
              <a:t>Throughout the term, we have created various performances and acts through brainstorming, idea generation, and collaboration. </a:t>
            </a:r>
            <a:endParaRPr dirty="0"/>
          </a:p>
        </p:txBody>
      </p:sp>
      <p:sp>
        <p:nvSpPr>
          <p:cNvPr id="5393" name="Google Shape;5393;p198"/>
          <p:cNvSpPr txBox="1">
            <a:spLocks noGrp="1"/>
          </p:cNvSpPr>
          <p:nvPr>
            <p:ph type="subTitle" idx="1"/>
          </p:nvPr>
        </p:nvSpPr>
        <p:spPr>
          <a:xfrm>
            <a:off x="6915433" y="1692700"/>
            <a:ext cx="4082000" cy="3878000"/>
          </a:xfrm>
          <a:prstGeom prst="rect">
            <a:avLst/>
          </a:prstGeom>
        </p:spPr>
        <p:txBody>
          <a:bodyPr spcFirstLastPara="1" wrap="square" lIns="121900" tIns="121900" rIns="121900" bIns="121900" anchor="t" anchorCtr="0">
            <a:noAutofit/>
          </a:bodyPr>
          <a:lstStyle/>
          <a:p>
            <a:pPr marL="0" indent="0"/>
            <a:r>
              <a:rPr lang="en" sz="2133"/>
              <a:t>This has allowed me to look at from new perspectives and learn how to create an immersive scene from many viewpoints. This has also influenced me to become more flexible when taking different roles in the brainstorming and collaboration process, whether that means creating a scene, inputting ideas, or simply complying with others' visions. </a:t>
            </a:r>
            <a:endParaRPr sz="2133"/>
          </a:p>
        </p:txBody>
      </p:sp>
      <p:grpSp>
        <p:nvGrpSpPr>
          <p:cNvPr id="5395" name="Google Shape;5395;p198">
            <a:extLst>
              <a:ext uri="{C183D7F6-B498-43B3-948B-1728B52AA6E4}">
                <adec:decorative xmlns:adec="http://schemas.microsoft.com/office/drawing/2017/decorative" val="1"/>
              </a:ext>
            </a:extLst>
          </p:cNvPr>
          <p:cNvGrpSpPr/>
          <p:nvPr/>
        </p:nvGrpSpPr>
        <p:grpSpPr>
          <a:xfrm rot="1624843">
            <a:off x="5678177" y="5665088"/>
            <a:ext cx="632449" cy="947141"/>
            <a:chOff x="7139825" y="638225"/>
            <a:chExt cx="350950" cy="525575"/>
          </a:xfrm>
        </p:grpSpPr>
        <p:sp>
          <p:nvSpPr>
            <p:cNvPr id="5396" name="Google Shape;5396;p198"/>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7" name="Google Shape;5397;p198"/>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8" name="Google Shape;5398;p198"/>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9" name="Google Shape;5399;p198"/>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0" name="Google Shape;5400;p198"/>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1" name="Google Shape;5401;p198"/>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2" name="Google Shape;5402;p198"/>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3" name="Google Shape;5403;p198"/>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4" name="Google Shape;5404;p198"/>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5" name="Google Shape;5405;p198"/>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6" name="Google Shape;5406;p198"/>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7" name="Google Shape;5407;p198"/>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8" name="Google Shape;5408;p198"/>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9" name="Google Shape;5409;p198"/>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0" name="Google Shape;5410;p198"/>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1" name="Google Shape;5411;p198"/>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2" name="Google Shape;5412;p198"/>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3" name="Google Shape;5413;p198"/>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4" name="Google Shape;5414;p198"/>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5" name="Google Shape;5415;p198"/>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6" name="Google Shape;5416;p198"/>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7" name="Google Shape;5417;p198"/>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8" name="Google Shape;5418;p198"/>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9" name="Google Shape;5419;p198"/>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0" name="Google Shape;5420;p198"/>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1" name="Google Shape;5421;p198"/>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2" name="Google Shape;5422;p198"/>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3" name="Google Shape;5423;p198"/>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4" name="Google Shape;5424;p198"/>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5" name="Google Shape;5425;p198"/>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6" name="Google Shape;5426;p198"/>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7" name="Google Shape;5427;p198"/>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8" name="Google Shape;5428;p198"/>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9" name="Google Shape;5429;p198"/>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0" name="Google Shape;5430;p198"/>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1" name="Google Shape;5431;p198"/>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2" name="Google Shape;5432;p198"/>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3" name="Google Shape;5433;p198"/>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4" name="Google Shape;5434;p198"/>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5" name="Google Shape;5435;p198"/>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6" name="Google Shape;5436;p198"/>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7" name="Google Shape;5437;p198"/>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8" name="Google Shape;5438;p198"/>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9" name="Google Shape;5439;p198"/>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0" name="Google Shape;5440;p198"/>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1" name="Google Shape;5441;p198"/>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42" name="Google Shape;5442;p198">
            <a:extLst>
              <a:ext uri="{C183D7F6-B498-43B3-948B-1728B52AA6E4}">
                <adec:decorative xmlns:adec="http://schemas.microsoft.com/office/drawing/2017/decorative" val="1"/>
              </a:ext>
            </a:extLst>
          </p:cNvPr>
          <p:cNvGrpSpPr/>
          <p:nvPr/>
        </p:nvGrpSpPr>
        <p:grpSpPr>
          <a:xfrm>
            <a:off x="5597382" y="4480165"/>
            <a:ext cx="632549" cy="946571"/>
            <a:chOff x="6732400" y="635900"/>
            <a:chExt cx="351000" cy="525250"/>
          </a:xfrm>
        </p:grpSpPr>
        <p:sp>
          <p:nvSpPr>
            <p:cNvPr id="5443" name="Google Shape;5443;p198"/>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4" name="Google Shape;5444;p198"/>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5" name="Google Shape;5445;p198"/>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6" name="Google Shape;5446;p198"/>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7" name="Google Shape;5447;p198"/>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8" name="Google Shape;5448;p198"/>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9" name="Google Shape;5449;p198"/>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0" name="Google Shape;5450;p198"/>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1" name="Google Shape;5451;p198"/>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2" name="Google Shape;5452;p198"/>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3" name="Google Shape;5453;p198"/>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4" name="Google Shape;5454;p198"/>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5" name="Google Shape;5455;p198"/>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6" name="Google Shape;5456;p198"/>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7" name="Google Shape;5457;p198"/>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8" name="Google Shape;5458;p198"/>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9" name="Google Shape;5459;p198"/>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0" name="Google Shape;5460;p198"/>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1" name="Google Shape;5461;p198"/>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2" name="Google Shape;5462;p198"/>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3" name="Google Shape;5463;p198"/>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4" name="Google Shape;5464;p198"/>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5" name="Google Shape;5465;p198"/>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6" name="Google Shape;5466;p198"/>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7" name="Google Shape;5467;p198"/>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8" name="Google Shape;5468;p198"/>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9" name="Google Shape;5469;p198"/>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0" name="Google Shape;5470;p198"/>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1" name="Google Shape;5471;p198"/>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2" name="Google Shape;5472;p198"/>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3" name="Google Shape;5473;p198"/>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4" name="Google Shape;5474;p198"/>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5" name="Google Shape;5475;p198"/>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6" name="Google Shape;5476;p198"/>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7" name="Google Shape;5477;p198"/>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8" name="Google Shape;5478;p198"/>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3"/>
        <p:cNvGrpSpPr/>
        <p:nvPr/>
      </p:nvGrpSpPr>
      <p:grpSpPr>
        <a:xfrm>
          <a:off x="0" y="0"/>
          <a:ext cx="0" cy="0"/>
          <a:chOff x="0" y="0"/>
          <a:chExt cx="0" cy="0"/>
        </a:xfrm>
      </p:grpSpPr>
      <p:sp>
        <p:nvSpPr>
          <p:cNvPr id="5486" name="Google Shape;5486;p199"/>
          <p:cNvSpPr txBox="1">
            <a:spLocks noGrp="1"/>
          </p:cNvSpPr>
          <p:nvPr>
            <p:ph type="title"/>
          </p:nvPr>
        </p:nvSpPr>
        <p:spPr>
          <a:xfrm>
            <a:off x="1194567" y="719333"/>
            <a:ext cx="9802800" cy="763600"/>
          </a:xfrm>
          <a:prstGeom prst="rect">
            <a:avLst/>
          </a:prstGeom>
        </p:spPr>
        <p:txBody>
          <a:bodyPr spcFirstLastPara="1" wrap="square" lIns="121900" tIns="121900" rIns="121900" bIns="121900" anchor="t" anchorCtr="0">
            <a:noAutofit/>
          </a:bodyPr>
          <a:lstStyle/>
          <a:p>
            <a:pPr algn="r"/>
            <a:r>
              <a:rPr lang="en"/>
              <a:t>Protocols </a:t>
            </a:r>
            <a:r>
              <a:rPr lang="en">
                <a:solidFill>
                  <a:schemeClr val="dk1">
                    <a:alpha val="0"/>
                  </a:schemeClr>
                </a:solidFill>
              </a:rPr>
              <a:t>(3)</a:t>
            </a:r>
            <a:endParaRPr>
              <a:solidFill>
                <a:schemeClr val="dk1">
                  <a:alpha val="0"/>
                </a:schemeClr>
              </a:solidFill>
            </a:endParaRPr>
          </a:p>
        </p:txBody>
      </p:sp>
      <p:sp>
        <p:nvSpPr>
          <p:cNvPr id="5484" name="Google Shape;5484;p199"/>
          <p:cNvSpPr txBox="1">
            <a:spLocks noGrp="1"/>
          </p:cNvSpPr>
          <p:nvPr>
            <p:ph type="subTitle" idx="2"/>
          </p:nvPr>
        </p:nvSpPr>
        <p:spPr>
          <a:xfrm>
            <a:off x="1194567" y="1692533"/>
            <a:ext cx="4082000" cy="3878000"/>
          </a:xfrm>
          <a:prstGeom prst="rect">
            <a:avLst/>
          </a:prstGeom>
        </p:spPr>
        <p:txBody>
          <a:bodyPr spcFirstLastPara="1" wrap="square" lIns="121900" tIns="121900" rIns="121900" bIns="121900" anchor="t" anchorCtr="0">
            <a:noAutofit/>
          </a:bodyPr>
          <a:lstStyle/>
          <a:p>
            <a:pPr marL="0" indent="0" algn="r"/>
            <a:r>
              <a:rPr lang="en" sz="2133" b="1" dirty="0"/>
              <a:t>How have you applied physical/emotion safety practices in Performing arts?</a:t>
            </a:r>
            <a:endParaRPr sz="2133" b="1" dirty="0"/>
          </a:p>
          <a:p>
            <a:pPr marL="0" indent="0"/>
            <a:endParaRPr dirty="0"/>
          </a:p>
          <a:p>
            <a:pPr marL="0" indent="0" algn="r"/>
            <a:r>
              <a:rPr lang="en" sz="2133" dirty="0"/>
              <a:t>In each of our lessons, my classmates and I have engaged in safety circles along with immersive conversations and activities. We always are able to maintain a respectful and fairly upbeat environment that I, for one, feel safe and comfortable in. Creating mindful boundaries in tasks and performances as</a:t>
            </a:r>
            <a:endParaRPr sz="2133" dirty="0"/>
          </a:p>
        </p:txBody>
      </p:sp>
      <p:sp>
        <p:nvSpPr>
          <p:cNvPr id="5485" name="Google Shape;5485;p199"/>
          <p:cNvSpPr txBox="1">
            <a:spLocks noGrp="1"/>
          </p:cNvSpPr>
          <p:nvPr>
            <p:ph type="subTitle" idx="1"/>
          </p:nvPr>
        </p:nvSpPr>
        <p:spPr>
          <a:xfrm>
            <a:off x="6915421" y="1692533"/>
            <a:ext cx="4082000" cy="3878000"/>
          </a:xfrm>
          <a:prstGeom prst="rect">
            <a:avLst/>
          </a:prstGeom>
        </p:spPr>
        <p:txBody>
          <a:bodyPr spcFirstLastPara="1" wrap="square" lIns="121900" tIns="121900" rIns="121900" bIns="121900" anchor="t" anchorCtr="0">
            <a:noAutofit/>
          </a:bodyPr>
          <a:lstStyle/>
          <a:p>
            <a:pPr marL="0" indent="0" algn="r"/>
            <a:r>
              <a:rPr lang="en" sz="2133"/>
              <a:t>well as having engaging and productive discussions has made the atmosphere far more enjoyable and warm.</a:t>
            </a:r>
            <a:endParaRPr sz="2133"/>
          </a:p>
          <a:p>
            <a:pPr marL="0" indent="0" algn="r"/>
            <a:r>
              <a:rPr lang="en" sz="2133"/>
              <a:t>One activity I particularly enjoyed and felt granted us the ability to apply both physical and emotional safety practices in, was the focus walk. This activity allowed me to engage in the lesson more and become further aware and immersed in the environment and movement around me. </a:t>
            </a:r>
            <a:endParaRPr sz="2133"/>
          </a:p>
        </p:txBody>
      </p:sp>
      <p:grpSp>
        <p:nvGrpSpPr>
          <p:cNvPr id="5487" name="Google Shape;5487;p199">
            <a:extLst>
              <a:ext uri="{C183D7F6-B498-43B3-948B-1728B52AA6E4}">
                <adec:decorative xmlns:adec="http://schemas.microsoft.com/office/drawing/2017/decorative" val="1"/>
              </a:ext>
            </a:extLst>
          </p:cNvPr>
          <p:cNvGrpSpPr/>
          <p:nvPr/>
        </p:nvGrpSpPr>
        <p:grpSpPr>
          <a:xfrm rot="1624843">
            <a:off x="5678177" y="5665088"/>
            <a:ext cx="632449" cy="947141"/>
            <a:chOff x="7139825" y="638225"/>
            <a:chExt cx="350950" cy="525575"/>
          </a:xfrm>
        </p:grpSpPr>
        <p:sp>
          <p:nvSpPr>
            <p:cNvPr id="5488" name="Google Shape;5488;p199"/>
            <p:cNvSpPr/>
            <p:nvPr/>
          </p:nvSpPr>
          <p:spPr>
            <a:xfrm>
              <a:off x="7406550" y="735725"/>
              <a:ext cx="26025" cy="90600"/>
            </a:xfrm>
            <a:custGeom>
              <a:avLst/>
              <a:gdLst/>
              <a:ahLst/>
              <a:cxnLst/>
              <a:rect l="l" t="t" r="r" b="b"/>
              <a:pathLst>
                <a:path w="1041" h="3624" extrusionOk="0">
                  <a:moveTo>
                    <a:pt x="574" y="1"/>
                  </a:moveTo>
                  <a:cubicBezTo>
                    <a:pt x="509" y="1"/>
                    <a:pt x="444" y="63"/>
                    <a:pt x="467" y="135"/>
                  </a:cubicBezTo>
                  <a:cubicBezTo>
                    <a:pt x="558" y="413"/>
                    <a:pt x="586" y="674"/>
                    <a:pt x="512" y="959"/>
                  </a:cubicBezTo>
                  <a:cubicBezTo>
                    <a:pt x="433" y="1268"/>
                    <a:pt x="280" y="1550"/>
                    <a:pt x="183" y="1854"/>
                  </a:cubicBezTo>
                  <a:cubicBezTo>
                    <a:pt x="1" y="2417"/>
                    <a:pt x="24" y="3010"/>
                    <a:pt x="241" y="3561"/>
                  </a:cubicBezTo>
                  <a:cubicBezTo>
                    <a:pt x="258" y="3604"/>
                    <a:pt x="296" y="3624"/>
                    <a:pt x="333" y="3624"/>
                  </a:cubicBezTo>
                  <a:cubicBezTo>
                    <a:pt x="386" y="3624"/>
                    <a:pt x="438" y="3582"/>
                    <a:pt x="417" y="3513"/>
                  </a:cubicBezTo>
                  <a:cubicBezTo>
                    <a:pt x="228" y="2868"/>
                    <a:pt x="312" y="2237"/>
                    <a:pt x="564" y="1624"/>
                  </a:cubicBezTo>
                  <a:cubicBezTo>
                    <a:pt x="757" y="1153"/>
                    <a:pt x="1041" y="479"/>
                    <a:pt x="646" y="33"/>
                  </a:cubicBezTo>
                  <a:cubicBezTo>
                    <a:pt x="626" y="10"/>
                    <a:pt x="600" y="1"/>
                    <a:pt x="5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9" name="Google Shape;5489;p199"/>
            <p:cNvSpPr/>
            <p:nvPr/>
          </p:nvSpPr>
          <p:spPr>
            <a:xfrm>
              <a:off x="7366575" y="878575"/>
              <a:ext cx="17325" cy="11700"/>
            </a:xfrm>
            <a:custGeom>
              <a:avLst/>
              <a:gdLst/>
              <a:ahLst/>
              <a:cxnLst/>
              <a:rect l="l" t="t" r="r" b="b"/>
              <a:pathLst>
                <a:path w="693" h="468" extrusionOk="0">
                  <a:moveTo>
                    <a:pt x="79" y="1"/>
                  </a:moveTo>
                  <a:cubicBezTo>
                    <a:pt x="36" y="1"/>
                    <a:pt x="0" y="40"/>
                    <a:pt x="10" y="88"/>
                  </a:cubicBezTo>
                  <a:cubicBezTo>
                    <a:pt x="16" y="117"/>
                    <a:pt x="22" y="150"/>
                    <a:pt x="38" y="176"/>
                  </a:cubicBezTo>
                  <a:cubicBezTo>
                    <a:pt x="53" y="204"/>
                    <a:pt x="83" y="230"/>
                    <a:pt x="106" y="253"/>
                  </a:cubicBezTo>
                  <a:cubicBezTo>
                    <a:pt x="151" y="298"/>
                    <a:pt x="201" y="333"/>
                    <a:pt x="257" y="363"/>
                  </a:cubicBezTo>
                  <a:cubicBezTo>
                    <a:pt x="367" y="421"/>
                    <a:pt x="484" y="455"/>
                    <a:pt x="607" y="468"/>
                  </a:cubicBezTo>
                  <a:cubicBezTo>
                    <a:pt x="609" y="468"/>
                    <a:pt x="612" y="468"/>
                    <a:pt x="614" y="468"/>
                  </a:cubicBezTo>
                  <a:cubicBezTo>
                    <a:pt x="651" y="468"/>
                    <a:pt x="685" y="430"/>
                    <a:pt x="688" y="395"/>
                  </a:cubicBezTo>
                  <a:cubicBezTo>
                    <a:pt x="692" y="356"/>
                    <a:pt x="669" y="313"/>
                    <a:pt x="629" y="304"/>
                  </a:cubicBezTo>
                  <a:cubicBezTo>
                    <a:pt x="521" y="284"/>
                    <a:pt x="447" y="252"/>
                    <a:pt x="357" y="191"/>
                  </a:cubicBezTo>
                  <a:cubicBezTo>
                    <a:pt x="314" y="162"/>
                    <a:pt x="283" y="136"/>
                    <a:pt x="248" y="106"/>
                  </a:cubicBezTo>
                  <a:cubicBezTo>
                    <a:pt x="228" y="89"/>
                    <a:pt x="211" y="71"/>
                    <a:pt x="191" y="54"/>
                  </a:cubicBezTo>
                  <a:cubicBezTo>
                    <a:pt x="167" y="34"/>
                    <a:pt x="140" y="23"/>
                    <a:pt x="113" y="9"/>
                  </a:cubicBezTo>
                  <a:cubicBezTo>
                    <a:pt x="102" y="4"/>
                    <a:pt x="91" y="1"/>
                    <a:pt x="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0" name="Google Shape;5490;p199"/>
            <p:cNvSpPr/>
            <p:nvPr/>
          </p:nvSpPr>
          <p:spPr>
            <a:xfrm>
              <a:off x="7325450" y="1112575"/>
              <a:ext cx="9875" cy="8500"/>
            </a:xfrm>
            <a:custGeom>
              <a:avLst/>
              <a:gdLst/>
              <a:ahLst/>
              <a:cxnLst/>
              <a:rect l="l" t="t" r="r" b="b"/>
              <a:pathLst>
                <a:path w="395" h="340" extrusionOk="0">
                  <a:moveTo>
                    <a:pt x="212" y="0"/>
                  </a:moveTo>
                  <a:cubicBezTo>
                    <a:pt x="194" y="0"/>
                    <a:pt x="175" y="3"/>
                    <a:pt x="158" y="9"/>
                  </a:cubicBezTo>
                  <a:cubicBezTo>
                    <a:pt x="144" y="14"/>
                    <a:pt x="130" y="20"/>
                    <a:pt x="116" y="26"/>
                  </a:cubicBezTo>
                  <a:cubicBezTo>
                    <a:pt x="113" y="28"/>
                    <a:pt x="112" y="29"/>
                    <a:pt x="109" y="29"/>
                  </a:cubicBezTo>
                  <a:cubicBezTo>
                    <a:pt x="93" y="39"/>
                    <a:pt x="79" y="51"/>
                    <a:pt x="67" y="60"/>
                  </a:cubicBezTo>
                  <a:cubicBezTo>
                    <a:pt x="62" y="63"/>
                    <a:pt x="59" y="66"/>
                    <a:pt x="56" y="71"/>
                  </a:cubicBezTo>
                  <a:cubicBezTo>
                    <a:pt x="33" y="99"/>
                    <a:pt x="16" y="124"/>
                    <a:pt x="5" y="161"/>
                  </a:cubicBezTo>
                  <a:cubicBezTo>
                    <a:pt x="4" y="173"/>
                    <a:pt x="2" y="185"/>
                    <a:pt x="1" y="198"/>
                  </a:cubicBezTo>
                  <a:cubicBezTo>
                    <a:pt x="1" y="218"/>
                    <a:pt x="4" y="235"/>
                    <a:pt x="13" y="252"/>
                  </a:cubicBezTo>
                  <a:cubicBezTo>
                    <a:pt x="16" y="264"/>
                    <a:pt x="22" y="275"/>
                    <a:pt x="31" y="283"/>
                  </a:cubicBezTo>
                  <a:cubicBezTo>
                    <a:pt x="41" y="299"/>
                    <a:pt x="55" y="312"/>
                    <a:pt x="72" y="321"/>
                  </a:cubicBezTo>
                  <a:cubicBezTo>
                    <a:pt x="82" y="326"/>
                    <a:pt x="95" y="330"/>
                    <a:pt x="107" y="335"/>
                  </a:cubicBezTo>
                  <a:cubicBezTo>
                    <a:pt x="119" y="337"/>
                    <a:pt x="132" y="338"/>
                    <a:pt x="144" y="340"/>
                  </a:cubicBezTo>
                  <a:cubicBezTo>
                    <a:pt x="147" y="340"/>
                    <a:pt x="149" y="340"/>
                    <a:pt x="152" y="340"/>
                  </a:cubicBezTo>
                  <a:cubicBezTo>
                    <a:pt x="169" y="340"/>
                    <a:pt x="183" y="336"/>
                    <a:pt x="198" y="329"/>
                  </a:cubicBezTo>
                  <a:cubicBezTo>
                    <a:pt x="200" y="327"/>
                    <a:pt x="201" y="326"/>
                    <a:pt x="204" y="324"/>
                  </a:cubicBezTo>
                  <a:cubicBezTo>
                    <a:pt x="207" y="324"/>
                    <a:pt x="211" y="326"/>
                    <a:pt x="214" y="326"/>
                  </a:cubicBezTo>
                  <a:lnTo>
                    <a:pt x="221" y="326"/>
                  </a:lnTo>
                  <a:cubicBezTo>
                    <a:pt x="224" y="325"/>
                    <a:pt x="226" y="325"/>
                    <a:pt x="228" y="325"/>
                  </a:cubicBezTo>
                  <a:cubicBezTo>
                    <a:pt x="230" y="325"/>
                    <a:pt x="232" y="325"/>
                    <a:pt x="234" y="326"/>
                  </a:cubicBezTo>
                  <a:lnTo>
                    <a:pt x="240" y="326"/>
                  </a:lnTo>
                  <a:cubicBezTo>
                    <a:pt x="260" y="326"/>
                    <a:pt x="280" y="323"/>
                    <a:pt x="297" y="313"/>
                  </a:cubicBezTo>
                  <a:cubicBezTo>
                    <a:pt x="311" y="309"/>
                    <a:pt x="322" y="303"/>
                    <a:pt x="331" y="293"/>
                  </a:cubicBezTo>
                  <a:cubicBezTo>
                    <a:pt x="348" y="283"/>
                    <a:pt x="362" y="269"/>
                    <a:pt x="373" y="250"/>
                  </a:cubicBezTo>
                  <a:cubicBezTo>
                    <a:pt x="377" y="236"/>
                    <a:pt x="382" y="224"/>
                    <a:pt x="388" y="212"/>
                  </a:cubicBezTo>
                  <a:lnTo>
                    <a:pt x="393" y="170"/>
                  </a:lnTo>
                  <a:cubicBezTo>
                    <a:pt x="394" y="150"/>
                    <a:pt x="390" y="130"/>
                    <a:pt x="380" y="113"/>
                  </a:cubicBezTo>
                  <a:cubicBezTo>
                    <a:pt x="374" y="93"/>
                    <a:pt x="363" y="76"/>
                    <a:pt x="348" y="62"/>
                  </a:cubicBezTo>
                  <a:cubicBezTo>
                    <a:pt x="336" y="49"/>
                    <a:pt x="322" y="39"/>
                    <a:pt x="306" y="29"/>
                  </a:cubicBezTo>
                  <a:cubicBezTo>
                    <a:pt x="305" y="28"/>
                    <a:pt x="303" y="26"/>
                    <a:pt x="300" y="26"/>
                  </a:cubicBezTo>
                  <a:cubicBezTo>
                    <a:pt x="300" y="25"/>
                    <a:pt x="298" y="25"/>
                    <a:pt x="297" y="25"/>
                  </a:cubicBezTo>
                  <a:cubicBezTo>
                    <a:pt x="297" y="25"/>
                    <a:pt x="295" y="23"/>
                    <a:pt x="295" y="23"/>
                  </a:cubicBezTo>
                  <a:cubicBezTo>
                    <a:pt x="282" y="19"/>
                    <a:pt x="268" y="12"/>
                    <a:pt x="255" y="6"/>
                  </a:cubicBezTo>
                  <a:cubicBezTo>
                    <a:pt x="242" y="2"/>
                    <a:pt x="227" y="0"/>
                    <a:pt x="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1" name="Google Shape;5491;p199"/>
            <p:cNvSpPr/>
            <p:nvPr/>
          </p:nvSpPr>
          <p:spPr>
            <a:xfrm>
              <a:off x="7177800" y="672500"/>
              <a:ext cx="279750" cy="463825"/>
            </a:xfrm>
            <a:custGeom>
              <a:avLst/>
              <a:gdLst/>
              <a:ahLst/>
              <a:cxnLst/>
              <a:rect l="l" t="t" r="r" b="b"/>
              <a:pathLst>
                <a:path w="11190" h="18553" extrusionOk="0">
                  <a:moveTo>
                    <a:pt x="1469" y="239"/>
                  </a:moveTo>
                  <a:cubicBezTo>
                    <a:pt x="2827" y="252"/>
                    <a:pt x="4185" y="266"/>
                    <a:pt x="5544" y="269"/>
                  </a:cubicBezTo>
                  <a:lnTo>
                    <a:pt x="7629" y="276"/>
                  </a:lnTo>
                  <a:cubicBezTo>
                    <a:pt x="8289" y="275"/>
                    <a:pt x="8947" y="271"/>
                    <a:pt x="9606" y="258"/>
                  </a:cubicBezTo>
                  <a:lnTo>
                    <a:pt x="9606" y="258"/>
                  </a:lnTo>
                  <a:cubicBezTo>
                    <a:pt x="9625" y="424"/>
                    <a:pt x="9655" y="590"/>
                    <a:pt x="9720" y="744"/>
                  </a:cubicBezTo>
                  <a:cubicBezTo>
                    <a:pt x="9796" y="937"/>
                    <a:pt x="9901" y="1119"/>
                    <a:pt x="10033" y="1273"/>
                  </a:cubicBezTo>
                  <a:cubicBezTo>
                    <a:pt x="10163" y="1432"/>
                    <a:pt x="10314" y="1571"/>
                    <a:pt x="10479" y="1689"/>
                  </a:cubicBezTo>
                  <a:cubicBezTo>
                    <a:pt x="10627" y="1793"/>
                    <a:pt x="10781" y="1882"/>
                    <a:pt x="10950" y="1955"/>
                  </a:cubicBezTo>
                  <a:lnTo>
                    <a:pt x="10950" y="1955"/>
                  </a:lnTo>
                  <a:cubicBezTo>
                    <a:pt x="10950" y="4408"/>
                    <a:pt x="10939" y="6862"/>
                    <a:pt x="10924" y="9317"/>
                  </a:cubicBezTo>
                  <a:cubicBezTo>
                    <a:pt x="10924" y="9936"/>
                    <a:pt x="10918" y="10555"/>
                    <a:pt x="10929" y="11174"/>
                  </a:cubicBezTo>
                  <a:cubicBezTo>
                    <a:pt x="10935" y="11793"/>
                    <a:pt x="10959" y="12411"/>
                    <a:pt x="10969" y="13029"/>
                  </a:cubicBezTo>
                  <a:cubicBezTo>
                    <a:pt x="10981" y="13648"/>
                    <a:pt x="10975" y="14266"/>
                    <a:pt x="10972" y="14885"/>
                  </a:cubicBezTo>
                  <a:lnTo>
                    <a:pt x="10961" y="16684"/>
                  </a:lnTo>
                  <a:lnTo>
                    <a:pt x="10961" y="16684"/>
                  </a:lnTo>
                  <a:cubicBezTo>
                    <a:pt x="10827" y="16761"/>
                    <a:pt x="10697" y="16849"/>
                    <a:pt x="10592" y="16963"/>
                  </a:cubicBezTo>
                  <a:cubicBezTo>
                    <a:pt x="10472" y="17091"/>
                    <a:pt x="10365" y="17234"/>
                    <a:pt x="10291" y="17392"/>
                  </a:cubicBezTo>
                  <a:cubicBezTo>
                    <a:pt x="10214" y="17548"/>
                    <a:pt x="10157" y="17711"/>
                    <a:pt x="10117" y="17879"/>
                  </a:cubicBezTo>
                  <a:cubicBezTo>
                    <a:pt x="10087" y="18011"/>
                    <a:pt x="10067" y="18141"/>
                    <a:pt x="10060" y="18277"/>
                  </a:cubicBezTo>
                  <a:lnTo>
                    <a:pt x="10060" y="18277"/>
                  </a:lnTo>
                  <a:lnTo>
                    <a:pt x="7845" y="18273"/>
                  </a:lnTo>
                  <a:cubicBezTo>
                    <a:pt x="7069" y="18270"/>
                    <a:pt x="6294" y="18274"/>
                    <a:pt x="5518" y="18265"/>
                  </a:cubicBezTo>
                  <a:lnTo>
                    <a:pt x="3192" y="18248"/>
                  </a:lnTo>
                  <a:cubicBezTo>
                    <a:pt x="3148" y="18248"/>
                    <a:pt x="3104" y="18248"/>
                    <a:pt x="3061" y="18248"/>
                  </a:cubicBezTo>
                  <a:cubicBezTo>
                    <a:pt x="2368" y="18248"/>
                    <a:pt x="1676" y="18259"/>
                    <a:pt x="983" y="18275"/>
                  </a:cubicBezTo>
                  <a:lnTo>
                    <a:pt x="983" y="18275"/>
                  </a:lnTo>
                  <a:lnTo>
                    <a:pt x="974" y="18139"/>
                  </a:lnTo>
                  <a:cubicBezTo>
                    <a:pt x="962" y="18051"/>
                    <a:pt x="954" y="17963"/>
                    <a:pt x="936" y="17876"/>
                  </a:cubicBezTo>
                  <a:cubicBezTo>
                    <a:pt x="903" y="17703"/>
                    <a:pt x="855" y="17531"/>
                    <a:pt x="791" y="17365"/>
                  </a:cubicBezTo>
                  <a:cubicBezTo>
                    <a:pt x="723" y="17202"/>
                    <a:pt x="638" y="17044"/>
                    <a:pt x="533" y="16899"/>
                  </a:cubicBezTo>
                  <a:cubicBezTo>
                    <a:pt x="436" y="16767"/>
                    <a:pt x="331" y="16646"/>
                    <a:pt x="190" y="16544"/>
                  </a:cubicBezTo>
                  <a:lnTo>
                    <a:pt x="190" y="16544"/>
                  </a:lnTo>
                  <a:cubicBezTo>
                    <a:pt x="177" y="15333"/>
                    <a:pt x="187" y="14123"/>
                    <a:pt x="182" y="12915"/>
                  </a:cubicBezTo>
                  <a:lnTo>
                    <a:pt x="186" y="9243"/>
                  </a:lnTo>
                  <a:cubicBezTo>
                    <a:pt x="190" y="8022"/>
                    <a:pt x="175" y="6794"/>
                    <a:pt x="167" y="5567"/>
                  </a:cubicBezTo>
                  <a:lnTo>
                    <a:pt x="133" y="1872"/>
                  </a:lnTo>
                  <a:cubicBezTo>
                    <a:pt x="221" y="1851"/>
                    <a:pt x="300" y="1837"/>
                    <a:pt x="386" y="1803"/>
                  </a:cubicBezTo>
                  <a:cubicBezTo>
                    <a:pt x="477" y="1761"/>
                    <a:pt x="573" y="1730"/>
                    <a:pt x="656" y="1673"/>
                  </a:cubicBezTo>
                  <a:cubicBezTo>
                    <a:pt x="834" y="1577"/>
                    <a:pt x="985" y="1437"/>
                    <a:pt x="1112" y="1280"/>
                  </a:cubicBezTo>
                  <a:cubicBezTo>
                    <a:pt x="1238" y="1121"/>
                    <a:pt x="1332" y="935"/>
                    <a:pt x="1389" y="741"/>
                  </a:cubicBezTo>
                  <a:cubicBezTo>
                    <a:pt x="1437" y="577"/>
                    <a:pt x="1467" y="413"/>
                    <a:pt x="1469" y="239"/>
                  </a:cubicBezTo>
                  <a:close/>
                  <a:moveTo>
                    <a:pt x="7629" y="0"/>
                  </a:moveTo>
                  <a:lnTo>
                    <a:pt x="5544" y="13"/>
                  </a:lnTo>
                  <a:cubicBezTo>
                    <a:pt x="4153" y="19"/>
                    <a:pt x="2763" y="36"/>
                    <a:pt x="1374" y="51"/>
                  </a:cubicBezTo>
                  <a:lnTo>
                    <a:pt x="1368" y="51"/>
                  </a:lnTo>
                  <a:cubicBezTo>
                    <a:pt x="1317" y="56"/>
                    <a:pt x="1277" y="100"/>
                    <a:pt x="1281" y="151"/>
                  </a:cubicBezTo>
                  <a:lnTo>
                    <a:pt x="1281" y="154"/>
                  </a:lnTo>
                  <a:cubicBezTo>
                    <a:pt x="1292" y="327"/>
                    <a:pt x="1274" y="519"/>
                    <a:pt x="1227" y="695"/>
                  </a:cubicBezTo>
                  <a:cubicBezTo>
                    <a:pt x="1179" y="872"/>
                    <a:pt x="1101" y="1042"/>
                    <a:pt x="991" y="1189"/>
                  </a:cubicBezTo>
                  <a:cubicBezTo>
                    <a:pt x="882" y="1334"/>
                    <a:pt x="749" y="1466"/>
                    <a:pt x="587" y="1559"/>
                  </a:cubicBezTo>
                  <a:cubicBezTo>
                    <a:pt x="513" y="1614"/>
                    <a:pt x="423" y="1647"/>
                    <a:pt x="340" y="1690"/>
                  </a:cubicBezTo>
                  <a:lnTo>
                    <a:pt x="44" y="1803"/>
                  </a:lnTo>
                  <a:lnTo>
                    <a:pt x="17" y="5484"/>
                  </a:lnTo>
                  <a:cubicBezTo>
                    <a:pt x="11" y="6715"/>
                    <a:pt x="0" y="7945"/>
                    <a:pt x="7" y="9181"/>
                  </a:cubicBezTo>
                  <a:lnTo>
                    <a:pt x="17" y="12887"/>
                  </a:lnTo>
                  <a:cubicBezTo>
                    <a:pt x="16" y="14121"/>
                    <a:pt x="30" y="15354"/>
                    <a:pt x="19" y="16588"/>
                  </a:cubicBezTo>
                  <a:cubicBezTo>
                    <a:pt x="19" y="16614"/>
                    <a:pt x="31" y="16642"/>
                    <a:pt x="54" y="16657"/>
                  </a:cubicBezTo>
                  <a:lnTo>
                    <a:pt x="59" y="16662"/>
                  </a:lnTo>
                  <a:cubicBezTo>
                    <a:pt x="179" y="16745"/>
                    <a:pt x="294" y="16873"/>
                    <a:pt x="383" y="17004"/>
                  </a:cubicBezTo>
                  <a:cubicBezTo>
                    <a:pt x="474" y="17137"/>
                    <a:pt x="544" y="17285"/>
                    <a:pt x="599" y="17438"/>
                  </a:cubicBezTo>
                  <a:cubicBezTo>
                    <a:pt x="653" y="17592"/>
                    <a:pt x="690" y="17751"/>
                    <a:pt x="712" y="17913"/>
                  </a:cubicBezTo>
                  <a:cubicBezTo>
                    <a:pt x="726" y="17994"/>
                    <a:pt x="727" y="18075"/>
                    <a:pt x="737" y="18157"/>
                  </a:cubicBezTo>
                  <a:lnTo>
                    <a:pt x="740" y="18403"/>
                  </a:lnTo>
                  <a:cubicBezTo>
                    <a:pt x="741" y="18470"/>
                    <a:pt x="795" y="18526"/>
                    <a:pt x="865" y="18528"/>
                  </a:cubicBezTo>
                  <a:cubicBezTo>
                    <a:pt x="1585" y="18543"/>
                    <a:pt x="2304" y="18552"/>
                    <a:pt x="3024" y="18552"/>
                  </a:cubicBezTo>
                  <a:cubicBezTo>
                    <a:pt x="3080" y="18552"/>
                    <a:pt x="3136" y="18552"/>
                    <a:pt x="3192" y="18552"/>
                  </a:cubicBezTo>
                  <a:lnTo>
                    <a:pt x="5518" y="18531"/>
                  </a:lnTo>
                  <a:cubicBezTo>
                    <a:pt x="6294" y="18518"/>
                    <a:pt x="7069" y="18521"/>
                    <a:pt x="7845" y="18517"/>
                  </a:cubicBezTo>
                  <a:lnTo>
                    <a:pt x="10171" y="18507"/>
                  </a:lnTo>
                  <a:lnTo>
                    <a:pt x="10172" y="18507"/>
                  </a:lnTo>
                  <a:cubicBezTo>
                    <a:pt x="10236" y="18507"/>
                    <a:pt x="10287" y="18455"/>
                    <a:pt x="10287" y="18392"/>
                  </a:cubicBezTo>
                  <a:lnTo>
                    <a:pt x="10287" y="18389"/>
                  </a:lnTo>
                  <a:cubicBezTo>
                    <a:pt x="10287" y="18242"/>
                    <a:pt x="10307" y="18080"/>
                    <a:pt x="10339" y="17929"/>
                  </a:cubicBezTo>
                  <a:cubicBezTo>
                    <a:pt x="10371" y="17776"/>
                    <a:pt x="10421" y="17626"/>
                    <a:pt x="10486" y="17486"/>
                  </a:cubicBezTo>
                  <a:cubicBezTo>
                    <a:pt x="10549" y="17345"/>
                    <a:pt x="10640" y="17219"/>
                    <a:pt x="10742" y="17106"/>
                  </a:cubicBezTo>
                  <a:cubicBezTo>
                    <a:pt x="10842" y="16990"/>
                    <a:pt x="10973" y="16907"/>
                    <a:pt x="11104" y="16830"/>
                  </a:cubicBezTo>
                  <a:lnTo>
                    <a:pt x="11111" y="16827"/>
                  </a:lnTo>
                  <a:cubicBezTo>
                    <a:pt x="11140" y="16810"/>
                    <a:pt x="11160" y="16777"/>
                    <a:pt x="11160" y="16742"/>
                  </a:cubicBezTo>
                  <a:lnTo>
                    <a:pt x="11145" y="14885"/>
                  </a:lnTo>
                  <a:cubicBezTo>
                    <a:pt x="11140" y="14266"/>
                    <a:pt x="11134" y="13648"/>
                    <a:pt x="11143" y="13029"/>
                  </a:cubicBezTo>
                  <a:cubicBezTo>
                    <a:pt x="11152" y="12410"/>
                    <a:pt x="11175" y="11791"/>
                    <a:pt x="11180" y="11172"/>
                  </a:cubicBezTo>
                  <a:cubicBezTo>
                    <a:pt x="11189" y="10555"/>
                    <a:pt x="11183" y="9936"/>
                    <a:pt x="11182" y="9317"/>
                  </a:cubicBezTo>
                  <a:cubicBezTo>
                    <a:pt x="11160" y="6842"/>
                    <a:pt x="11145" y="4366"/>
                    <a:pt x="11138" y="1892"/>
                  </a:cubicBezTo>
                  <a:cubicBezTo>
                    <a:pt x="11138" y="1855"/>
                    <a:pt x="11117" y="1820"/>
                    <a:pt x="11080" y="1804"/>
                  </a:cubicBezTo>
                  <a:lnTo>
                    <a:pt x="11077" y="1803"/>
                  </a:lnTo>
                  <a:cubicBezTo>
                    <a:pt x="10912" y="1736"/>
                    <a:pt x="10743" y="1638"/>
                    <a:pt x="10594" y="1528"/>
                  </a:cubicBezTo>
                  <a:cubicBezTo>
                    <a:pt x="10444" y="1418"/>
                    <a:pt x="10308" y="1289"/>
                    <a:pt x="10194" y="1145"/>
                  </a:cubicBezTo>
                  <a:cubicBezTo>
                    <a:pt x="10077" y="1002"/>
                    <a:pt x="9990" y="838"/>
                    <a:pt x="9930" y="667"/>
                  </a:cubicBezTo>
                  <a:cubicBezTo>
                    <a:pt x="9864" y="497"/>
                    <a:pt x="9847" y="313"/>
                    <a:pt x="9834" y="133"/>
                  </a:cubicBezTo>
                  <a:lnTo>
                    <a:pt x="9834" y="130"/>
                  </a:lnTo>
                  <a:cubicBezTo>
                    <a:pt x="9831" y="67"/>
                    <a:pt x="9779" y="16"/>
                    <a:pt x="9714" y="16"/>
                  </a:cubicBezTo>
                  <a:cubicBezTo>
                    <a:pt x="9019" y="3"/>
                    <a:pt x="8323" y="0"/>
                    <a:pt x="76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2" name="Google Shape;5492;p199"/>
            <p:cNvSpPr/>
            <p:nvPr/>
          </p:nvSpPr>
          <p:spPr>
            <a:xfrm>
              <a:off x="7229025" y="776750"/>
              <a:ext cx="180575" cy="210050"/>
            </a:xfrm>
            <a:custGeom>
              <a:avLst/>
              <a:gdLst/>
              <a:ahLst/>
              <a:cxnLst/>
              <a:rect l="l" t="t" r="r" b="b"/>
              <a:pathLst>
                <a:path w="7223" h="8402" extrusionOk="0">
                  <a:moveTo>
                    <a:pt x="3614" y="494"/>
                  </a:moveTo>
                  <a:cubicBezTo>
                    <a:pt x="3978" y="1134"/>
                    <a:pt x="4327" y="1784"/>
                    <a:pt x="4660" y="2442"/>
                  </a:cubicBezTo>
                  <a:cubicBezTo>
                    <a:pt x="4103" y="2473"/>
                    <a:pt x="3543" y="2485"/>
                    <a:pt x="2983" y="2502"/>
                  </a:cubicBezTo>
                  <a:cubicBezTo>
                    <a:pt x="3015" y="2405"/>
                    <a:pt x="3046" y="2307"/>
                    <a:pt x="3078" y="2210"/>
                  </a:cubicBezTo>
                  <a:cubicBezTo>
                    <a:pt x="3260" y="1644"/>
                    <a:pt x="3475" y="1076"/>
                    <a:pt x="3614" y="494"/>
                  </a:cubicBezTo>
                  <a:close/>
                  <a:moveTo>
                    <a:pt x="6437" y="2619"/>
                  </a:moveTo>
                  <a:lnTo>
                    <a:pt x="6437" y="2619"/>
                  </a:lnTo>
                  <a:cubicBezTo>
                    <a:pt x="6165" y="2908"/>
                    <a:pt x="5892" y="3196"/>
                    <a:pt x="5617" y="3482"/>
                  </a:cubicBezTo>
                  <a:cubicBezTo>
                    <a:pt x="5506" y="3243"/>
                    <a:pt x="5393" y="3005"/>
                    <a:pt x="5277" y="2769"/>
                  </a:cubicBezTo>
                  <a:cubicBezTo>
                    <a:pt x="5666" y="2736"/>
                    <a:pt x="6052" y="2689"/>
                    <a:pt x="6437" y="2619"/>
                  </a:cubicBezTo>
                  <a:close/>
                  <a:moveTo>
                    <a:pt x="2523" y="2888"/>
                  </a:moveTo>
                  <a:cubicBezTo>
                    <a:pt x="2404" y="3233"/>
                    <a:pt x="2285" y="3579"/>
                    <a:pt x="2166" y="3923"/>
                  </a:cubicBezTo>
                  <a:cubicBezTo>
                    <a:pt x="1699" y="3627"/>
                    <a:pt x="1229" y="3332"/>
                    <a:pt x="759" y="3042"/>
                  </a:cubicBezTo>
                  <a:cubicBezTo>
                    <a:pt x="1342" y="2954"/>
                    <a:pt x="1932" y="2914"/>
                    <a:pt x="2523" y="2888"/>
                  </a:cubicBezTo>
                  <a:close/>
                  <a:moveTo>
                    <a:pt x="4842" y="2801"/>
                  </a:moveTo>
                  <a:cubicBezTo>
                    <a:pt x="4989" y="3096"/>
                    <a:pt x="5132" y="3392"/>
                    <a:pt x="5271" y="3690"/>
                  </a:cubicBezTo>
                  <a:cubicBezTo>
                    <a:pt x="5287" y="3724"/>
                    <a:pt x="5301" y="3758"/>
                    <a:pt x="5318" y="3791"/>
                  </a:cubicBezTo>
                  <a:cubicBezTo>
                    <a:pt x="4881" y="4238"/>
                    <a:pt x="4438" y="4678"/>
                    <a:pt x="3992" y="5113"/>
                  </a:cubicBezTo>
                  <a:cubicBezTo>
                    <a:pt x="3484" y="4775"/>
                    <a:pt x="2975" y="4442"/>
                    <a:pt x="2461" y="4113"/>
                  </a:cubicBezTo>
                  <a:cubicBezTo>
                    <a:pt x="2595" y="3699"/>
                    <a:pt x="2728" y="3287"/>
                    <a:pt x="2862" y="2875"/>
                  </a:cubicBezTo>
                  <a:cubicBezTo>
                    <a:pt x="3523" y="2852"/>
                    <a:pt x="4185" y="2841"/>
                    <a:pt x="4842" y="2801"/>
                  </a:cubicBezTo>
                  <a:close/>
                  <a:moveTo>
                    <a:pt x="5484" y="4159"/>
                  </a:moveTo>
                  <a:cubicBezTo>
                    <a:pt x="5676" y="4576"/>
                    <a:pt x="5862" y="4996"/>
                    <a:pt x="6040" y="5419"/>
                  </a:cubicBezTo>
                  <a:cubicBezTo>
                    <a:pt x="6233" y="5880"/>
                    <a:pt x="6446" y="6359"/>
                    <a:pt x="6501" y="6859"/>
                  </a:cubicBezTo>
                  <a:cubicBezTo>
                    <a:pt x="5784" y="6337"/>
                    <a:pt x="5054" y="5828"/>
                    <a:pt x="4318" y="5331"/>
                  </a:cubicBezTo>
                  <a:cubicBezTo>
                    <a:pt x="4711" y="4945"/>
                    <a:pt x="5100" y="4553"/>
                    <a:pt x="5484" y="4159"/>
                  </a:cubicBezTo>
                  <a:close/>
                  <a:moveTo>
                    <a:pt x="2333" y="4504"/>
                  </a:moveTo>
                  <a:cubicBezTo>
                    <a:pt x="2788" y="4800"/>
                    <a:pt x="3240" y="5101"/>
                    <a:pt x="3691" y="5403"/>
                  </a:cubicBezTo>
                  <a:cubicBezTo>
                    <a:pt x="2913" y="6152"/>
                    <a:pt x="2120" y="6883"/>
                    <a:pt x="1314" y="7602"/>
                  </a:cubicBezTo>
                  <a:cubicBezTo>
                    <a:pt x="1655" y="6570"/>
                    <a:pt x="1996" y="5538"/>
                    <a:pt x="2333" y="4504"/>
                  </a:cubicBezTo>
                  <a:close/>
                  <a:moveTo>
                    <a:pt x="3697" y="0"/>
                  </a:moveTo>
                  <a:cubicBezTo>
                    <a:pt x="3580" y="0"/>
                    <a:pt x="3462" y="104"/>
                    <a:pt x="3481" y="230"/>
                  </a:cubicBezTo>
                  <a:cubicBezTo>
                    <a:pt x="3197" y="827"/>
                    <a:pt x="3012" y="1472"/>
                    <a:pt x="2796" y="2096"/>
                  </a:cubicBezTo>
                  <a:cubicBezTo>
                    <a:pt x="2748" y="2235"/>
                    <a:pt x="2700" y="2375"/>
                    <a:pt x="2652" y="2514"/>
                  </a:cubicBezTo>
                  <a:cubicBezTo>
                    <a:pt x="1822" y="2544"/>
                    <a:pt x="993" y="2596"/>
                    <a:pt x="177" y="2755"/>
                  </a:cubicBezTo>
                  <a:cubicBezTo>
                    <a:pt x="9" y="2787"/>
                    <a:pt x="1" y="3024"/>
                    <a:pt x="132" y="3104"/>
                  </a:cubicBezTo>
                  <a:cubicBezTo>
                    <a:pt x="771" y="3497"/>
                    <a:pt x="1404" y="3900"/>
                    <a:pt x="2033" y="4309"/>
                  </a:cubicBezTo>
                  <a:cubicBezTo>
                    <a:pt x="1592" y="5593"/>
                    <a:pt x="1157" y="6880"/>
                    <a:pt x="723" y="8167"/>
                  </a:cubicBezTo>
                  <a:cubicBezTo>
                    <a:pt x="676" y="8308"/>
                    <a:pt x="792" y="8402"/>
                    <a:pt x="911" y="8402"/>
                  </a:cubicBezTo>
                  <a:cubicBezTo>
                    <a:pt x="958" y="8402"/>
                    <a:pt x="1006" y="8387"/>
                    <a:pt x="1044" y="8354"/>
                  </a:cubicBezTo>
                  <a:cubicBezTo>
                    <a:pt x="2061" y="7474"/>
                    <a:pt x="3052" y="6561"/>
                    <a:pt x="4017" y="5624"/>
                  </a:cubicBezTo>
                  <a:cubicBezTo>
                    <a:pt x="4885" y="6209"/>
                    <a:pt x="5747" y="6805"/>
                    <a:pt x="6606" y="7403"/>
                  </a:cubicBezTo>
                  <a:cubicBezTo>
                    <a:pt x="6637" y="7424"/>
                    <a:pt x="6668" y="7434"/>
                    <a:pt x="6699" y="7434"/>
                  </a:cubicBezTo>
                  <a:cubicBezTo>
                    <a:pt x="6798" y="7434"/>
                    <a:pt x="6889" y="7340"/>
                    <a:pt x="6893" y="7238"/>
                  </a:cubicBezTo>
                  <a:cubicBezTo>
                    <a:pt x="6924" y="6582"/>
                    <a:pt x="6685" y="5973"/>
                    <a:pt x="6441" y="5375"/>
                  </a:cubicBezTo>
                  <a:cubicBezTo>
                    <a:pt x="6233" y="4863"/>
                    <a:pt x="6014" y="4354"/>
                    <a:pt x="5785" y="3849"/>
                  </a:cubicBezTo>
                  <a:cubicBezTo>
                    <a:pt x="6231" y="3386"/>
                    <a:pt x="6673" y="2920"/>
                    <a:pt x="7108" y="2448"/>
                  </a:cubicBezTo>
                  <a:cubicBezTo>
                    <a:pt x="7223" y="2322"/>
                    <a:pt x="7130" y="2128"/>
                    <a:pt x="6975" y="2128"/>
                  </a:cubicBezTo>
                  <a:cubicBezTo>
                    <a:pt x="6959" y="2128"/>
                    <a:pt x="6943" y="2130"/>
                    <a:pt x="6926" y="2135"/>
                  </a:cubicBezTo>
                  <a:cubicBezTo>
                    <a:pt x="6324" y="2283"/>
                    <a:pt x="5713" y="2363"/>
                    <a:pt x="5098" y="2411"/>
                  </a:cubicBezTo>
                  <a:cubicBezTo>
                    <a:pt x="4708" y="1630"/>
                    <a:pt x="4296" y="857"/>
                    <a:pt x="3859" y="99"/>
                  </a:cubicBezTo>
                  <a:cubicBezTo>
                    <a:pt x="3819" y="29"/>
                    <a:pt x="3758" y="0"/>
                    <a:pt x="3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3" name="Google Shape;5493;p199"/>
            <p:cNvSpPr/>
            <p:nvPr/>
          </p:nvSpPr>
          <p:spPr>
            <a:xfrm>
              <a:off x="7241775" y="722400"/>
              <a:ext cx="12750" cy="55475"/>
            </a:xfrm>
            <a:custGeom>
              <a:avLst/>
              <a:gdLst/>
              <a:ahLst/>
              <a:cxnLst/>
              <a:rect l="l" t="t" r="r" b="b"/>
              <a:pathLst>
                <a:path w="510" h="2219" extrusionOk="0">
                  <a:moveTo>
                    <a:pt x="168" y="1"/>
                  </a:moveTo>
                  <a:cubicBezTo>
                    <a:pt x="123" y="1"/>
                    <a:pt x="78" y="26"/>
                    <a:pt x="68" y="74"/>
                  </a:cubicBezTo>
                  <a:cubicBezTo>
                    <a:pt x="0" y="401"/>
                    <a:pt x="40" y="764"/>
                    <a:pt x="67" y="1094"/>
                  </a:cubicBezTo>
                  <a:cubicBezTo>
                    <a:pt x="96" y="1436"/>
                    <a:pt x="144" y="1778"/>
                    <a:pt x="213" y="2116"/>
                  </a:cubicBezTo>
                  <a:cubicBezTo>
                    <a:pt x="227" y="2187"/>
                    <a:pt x="279" y="2218"/>
                    <a:pt x="334" y="2218"/>
                  </a:cubicBezTo>
                  <a:cubicBezTo>
                    <a:pt x="418" y="2218"/>
                    <a:pt x="509" y="2147"/>
                    <a:pt x="488" y="2038"/>
                  </a:cubicBezTo>
                  <a:cubicBezTo>
                    <a:pt x="425" y="1713"/>
                    <a:pt x="372" y="1386"/>
                    <a:pt x="340" y="1055"/>
                  </a:cubicBezTo>
                  <a:cubicBezTo>
                    <a:pt x="324" y="893"/>
                    <a:pt x="313" y="731"/>
                    <a:pt x="304" y="568"/>
                  </a:cubicBezTo>
                  <a:cubicBezTo>
                    <a:pt x="295" y="404"/>
                    <a:pt x="293" y="234"/>
                    <a:pt x="264" y="74"/>
                  </a:cubicBezTo>
                  <a:cubicBezTo>
                    <a:pt x="255" y="25"/>
                    <a:pt x="212" y="1"/>
                    <a:pt x="1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4" name="Google Shape;5494;p199"/>
            <p:cNvSpPr/>
            <p:nvPr/>
          </p:nvSpPr>
          <p:spPr>
            <a:xfrm>
              <a:off x="7227025" y="744000"/>
              <a:ext cx="44325" cy="11600"/>
            </a:xfrm>
            <a:custGeom>
              <a:avLst/>
              <a:gdLst/>
              <a:ahLst/>
              <a:cxnLst/>
              <a:rect l="l" t="t" r="r" b="b"/>
              <a:pathLst>
                <a:path w="1773" h="464" extrusionOk="0">
                  <a:moveTo>
                    <a:pt x="1546" y="0"/>
                  </a:moveTo>
                  <a:cubicBezTo>
                    <a:pt x="1531" y="0"/>
                    <a:pt x="1515" y="2"/>
                    <a:pt x="1499" y="5"/>
                  </a:cubicBezTo>
                  <a:cubicBezTo>
                    <a:pt x="1036" y="86"/>
                    <a:pt x="565" y="108"/>
                    <a:pt x="104" y="191"/>
                  </a:cubicBezTo>
                  <a:cubicBezTo>
                    <a:pt x="1" y="211"/>
                    <a:pt x="5" y="373"/>
                    <a:pt x="104" y="397"/>
                  </a:cubicBezTo>
                  <a:cubicBezTo>
                    <a:pt x="315" y="445"/>
                    <a:pt x="530" y="463"/>
                    <a:pt x="747" y="463"/>
                  </a:cubicBezTo>
                  <a:cubicBezTo>
                    <a:pt x="1035" y="463"/>
                    <a:pt x="1325" y="431"/>
                    <a:pt x="1606" y="392"/>
                  </a:cubicBezTo>
                  <a:cubicBezTo>
                    <a:pt x="1714" y="376"/>
                    <a:pt x="1772" y="239"/>
                    <a:pt x="1746" y="145"/>
                  </a:cubicBezTo>
                  <a:cubicBezTo>
                    <a:pt x="1720" y="49"/>
                    <a:pt x="1636" y="0"/>
                    <a:pt x="1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5" name="Google Shape;5495;p199"/>
            <p:cNvSpPr/>
            <p:nvPr/>
          </p:nvSpPr>
          <p:spPr>
            <a:xfrm>
              <a:off x="7281850" y="724875"/>
              <a:ext cx="19050" cy="14825"/>
            </a:xfrm>
            <a:custGeom>
              <a:avLst/>
              <a:gdLst/>
              <a:ahLst/>
              <a:cxnLst/>
              <a:rect l="l" t="t" r="r" b="b"/>
              <a:pathLst>
                <a:path w="762" h="593" extrusionOk="0">
                  <a:moveTo>
                    <a:pt x="380" y="1"/>
                  </a:moveTo>
                  <a:cubicBezTo>
                    <a:pt x="1" y="1"/>
                    <a:pt x="1" y="592"/>
                    <a:pt x="382" y="592"/>
                  </a:cubicBezTo>
                  <a:cubicBezTo>
                    <a:pt x="762" y="592"/>
                    <a:pt x="762" y="1"/>
                    <a:pt x="3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6" name="Google Shape;5496;p199"/>
            <p:cNvSpPr/>
            <p:nvPr/>
          </p:nvSpPr>
          <p:spPr>
            <a:xfrm>
              <a:off x="7335800" y="706050"/>
              <a:ext cx="8475" cy="8875"/>
            </a:xfrm>
            <a:custGeom>
              <a:avLst/>
              <a:gdLst/>
              <a:ahLst/>
              <a:cxnLst/>
              <a:rect l="l" t="t" r="r" b="b"/>
              <a:pathLst>
                <a:path w="339" h="355" extrusionOk="0">
                  <a:moveTo>
                    <a:pt x="161" y="1"/>
                  </a:moveTo>
                  <a:cubicBezTo>
                    <a:pt x="141" y="1"/>
                    <a:pt x="122" y="6"/>
                    <a:pt x="104" y="15"/>
                  </a:cubicBezTo>
                  <a:cubicBezTo>
                    <a:pt x="84" y="22"/>
                    <a:pt x="65" y="33"/>
                    <a:pt x="50" y="50"/>
                  </a:cubicBezTo>
                  <a:cubicBezTo>
                    <a:pt x="30" y="70"/>
                    <a:pt x="16" y="95"/>
                    <a:pt x="8" y="124"/>
                  </a:cubicBezTo>
                  <a:cubicBezTo>
                    <a:pt x="0" y="154"/>
                    <a:pt x="0" y="183"/>
                    <a:pt x="8" y="214"/>
                  </a:cubicBezTo>
                  <a:lnTo>
                    <a:pt x="14" y="235"/>
                  </a:lnTo>
                  <a:cubicBezTo>
                    <a:pt x="19" y="248"/>
                    <a:pt x="25" y="262"/>
                    <a:pt x="30" y="274"/>
                  </a:cubicBezTo>
                  <a:cubicBezTo>
                    <a:pt x="40" y="293"/>
                    <a:pt x="54" y="308"/>
                    <a:pt x="71" y="319"/>
                  </a:cubicBezTo>
                  <a:cubicBezTo>
                    <a:pt x="82" y="330"/>
                    <a:pt x="93" y="336"/>
                    <a:pt x="107" y="340"/>
                  </a:cubicBezTo>
                  <a:cubicBezTo>
                    <a:pt x="127" y="350"/>
                    <a:pt x="147" y="354"/>
                    <a:pt x="168" y="354"/>
                  </a:cubicBezTo>
                  <a:lnTo>
                    <a:pt x="212" y="348"/>
                  </a:lnTo>
                  <a:cubicBezTo>
                    <a:pt x="224" y="342"/>
                    <a:pt x="238" y="337"/>
                    <a:pt x="250" y="331"/>
                  </a:cubicBezTo>
                  <a:cubicBezTo>
                    <a:pt x="269" y="322"/>
                    <a:pt x="284" y="308"/>
                    <a:pt x="295" y="291"/>
                  </a:cubicBezTo>
                  <a:cubicBezTo>
                    <a:pt x="309" y="274"/>
                    <a:pt x="320" y="257"/>
                    <a:pt x="324" y="235"/>
                  </a:cubicBezTo>
                  <a:cubicBezTo>
                    <a:pt x="326" y="228"/>
                    <a:pt x="329" y="220"/>
                    <a:pt x="331" y="212"/>
                  </a:cubicBezTo>
                  <a:cubicBezTo>
                    <a:pt x="338" y="183"/>
                    <a:pt x="338" y="154"/>
                    <a:pt x="331" y="124"/>
                  </a:cubicBezTo>
                  <a:cubicBezTo>
                    <a:pt x="323" y="95"/>
                    <a:pt x="309" y="70"/>
                    <a:pt x="287" y="50"/>
                  </a:cubicBezTo>
                  <a:cubicBezTo>
                    <a:pt x="276" y="41"/>
                    <a:pt x="266" y="32"/>
                    <a:pt x="253" y="24"/>
                  </a:cubicBezTo>
                  <a:cubicBezTo>
                    <a:pt x="227" y="9"/>
                    <a:pt x="199" y="1"/>
                    <a:pt x="168" y="1"/>
                  </a:cubicBezTo>
                  <a:cubicBezTo>
                    <a:pt x="166" y="1"/>
                    <a:pt x="164" y="1"/>
                    <a:pt x="1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7" name="Google Shape;5497;p199"/>
            <p:cNvSpPr/>
            <p:nvPr/>
          </p:nvSpPr>
          <p:spPr>
            <a:xfrm>
              <a:off x="7387275" y="739050"/>
              <a:ext cx="8650" cy="55350"/>
            </a:xfrm>
            <a:custGeom>
              <a:avLst/>
              <a:gdLst/>
              <a:ahLst/>
              <a:cxnLst/>
              <a:rect l="l" t="t" r="r" b="b"/>
              <a:pathLst>
                <a:path w="346" h="2214" extrusionOk="0">
                  <a:moveTo>
                    <a:pt x="85" y="0"/>
                  </a:moveTo>
                  <a:cubicBezTo>
                    <a:pt x="56" y="0"/>
                    <a:pt x="24" y="22"/>
                    <a:pt x="22" y="56"/>
                  </a:cubicBezTo>
                  <a:cubicBezTo>
                    <a:pt x="0" y="405"/>
                    <a:pt x="5" y="749"/>
                    <a:pt x="25" y="1098"/>
                  </a:cubicBezTo>
                  <a:cubicBezTo>
                    <a:pt x="34" y="1272"/>
                    <a:pt x="43" y="1445"/>
                    <a:pt x="54" y="1619"/>
                  </a:cubicBezTo>
                  <a:cubicBezTo>
                    <a:pt x="63" y="1786"/>
                    <a:pt x="54" y="1968"/>
                    <a:pt x="99" y="2132"/>
                  </a:cubicBezTo>
                  <a:cubicBezTo>
                    <a:pt x="113" y="2184"/>
                    <a:pt x="168" y="2214"/>
                    <a:pt x="220" y="2214"/>
                  </a:cubicBezTo>
                  <a:cubicBezTo>
                    <a:pt x="269" y="2214"/>
                    <a:pt x="315" y="2188"/>
                    <a:pt x="323" y="2130"/>
                  </a:cubicBezTo>
                  <a:cubicBezTo>
                    <a:pt x="346" y="1962"/>
                    <a:pt x="318" y="1789"/>
                    <a:pt x="306" y="1619"/>
                  </a:cubicBezTo>
                  <a:lnTo>
                    <a:pt x="267" y="1078"/>
                  </a:lnTo>
                  <a:cubicBezTo>
                    <a:pt x="241" y="727"/>
                    <a:pt x="201" y="386"/>
                    <a:pt x="133" y="40"/>
                  </a:cubicBezTo>
                  <a:cubicBezTo>
                    <a:pt x="127" y="13"/>
                    <a:pt x="107" y="0"/>
                    <a:pt x="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8" name="Google Shape;5498;p199"/>
            <p:cNvSpPr/>
            <p:nvPr/>
          </p:nvSpPr>
          <p:spPr>
            <a:xfrm>
              <a:off x="7373625" y="749600"/>
              <a:ext cx="35875" cy="39550"/>
            </a:xfrm>
            <a:custGeom>
              <a:avLst/>
              <a:gdLst/>
              <a:ahLst/>
              <a:cxnLst/>
              <a:rect l="l" t="t" r="r" b="b"/>
              <a:pathLst>
                <a:path w="1435" h="1582" extrusionOk="0">
                  <a:moveTo>
                    <a:pt x="1349" y="0"/>
                  </a:moveTo>
                  <a:cubicBezTo>
                    <a:pt x="1337" y="0"/>
                    <a:pt x="1324" y="4"/>
                    <a:pt x="1310" y="12"/>
                  </a:cubicBezTo>
                  <a:cubicBezTo>
                    <a:pt x="1182" y="88"/>
                    <a:pt x="1075" y="217"/>
                    <a:pt x="974" y="325"/>
                  </a:cubicBezTo>
                  <a:cubicBezTo>
                    <a:pt x="864" y="444"/>
                    <a:pt x="754" y="561"/>
                    <a:pt x="648" y="682"/>
                  </a:cubicBezTo>
                  <a:cubicBezTo>
                    <a:pt x="544" y="799"/>
                    <a:pt x="441" y="916"/>
                    <a:pt x="338" y="1034"/>
                  </a:cubicBezTo>
                  <a:cubicBezTo>
                    <a:pt x="285" y="1092"/>
                    <a:pt x="233" y="1149"/>
                    <a:pt x="183" y="1211"/>
                  </a:cubicBezTo>
                  <a:cubicBezTo>
                    <a:pt x="132" y="1276"/>
                    <a:pt x="71" y="1339"/>
                    <a:pt x="35" y="1413"/>
                  </a:cubicBezTo>
                  <a:cubicBezTo>
                    <a:pt x="0" y="1487"/>
                    <a:pt x="55" y="1581"/>
                    <a:pt x="129" y="1581"/>
                  </a:cubicBezTo>
                  <a:cubicBezTo>
                    <a:pt x="147" y="1581"/>
                    <a:pt x="166" y="1576"/>
                    <a:pt x="185" y="1563"/>
                  </a:cubicBezTo>
                  <a:cubicBezTo>
                    <a:pt x="313" y="1480"/>
                    <a:pt x="413" y="1342"/>
                    <a:pt x="514" y="1228"/>
                  </a:cubicBezTo>
                  <a:cubicBezTo>
                    <a:pt x="619" y="1106"/>
                    <a:pt x="723" y="984"/>
                    <a:pt x="830" y="862"/>
                  </a:cubicBezTo>
                  <a:cubicBezTo>
                    <a:pt x="932" y="745"/>
                    <a:pt x="1032" y="623"/>
                    <a:pt x="1131" y="501"/>
                  </a:cubicBezTo>
                  <a:cubicBezTo>
                    <a:pt x="1180" y="441"/>
                    <a:pt x="1233" y="382"/>
                    <a:pt x="1279" y="319"/>
                  </a:cubicBezTo>
                  <a:cubicBezTo>
                    <a:pt x="1327" y="254"/>
                    <a:pt x="1381" y="186"/>
                    <a:pt x="1412" y="114"/>
                  </a:cubicBezTo>
                  <a:cubicBezTo>
                    <a:pt x="1434" y="62"/>
                    <a:pt x="1400" y="0"/>
                    <a:pt x="13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9" name="Google Shape;5499;p199"/>
            <p:cNvSpPr/>
            <p:nvPr/>
          </p:nvSpPr>
          <p:spPr>
            <a:xfrm>
              <a:off x="7374975" y="755225"/>
              <a:ext cx="33375" cy="25150"/>
            </a:xfrm>
            <a:custGeom>
              <a:avLst/>
              <a:gdLst/>
              <a:ahLst/>
              <a:cxnLst/>
              <a:rect l="l" t="t" r="r" b="b"/>
              <a:pathLst>
                <a:path w="1335" h="1006" extrusionOk="0">
                  <a:moveTo>
                    <a:pt x="126" y="0"/>
                  </a:moveTo>
                  <a:cubicBezTo>
                    <a:pt x="57" y="0"/>
                    <a:pt x="0" y="104"/>
                    <a:pt x="60" y="164"/>
                  </a:cubicBezTo>
                  <a:cubicBezTo>
                    <a:pt x="222" y="327"/>
                    <a:pt x="390" y="486"/>
                    <a:pt x="568" y="631"/>
                  </a:cubicBezTo>
                  <a:cubicBezTo>
                    <a:pt x="662" y="707"/>
                    <a:pt x="761" y="776"/>
                    <a:pt x="858" y="844"/>
                  </a:cubicBezTo>
                  <a:cubicBezTo>
                    <a:pt x="904" y="875"/>
                    <a:pt x="950" y="906"/>
                    <a:pt x="997" y="937"/>
                  </a:cubicBezTo>
                  <a:cubicBezTo>
                    <a:pt x="1021" y="954"/>
                    <a:pt x="1046" y="968"/>
                    <a:pt x="1072" y="980"/>
                  </a:cubicBezTo>
                  <a:cubicBezTo>
                    <a:pt x="1111" y="998"/>
                    <a:pt x="1140" y="1005"/>
                    <a:pt x="1174" y="1005"/>
                  </a:cubicBezTo>
                  <a:cubicBezTo>
                    <a:pt x="1187" y="1005"/>
                    <a:pt x="1201" y="1004"/>
                    <a:pt x="1217" y="1002"/>
                  </a:cubicBezTo>
                  <a:cubicBezTo>
                    <a:pt x="1287" y="991"/>
                    <a:pt x="1335" y="897"/>
                    <a:pt x="1312" y="835"/>
                  </a:cubicBezTo>
                  <a:cubicBezTo>
                    <a:pt x="1268" y="713"/>
                    <a:pt x="1122" y="657"/>
                    <a:pt x="1017" y="593"/>
                  </a:cubicBezTo>
                  <a:cubicBezTo>
                    <a:pt x="920" y="532"/>
                    <a:pt x="827" y="466"/>
                    <a:pt x="730" y="406"/>
                  </a:cubicBezTo>
                  <a:cubicBezTo>
                    <a:pt x="538" y="284"/>
                    <a:pt x="352" y="156"/>
                    <a:pt x="173" y="17"/>
                  </a:cubicBezTo>
                  <a:cubicBezTo>
                    <a:pt x="157" y="5"/>
                    <a:pt x="141"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0" name="Google Shape;5500;p199"/>
            <p:cNvSpPr/>
            <p:nvPr/>
          </p:nvSpPr>
          <p:spPr>
            <a:xfrm>
              <a:off x="7222675" y="921275"/>
              <a:ext cx="11550" cy="11550"/>
            </a:xfrm>
            <a:custGeom>
              <a:avLst/>
              <a:gdLst/>
              <a:ahLst/>
              <a:cxnLst/>
              <a:rect l="l" t="t" r="r" b="b"/>
              <a:pathLst>
                <a:path w="462" h="462" extrusionOk="0">
                  <a:moveTo>
                    <a:pt x="232" y="0"/>
                  </a:moveTo>
                  <a:cubicBezTo>
                    <a:pt x="190" y="0"/>
                    <a:pt x="151" y="11"/>
                    <a:pt x="114" y="33"/>
                  </a:cubicBezTo>
                  <a:cubicBezTo>
                    <a:pt x="81" y="53"/>
                    <a:pt x="53" y="81"/>
                    <a:pt x="33" y="116"/>
                  </a:cubicBezTo>
                  <a:cubicBezTo>
                    <a:pt x="11" y="152"/>
                    <a:pt x="0" y="190"/>
                    <a:pt x="0" y="232"/>
                  </a:cubicBezTo>
                  <a:cubicBezTo>
                    <a:pt x="0" y="274"/>
                    <a:pt x="11" y="312"/>
                    <a:pt x="33" y="348"/>
                  </a:cubicBezTo>
                  <a:cubicBezTo>
                    <a:pt x="53" y="382"/>
                    <a:pt x="81" y="409"/>
                    <a:pt x="114" y="429"/>
                  </a:cubicBezTo>
                  <a:lnTo>
                    <a:pt x="116" y="429"/>
                  </a:lnTo>
                  <a:cubicBezTo>
                    <a:pt x="151" y="451"/>
                    <a:pt x="190" y="462"/>
                    <a:pt x="232" y="462"/>
                  </a:cubicBezTo>
                  <a:cubicBezTo>
                    <a:pt x="273" y="462"/>
                    <a:pt x="312" y="451"/>
                    <a:pt x="347" y="429"/>
                  </a:cubicBezTo>
                  <a:cubicBezTo>
                    <a:pt x="383" y="409"/>
                    <a:pt x="411" y="382"/>
                    <a:pt x="431" y="348"/>
                  </a:cubicBezTo>
                  <a:cubicBezTo>
                    <a:pt x="451" y="312"/>
                    <a:pt x="462" y="272"/>
                    <a:pt x="462" y="232"/>
                  </a:cubicBezTo>
                  <a:cubicBezTo>
                    <a:pt x="462" y="190"/>
                    <a:pt x="451" y="152"/>
                    <a:pt x="429" y="115"/>
                  </a:cubicBezTo>
                  <a:lnTo>
                    <a:pt x="431" y="115"/>
                  </a:lnTo>
                  <a:cubicBezTo>
                    <a:pt x="409" y="81"/>
                    <a:pt x="381" y="53"/>
                    <a:pt x="347" y="33"/>
                  </a:cubicBezTo>
                  <a:cubicBezTo>
                    <a:pt x="312" y="11"/>
                    <a:pt x="273" y="0"/>
                    <a:pt x="2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1" name="Google Shape;5501;p199"/>
            <p:cNvSpPr/>
            <p:nvPr/>
          </p:nvSpPr>
          <p:spPr>
            <a:xfrm>
              <a:off x="7217025" y="1000325"/>
              <a:ext cx="9225" cy="63175"/>
            </a:xfrm>
            <a:custGeom>
              <a:avLst/>
              <a:gdLst/>
              <a:ahLst/>
              <a:cxnLst/>
              <a:rect l="l" t="t" r="r" b="b"/>
              <a:pathLst>
                <a:path w="369" h="2527" extrusionOk="0">
                  <a:moveTo>
                    <a:pt x="114" y="1"/>
                  </a:moveTo>
                  <a:cubicBezTo>
                    <a:pt x="78" y="1"/>
                    <a:pt x="42" y="25"/>
                    <a:pt x="38" y="73"/>
                  </a:cubicBezTo>
                  <a:cubicBezTo>
                    <a:pt x="6" y="502"/>
                    <a:pt x="1" y="925"/>
                    <a:pt x="19" y="1356"/>
                  </a:cubicBezTo>
                  <a:cubicBezTo>
                    <a:pt x="29" y="1567"/>
                    <a:pt x="46" y="1775"/>
                    <a:pt x="66" y="1985"/>
                  </a:cubicBezTo>
                  <a:cubicBezTo>
                    <a:pt x="81" y="2141"/>
                    <a:pt x="58" y="2424"/>
                    <a:pt x="206" y="2516"/>
                  </a:cubicBezTo>
                  <a:cubicBezTo>
                    <a:pt x="218" y="2524"/>
                    <a:pt x="231" y="2527"/>
                    <a:pt x="245" y="2527"/>
                  </a:cubicBezTo>
                  <a:cubicBezTo>
                    <a:pt x="266" y="2527"/>
                    <a:pt x="287" y="2519"/>
                    <a:pt x="302" y="2504"/>
                  </a:cubicBezTo>
                  <a:cubicBezTo>
                    <a:pt x="368" y="2434"/>
                    <a:pt x="359" y="2354"/>
                    <a:pt x="351" y="2263"/>
                  </a:cubicBezTo>
                  <a:cubicBezTo>
                    <a:pt x="344" y="2155"/>
                    <a:pt x="328" y="2047"/>
                    <a:pt x="317" y="1937"/>
                  </a:cubicBezTo>
                  <a:cubicBezTo>
                    <a:pt x="299" y="1737"/>
                    <a:pt x="282" y="1535"/>
                    <a:pt x="266" y="1332"/>
                  </a:cubicBezTo>
                  <a:cubicBezTo>
                    <a:pt x="234" y="913"/>
                    <a:pt x="211" y="493"/>
                    <a:pt x="188" y="73"/>
                  </a:cubicBezTo>
                  <a:cubicBezTo>
                    <a:pt x="185" y="25"/>
                    <a:pt x="150" y="1"/>
                    <a:pt x="1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2" name="Google Shape;5502;p199"/>
            <p:cNvSpPr/>
            <p:nvPr/>
          </p:nvSpPr>
          <p:spPr>
            <a:xfrm>
              <a:off x="7205125" y="1007525"/>
              <a:ext cx="38275" cy="44250"/>
            </a:xfrm>
            <a:custGeom>
              <a:avLst/>
              <a:gdLst/>
              <a:ahLst/>
              <a:cxnLst/>
              <a:rect l="l" t="t" r="r" b="b"/>
              <a:pathLst>
                <a:path w="1531" h="1770" extrusionOk="0">
                  <a:moveTo>
                    <a:pt x="1414" y="1"/>
                  </a:moveTo>
                  <a:cubicBezTo>
                    <a:pt x="1395" y="1"/>
                    <a:pt x="1376" y="8"/>
                    <a:pt x="1361" y="24"/>
                  </a:cubicBezTo>
                  <a:lnTo>
                    <a:pt x="1361" y="26"/>
                  </a:lnTo>
                  <a:cubicBezTo>
                    <a:pt x="1137" y="276"/>
                    <a:pt x="914" y="524"/>
                    <a:pt x="696" y="781"/>
                  </a:cubicBezTo>
                  <a:cubicBezTo>
                    <a:pt x="590" y="907"/>
                    <a:pt x="483" y="1032"/>
                    <a:pt x="377" y="1159"/>
                  </a:cubicBezTo>
                  <a:cubicBezTo>
                    <a:pt x="323" y="1222"/>
                    <a:pt x="270" y="1285"/>
                    <a:pt x="218" y="1350"/>
                  </a:cubicBezTo>
                  <a:cubicBezTo>
                    <a:pt x="164" y="1420"/>
                    <a:pt x="96" y="1487"/>
                    <a:pt x="56" y="1566"/>
                  </a:cubicBezTo>
                  <a:cubicBezTo>
                    <a:pt x="0" y="1673"/>
                    <a:pt x="82" y="1769"/>
                    <a:pt x="177" y="1769"/>
                  </a:cubicBezTo>
                  <a:cubicBezTo>
                    <a:pt x="209" y="1769"/>
                    <a:pt x="243" y="1758"/>
                    <a:pt x="273" y="1733"/>
                  </a:cubicBezTo>
                  <a:cubicBezTo>
                    <a:pt x="335" y="1682"/>
                    <a:pt x="383" y="1606"/>
                    <a:pt x="434" y="1545"/>
                  </a:cubicBezTo>
                  <a:cubicBezTo>
                    <a:pt x="488" y="1478"/>
                    <a:pt x="539" y="1410"/>
                    <a:pt x="590" y="1342"/>
                  </a:cubicBezTo>
                  <a:lnTo>
                    <a:pt x="898" y="935"/>
                  </a:lnTo>
                  <a:cubicBezTo>
                    <a:pt x="1100" y="668"/>
                    <a:pt x="1293" y="396"/>
                    <a:pt x="1489" y="123"/>
                  </a:cubicBezTo>
                  <a:cubicBezTo>
                    <a:pt x="1530" y="67"/>
                    <a:pt x="1471" y="1"/>
                    <a:pt x="14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3" name="Google Shape;5503;p199"/>
            <p:cNvSpPr/>
            <p:nvPr/>
          </p:nvSpPr>
          <p:spPr>
            <a:xfrm>
              <a:off x="7202200" y="1019425"/>
              <a:ext cx="36725" cy="28075"/>
            </a:xfrm>
            <a:custGeom>
              <a:avLst/>
              <a:gdLst/>
              <a:ahLst/>
              <a:cxnLst/>
              <a:rect l="l" t="t" r="r" b="b"/>
              <a:pathLst>
                <a:path w="1469" h="1123" extrusionOk="0">
                  <a:moveTo>
                    <a:pt x="111" y="1"/>
                  </a:moveTo>
                  <a:cubicBezTo>
                    <a:pt x="50" y="1"/>
                    <a:pt x="0" y="72"/>
                    <a:pt x="55" y="129"/>
                  </a:cubicBezTo>
                  <a:cubicBezTo>
                    <a:pt x="233" y="308"/>
                    <a:pt x="415" y="488"/>
                    <a:pt x="608" y="650"/>
                  </a:cubicBezTo>
                  <a:cubicBezTo>
                    <a:pt x="704" y="732"/>
                    <a:pt x="805" y="808"/>
                    <a:pt x="906" y="885"/>
                  </a:cubicBezTo>
                  <a:cubicBezTo>
                    <a:pt x="1011" y="964"/>
                    <a:pt x="1114" y="1047"/>
                    <a:pt x="1228" y="1109"/>
                  </a:cubicBezTo>
                  <a:cubicBezTo>
                    <a:pt x="1246" y="1118"/>
                    <a:pt x="1265" y="1123"/>
                    <a:pt x="1284" y="1123"/>
                  </a:cubicBezTo>
                  <a:cubicBezTo>
                    <a:pt x="1383" y="1123"/>
                    <a:pt x="1469" y="997"/>
                    <a:pt x="1376" y="917"/>
                  </a:cubicBezTo>
                  <a:cubicBezTo>
                    <a:pt x="1281" y="835"/>
                    <a:pt x="1173" y="768"/>
                    <a:pt x="1069" y="695"/>
                  </a:cubicBezTo>
                  <a:cubicBezTo>
                    <a:pt x="964" y="623"/>
                    <a:pt x="864" y="545"/>
                    <a:pt x="762" y="470"/>
                  </a:cubicBezTo>
                  <a:cubicBezTo>
                    <a:pt x="560" y="322"/>
                    <a:pt x="358" y="178"/>
                    <a:pt x="163" y="21"/>
                  </a:cubicBezTo>
                  <a:cubicBezTo>
                    <a:pt x="146" y="7"/>
                    <a:pt x="128"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4" name="Google Shape;5504;p199"/>
            <p:cNvSpPr/>
            <p:nvPr/>
          </p:nvSpPr>
          <p:spPr>
            <a:xfrm>
              <a:off x="7267925" y="1034825"/>
              <a:ext cx="11250" cy="8750"/>
            </a:xfrm>
            <a:custGeom>
              <a:avLst/>
              <a:gdLst/>
              <a:ahLst/>
              <a:cxnLst/>
              <a:rect l="l" t="t" r="r" b="b"/>
              <a:pathLst>
                <a:path w="450" h="350" extrusionOk="0">
                  <a:moveTo>
                    <a:pt x="226" y="0"/>
                  </a:moveTo>
                  <a:cubicBezTo>
                    <a:pt x="1" y="2"/>
                    <a:pt x="1" y="349"/>
                    <a:pt x="226" y="349"/>
                  </a:cubicBezTo>
                  <a:cubicBezTo>
                    <a:pt x="450" y="349"/>
                    <a:pt x="450" y="0"/>
                    <a:pt x="2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5" name="Google Shape;5505;p199"/>
            <p:cNvSpPr/>
            <p:nvPr/>
          </p:nvSpPr>
          <p:spPr>
            <a:xfrm>
              <a:off x="7290725" y="1009975"/>
              <a:ext cx="11825" cy="12025"/>
            </a:xfrm>
            <a:custGeom>
              <a:avLst/>
              <a:gdLst/>
              <a:ahLst/>
              <a:cxnLst/>
              <a:rect l="l" t="t" r="r" b="b"/>
              <a:pathLst>
                <a:path w="473" h="481" extrusionOk="0">
                  <a:moveTo>
                    <a:pt x="237" y="0"/>
                  </a:moveTo>
                  <a:cubicBezTo>
                    <a:pt x="195" y="0"/>
                    <a:pt x="157" y="11"/>
                    <a:pt x="121" y="31"/>
                  </a:cubicBezTo>
                  <a:cubicBezTo>
                    <a:pt x="86" y="51"/>
                    <a:pt x="59" y="79"/>
                    <a:pt x="39" y="113"/>
                  </a:cubicBezTo>
                  <a:lnTo>
                    <a:pt x="33" y="125"/>
                  </a:lnTo>
                  <a:cubicBezTo>
                    <a:pt x="11" y="162"/>
                    <a:pt x="1" y="203"/>
                    <a:pt x="1" y="244"/>
                  </a:cubicBezTo>
                  <a:cubicBezTo>
                    <a:pt x="1" y="287"/>
                    <a:pt x="11" y="326"/>
                    <a:pt x="33" y="363"/>
                  </a:cubicBezTo>
                  <a:cubicBezTo>
                    <a:pt x="55" y="399"/>
                    <a:pt x="82" y="426"/>
                    <a:pt x="118" y="448"/>
                  </a:cubicBezTo>
                  <a:cubicBezTo>
                    <a:pt x="155" y="470"/>
                    <a:pt x="194" y="480"/>
                    <a:pt x="237" y="480"/>
                  </a:cubicBezTo>
                  <a:cubicBezTo>
                    <a:pt x="280" y="480"/>
                    <a:pt x="319" y="470"/>
                    <a:pt x="356" y="448"/>
                  </a:cubicBezTo>
                  <a:cubicBezTo>
                    <a:pt x="391" y="426"/>
                    <a:pt x="419" y="399"/>
                    <a:pt x="440" y="363"/>
                  </a:cubicBezTo>
                  <a:cubicBezTo>
                    <a:pt x="462" y="326"/>
                    <a:pt x="473" y="286"/>
                    <a:pt x="473" y="244"/>
                  </a:cubicBezTo>
                  <a:cubicBezTo>
                    <a:pt x="473" y="201"/>
                    <a:pt x="461" y="161"/>
                    <a:pt x="440" y="125"/>
                  </a:cubicBezTo>
                  <a:lnTo>
                    <a:pt x="439" y="125"/>
                  </a:lnTo>
                  <a:lnTo>
                    <a:pt x="434" y="113"/>
                  </a:lnTo>
                  <a:cubicBezTo>
                    <a:pt x="413" y="79"/>
                    <a:pt x="386" y="51"/>
                    <a:pt x="351" y="31"/>
                  </a:cubicBezTo>
                  <a:cubicBezTo>
                    <a:pt x="315" y="10"/>
                    <a:pt x="277"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6" name="Google Shape;5506;p199"/>
            <p:cNvSpPr/>
            <p:nvPr/>
          </p:nvSpPr>
          <p:spPr>
            <a:xfrm>
              <a:off x="7238575" y="883675"/>
              <a:ext cx="10350" cy="9775"/>
            </a:xfrm>
            <a:custGeom>
              <a:avLst/>
              <a:gdLst/>
              <a:ahLst/>
              <a:cxnLst/>
              <a:rect l="l" t="t" r="r" b="b"/>
              <a:pathLst>
                <a:path w="414" h="391" extrusionOk="0">
                  <a:moveTo>
                    <a:pt x="199" y="1"/>
                  </a:moveTo>
                  <a:cubicBezTo>
                    <a:pt x="175" y="1"/>
                    <a:pt x="152" y="7"/>
                    <a:pt x="131" y="18"/>
                  </a:cubicBezTo>
                  <a:cubicBezTo>
                    <a:pt x="108" y="26"/>
                    <a:pt x="87" y="38"/>
                    <a:pt x="70" y="58"/>
                  </a:cubicBezTo>
                  <a:cubicBezTo>
                    <a:pt x="68" y="60"/>
                    <a:pt x="66" y="61"/>
                    <a:pt x="65" y="63"/>
                  </a:cubicBezTo>
                  <a:cubicBezTo>
                    <a:pt x="62" y="66"/>
                    <a:pt x="59" y="69"/>
                    <a:pt x="56" y="74"/>
                  </a:cubicBezTo>
                  <a:lnTo>
                    <a:pt x="26" y="111"/>
                  </a:lnTo>
                  <a:lnTo>
                    <a:pt x="8" y="156"/>
                  </a:lnTo>
                  <a:cubicBezTo>
                    <a:pt x="6" y="171"/>
                    <a:pt x="3" y="188"/>
                    <a:pt x="2" y="205"/>
                  </a:cubicBezTo>
                  <a:cubicBezTo>
                    <a:pt x="0" y="230"/>
                    <a:pt x="6" y="254"/>
                    <a:pt x="17" y="276"/>
                  </a:cubicBezTo>
                  <a:cubicBezTo>
                    <a:pt x="22" y="291"/>
                    <a:pt x="29" y="305"/>
                    <a:pt x="42" y="318"/>
                  </a:cubicBezTo>
                  <a:cubicBezTo>
                    <a:pt x="49" y="331"/>
                    <a:pt x="60" y="342"/>
                    <a:pt x="74" y="352"/>
                  </a:cubicBezTo>
                  <a:cubicBezTo>
                    <a:pt x="87" y="362"/>
                    <a:pt x="100" y="370"/>
                    <a:pt x="116" y="375"/>
                  </a:cubicBezTo>
                  <a:cubicBezTo>
                    <a:pt x="135" y="384"/>
                    <a:pt x="157" y="390"/>
                    <a:pt x="179" y="390"/>
                  </a:cubicBezTo>
                  <a:cubicBezTo>
                    <a:pt x="182" y="390"/>
                    <a:pt x="184" y="390"/>
                    <a:pt x="187" y="390"/>
                  </a:cubicBezTo>
                  <a:lnTo>
                    <a:pt x="201" y="390"/>
                  </a:lnTo>
                  <a:cubicBezTo>
                    <a:pt x="202" y="390"/>
                    <a:pt x="204" y="390"/>
                    <a:pt x="204" y="389"/>
                  </a:cubicBezTo>
                  <a:lnTo>
                    <a:pt x="205" y="389"/>
                  </a:lnTo>
                  <a:lnTo>
                    <a:pt x="258" y="382"/>
                  </a:lnTo>
                  <a:cubicBezTo>
                    <a:pt x="266" y="381"/>
                    <a:pt x="275" y="378"/>
                    <a:pt x="283" y="372"/>
                  </a:cubicBezTo>
                  <a:cubicBezTo>
                    <a:pt x="306" y="364"/>
                    <a:pt x="327" y="352"/>
                    <a:pt x="344" y="331"/>
                  </a:cubicBezTo>
                  <a:cubicBezTo>
                    <a:pt x="358" y="318"/>
                    <a:pt x="367" y="305"/>
                    <a:pt x="377" y="291"/>
                  </a:cubicBezTo>
                  <a:cubicBezTo>
                    <a:pt x="380" y="284"/>
                    <a:pt x="384" y="277"/>
                    <a:pt x="389" y="270"/>
                  </a:cubicBezTo>
                  <a:cubicBezTo>
                    <a:pt x="406" y="242"/>
                    <a:pt x="414" y="213"/>
                    <a:pt x="414" y="180"/>
                  </a:cubicBezTo>
                  <a:cubicBezTo>
                    <a:pt x="414" y="148"/>
                    <a:pt x="404" y="118"/>
                    <a:pt x="389" y="91"/>
                  </a:cubicBezTo>
                  <a:cubicBezTo>
                    <a:pt x="374" y="63"/>
                    <a:pt x="352" y="43"/>
                    <a:pt x="326" y="26"/>
                  </a:cubicBezTo>
                  <a:cubicBezTo>
                    <a:pt x="298" y="10"/>
                    <a:pt x="267" y="3"/>
                    <a:pt x="236" y="3"/>
                  </a:cubicBezTo>
                  <a:cubicBezTo>
                    <a:pt x="227" y="1"/>
                    <a:pt x="218" y="1"/>
                    <a:pt x="210" y="1"/>
                  </a:cubicBezTo>
                  <a:lnTo>
                    <a:pt x="207" y="1"/>
                  </a:lnTo>
                  <a:cubicBezTo>
                    <a:pt x="204" y="1"/>
                    <a:pt x="202" y="1"/>
                    <a:pt x="1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7" name="Google Shape;5507;p199"/>
            <p:cNvSpPr/>
            <p:nvPr/>
          </p:nvSpPr>
          <p:spPr>
            <a:xfrm>
              <a:off x="7335975" y="979075"/>
              <a:ext cx="12100" cy="65425"/>
            </a:xfrm>
            <a:custGeom>
              <a:avLst/>
              <a:gdLst/>
              <a:ahLst/>
              <a:cxnLst/>
              <a:rect l="l" t="t" r="r" b="b"/>
              <a:pathLst>
                <a:path w="484" h="2617" extrusionOk="0">
                  <a:moveTo>
                    <a:pt x="155" y="0"/>
                  </a:moveTo>
                  <a:cubicBezTo>
                    <a:pt x="114" y="0"/>
                    <a:pt x="74" y="25"/>
                    <a:pt x="60" y="70"/>
                  </a:cubicBezTo>
                  <a:cubicBezTo>
                    <a:pt x="1" y="243"/>
                    <a:pt x="57" y="471"/>
                    <a:pt x="67" y="652"/>
                  </a:cubicBezTo>
                  <a:cubicBezTo>
                    <a:pt x="80" y="854"/>
                    <a:pt x="97" y="1054"/>
                    <a:pt x="109" y="1257"/>
                  </a:cubicBezTo>
                  <a:cubicBezTo>
                    <a:pt x="132" y="1659"/>
                    <a:pt x="120" y="2067"/>
                    <a:pt x="152" y="2468"/>
                  </a:cubicBezTo>
                  <a:cubicBezTo>
                    <a:pt x="160" y="2567"/>
                    <a:pt x="235" y="2617"/>
                    <a:pt x="309" y="2617"/>
                  </a:cubicBezTo>
                  <a:cubicBezTo>
                    <a:pt x="382" y="2617"/>
                    <a:pt x="455" y="2567"/>
                    <a:pt x="461" y="2468"/>
                  </a:cubicBezTo>
                  <a:cubicBezTo>
                    <a:pt x="484" y="2061"/>
                    <a:pt x="439" y="1639"/>
                    <a:pt x="410" y="1232"/>
                  </a:cubicBezTo>
                  <a:lnTo>
                    <a:pt x="410" y="1233"/>
                  </a:lnTo>
                  <a:cubicBezTo>
                    <a:pt x="396" y="1031"/>
                    <a:pt x="379" y="829"/>
                    <a:pt x="353" y="628"/>
                  </a:cubicBezTo>
                  <a:cubicBezTo>
                    <a:pt x="331" y="446"/>
                    <a:pt x="334" y="204"/>
                    <a:pt x="236" y="47"/>
                  </a:cubicBezTo>
                  <a:cubicBezTo>
                    <a:pt x="216" y="15"/>
                    <a:pt x="185" y="0"/>
                    <a:pt x="1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8" name="Google Shape;5508;p199"/>
            <p:cNvSpPr/>
            <p:nvPr/>
          </p:nvSpPr>
          <p:spPr>
            <a:xfrm>
              <a:off x="7327925" y="1011925"/>
              <a:ext cx="33175" cy="9700"/>
            </a:xfrm>
            <a:custGeom>
              <a:avLst/>
              <a:gdLst/>
              <a:ahLst/>
              <a:cxnLst/>
              <a:rect l="l" t="t" r="r" b="b"/>
              <a:pathLst>
                <a:path w="1327" h="388" extrusionOk="0">
                  <a:moveTo>
                    <a:pt x="1113" y="1"/>
                  </a:moveTo>
                  <a:cubicBezTo>
                    <a:pt x="942" y="1"/>
                    <a:pt x="767" y="30"/>
                    <a:pt x="598" y="46"/>
                  </a:cubicBezTo>
                  <a:cubicBezTo>
                    <a:pt x="419" y="64"/>
                    <a:pt x="213" y="72"/>
                    <a:pt x="59" y="174"/>
                  </a:cubicBezTo>
                  <a:cubicBezTo>
                    <a:pt x="10" y="205"/>
                    <a:pt x="0" y="288"/>
                    <a:pt x="59" y="316"/>
                  </a:cubicBezTo>
                  <a:cubicBezTo>
                    <a:pt x="180" y="377"/>
                    <a:pt x="317" y="388"/>
                    <a:pt x="452" y="388"/>
                  </a:cubicBezTo>
                  <a:cubicBezTo>
                    <a:pt x="501" y="388"/>
                    <a:pt x="550" y="386"/>
                    <a:pt x="598" y="385"/>
                  </a:cubicBezTo>
                  <a:cubicBezTo>
                    <a:pt x="632" y="385"/>
                    <a:pt x="666" y="385"/>
                    <a:pt x="701" y="385"/>
                  </a:cubicBezTo>
                  <a:cubicBezTo>
                    <a:pt x="732" y="385"/>
                    <a:pt x="762" y="385"/>
                    <a:pt x="793" y="385"/>
                  </a:cubicBezTo>
                  <a:cubicBezTo>
                    <a:pt x="909" y="385"/>
                    <a:pt x="1025" y="383"/>
                    <a:pt x="1138" y="368"/>
                  </a:cubicBezTo>
                  <a:cubicBezTo>
                    <a:pt x="1234" y="356"/>
                    <a:pt x="1326" y="293"/>
                    <a:pt x="1321" y="185"/>
                  </a:cubicBezTo>
                  <a:cubicBezTo>
                    <a:pt x="1317" y="83"/>
                    <a:pt x="1241" y="3"/>
                    <a:pt x="1138" y="1"/>
                  </a:cubicBezTo>
                  <a:cubicBezTo>
                    <a:pt x="1129" y="1"/>
                    <a:pt x="1121" y="1"/>
                    <a:pt x="1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9" name="Google Shape;5509;p199"/>
            <p:cNvSpPr/>
            <p:nvPr/>
          </p:nvSpPr>
          <p:spPr>
            <a:xfrm>
              <a:off x="7412775" y="969975"/>
              <a:ext cx="8200" cy="36625"/>
            </a:xfrm>
            <a:custGeom>
              <a:avLst/>
              <a:gdLst/>
              <a:ahLst/>
              <a:cxnLst/>
              <a:rect l="l" t="t" r="r" b="b"/>
              <a:pathLst>
                <a:path w="328" h="1465" extrusionOk="0">
                  <a:moveTo>
                    <a:pt x="96" y="1"/>
                  </a:moveTo>
                  <a:cubicBezTo>
                    <a:pt x="49" y="1"/>
                    <a:pt x="3" y="33"/>
                    <a:pt x="2" y="91"/>
                  </a:cubicBezTo>
                  <a:cubicBezTo>
                    <a:pt x="0" y="304"/>
                    <a:pt x="26" y="515"/>
                    <a:pt x="34" y="728"/>
                  </a:cubicBezTo>
                  <a:cubicBezTo>
                    <a:pt x="37" y="835"/>
                    <a:pt x="40" y="941"/>
                    <a:pt x="40" y="1048"/>
                  </a:cubicBezTo>
                  <a:cubicBezTo>
                    <a:pt x="40" y="1154"/>
                    <a:pt x="23" y="1275"/>
                    <a:pt x="56" y="1377"/>
                  </a:cubicBezTo>
                  <a:cubicBezTo>
                    <a:pt x="74" y="1435"/>
                    <a:pt x="123" y="1464"/>
                    <a:pt x="172" y="1464"/>
                  </a:cubicBezTo>
                  <a:cubicBezTo>
                    <a:pt x="223" y="1464"/>
                    <a:pt x="274" y="1434"/>
                    <a:pt x="293" y="1377"/>
                  </a:cubicBezTo>
                  <a:cubicBezTo>
                    <a:pt x="327" y="1275"/>
                    <a:pt x="310" y="1154"/>
                    <a:pt x="306" y="1048"/>
                  </a:cubicBezTo>
                  <a:lnTo>
                    <a:pt x="304" y="1048"/>
                  </a:lnTo>
                  <a:cubicBezTo>
                    <a:pt x="300" y="937"/>
                    <a:pt x="292" y="827"/>
                    <a:pt x="281" y="716"/>
                  </a:cubicBezTo>
                  <a:cubicBezTo>
                    <a:pt x="263" y="499"/>
                    <a:pt x="244" y="276"/>
                    <a:pt x="184" y="66"/>
                  </a:cubicBezTo>
                  <a:cubicBezTo>
                    <a:pt x="171" y="22"/>
                    <a:pt x="133" y="1"/>
                    <a:pt x="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0" name="Google Shape;5510;p199"/>
            <p:cNvSpPr/>
            <p:nvPr/>
          </p:nvSpPr>
          <p:spPr>
            <a:xfrm>
              <a:off x="7404225" y="973950"/>
              <a:ext cx="26750" cy="27925"/>
            </a:xfrm>
            <a:custGeom>
              <a:avLst/>
              <a:gdLst/>
              <a:ahLst/>
              <a:cxnLst/>
              <a:rect l="l" t="t" r="r" b="b"/>
              <a:pathLst>
                <a:path w="1070" h="1117" extrusionOk="0">
                  <a:moveTo>
                    <a:pt x="977" y="0"/>
                  </a:moveTo>
                  <a:cubicBezTo>
                    <a:pt x="962" y="0"/>
                    <a:pt x="947" y="6"/>
                    <a:pt x="935" y="22"/>
                  </a:cubicBezTo>
                  <a:lnTo>
                    <a:pt x="935" y="20"/>
                  </a:lnTo>
                  <a:cubicBezTo>
                    <a:pt x="794" y="196"/>
                    <a:pt x="645" y="364"/>
                    <a:pt x="490" y="528"/>
                  </a:cubicBezTo>
                  <a:cubicBezTo>
                    <a:pt x="416" y="608"/>
                    <a:pt x="338" y="687"/>
                    <a:pt x="259" y="762"/>
                  </a:cubicBezTo>
                  <a:cubicBezTo>
                    <a:pt x="219" y="801"/>
                    <a:pt x="177" y="840"/>
                    <a:pt x="135" y="878"/>
                  </a:cubicBezTo>
                  <a:cubicBezTo>
                    <a:pt x="91" y="918"/>
                    <a:pt x="33" y="955"/>
                    <a:pt x="17" y="1017"/>
                  </a:cubicBezTo>
                  <a:cubicBezTo>
                    <a:pt x="1" y="1077"/>
                    <a:pt x="48" y="1117"/>
                    <a:pt x="103" y="1117"/>
                  </a:cubicBezTo>
                  <a:cubicBezTo>
                    <a:pt x="107" y="1117"/>
                    <a:pt x="112" y="1116"/>
                    <a:pt x="117" y="1116"/>
                  </a:cubicBezTo>
                  <a:cubicBezTo>
                    <a:pt x="174" y="1108"/>
                    <a:pt x="219" y="1051"/>
                    <a:pt x="259" y="1014"/>
                  </a:cubicBezTo>
                  <a:cubicBezTo>
                    <a:pt x="299" y="975"/>
                    <a:pt x="341" y="935"/>
                    <a:pt x="381" y="895"/>
                  </a:cubicBezTo>
                  <a:cubicBezTo>
                    <a:pt x="463" y="815"/>
                    <a:pt x="541" y="730"/>
                    <a:pt x="620" y="645"/>
                  </a:cubicBezTo>
                  <a:cubicBezTo>
                    <a:pt x="773" y="474"/>
                    <a:pt x="910" y="292"/>
                    <a:pt x="1038" y="102"/>
                  </a:cubicBezTo>
                  <a:cubicBezTo>
                    <a:pt x="1069" y="56"/>
                    <a:pt x="1023"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1" name="Google Shape;5511;p199"/>
            <p:cNvSpPr/>
            <p:nvPr/>
          </p:nvSpPr>
          <p:spPr>
            <a:xfrm>
              <a:off x="7401650" y="983550"/>
              <a:ext cx="25175" cy="17225"/>
            </a:xfrm>
            <a:custGeom>
              <a:avLst/>
              <a:gdLst/>
              <a:ahLst/>
              <a:cxnLst/>
              <a:rect l="l" t="t" r="r" b="b"/>
              <a:pathLst>
                <a:path w="1007" h="689" extrusionOk="0">
                  <a:moveTo>
                    <a:pt x="90" y="1"/>
                  </a:moveTo>
                  <a:cubicBezTo>
                    <a:pt x="38" y="1"/>
                    <a:pt x="0" y="80"/>
                    <a:pt x="45" y="116"/>
                  </a:cubicBezTo>
                  <a:cubicBezTo>
                    <a:pt x="164" y="212"/>
                    <a:pt x="280" y="315"/>
                    <a:pt x="402" y="409"/>
                  </a:cubicBezTo>
                  <a:cubicBezTo>
                    <a:pt x="450" y="445"/>
                    <a:pt x="521" y="505"/>
                    <a:pt x="579" y="547"/>
                  </a:cubicBezTo>
                  <a:cubicBezTo>
                    <a:pt x="610" y="570"/>
                    <a:pt x="641" y="591"/>
                    <a:pt x="672" y="615"/>
                  </a:cubicBezTo>
                  <a:cubicBezTo>
                    <a:pt x="711" y="642"/>
                    <a:pt x="743" y="672"/>
                    <a:pt x="789" y="684"/>
                  </a:cubicBezTo>
                  <a:cubicBezTo>
                    <a:pt x="800" y="687"/>
                    <a:pt x="812" y="688"/>
                    <a:pt x="822" y="688"/>
                  </a:cubicBezTo>
                  <a:cubicBezTo>
                    <a:pt x="922" y="688"/>
                    <a:pt x="1006" y="575"/>
                    <a:pt x="945" y="480"/>
                  </a:cubicBezTo>
                  <a:cubicBezTo>
                    <a:pt x="899" y="406"/>
                    <a:pt x="805" y="358"/>
                    <a:pt x="734" y="310"/>
                  </a:cubicBezTo>
                  <a:cubicBezTo>
                    <a:pt x="669" y="269"/>
                    <a:pt x="601" y="233"/>
                    <a:pt x="535" y="196"/>
                  </a:cubicBezTo>
                  <a:cubicBezTo>
                    <a:pt x="399" y="121"/>
                    <a:pt x="252" y="64"/>
                    <a:pt x="110" y="5"/>
                  </a:cubicBezTo>
                  <a:cubicBezTo>
                    <a:pt x="103" y="2"/>
                    <a:pt x="97"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2" name="Google Shape;5512;p199"/>
            <p:cNvSpPr/>
            <p:nvPr/>
          </p:nvSpPr>
          <p:spPr>
            <a:xfrm>
              <a:off x="7397375" y="1035775"/>
              <a:ext cx="8750" cy="43975"/>
            </a:xfrm>
            <a:custGeom>
              <a:avLst/>
              <a:gdLst/>
              <a:ahLst/>
              <a:cxnLst/>
              <a:rect l="l" t="t" r="r" b="b"/>
              <a:pathLst>
                <a:path w="350" h="1759" extrusionOk="0">
                  <a:moveTo>
                    <a:pt x="128" y="1"/>
                  </a:moveTo>
                  <a:cubicBezTo>
                    <a:pt x="102" y="1"/>
                    <a:pt x="77" y="15"/>
                    <a:pt x="71" y="49"/>
                  </a:cubicBezTo>
                  <a:cubicBezTo>
                    <a:pt x="28" y="330"/>
                    <a:pt x="0" y="606"/>
                    <a:pt x="3" y="891"/>
                  </a:cubicBezTo>
                  <a:cubicBezTo>
                    <a:pt x="5" y="1030"/>
                    <a:pt x="10" y="1171"/>
                    <a:pt x="24" y="1310"/>
                  </a:cubicBezTo>
                  <a:cubicBezTo>
                    <a:pt x="30" y="1382"/>
                    <a:pt x="37" y="1455"/>
                    <a:pt x="47" y="1527"/>
                  </a:cubicBezTo>
                  <a:cubicBezTo>
                    <a:pt x="56" y="1603"/>
                    <a:pt x="62" y="1669"/>
                    <a:pt x="118" y="1728"/>
                  </a:cubicBezTo>
                  <a:cubicBezTo>
                    <a:pt x="137" y="1749"/>
                    <a:pt x="165" y="1759"/>
                    <a:pt x="193" y="1759"/>
                  </a:cubicBezTo>
                  <a:cubicBezTo>
                    <a:pt x="232" y="1759"/>
                    <a:pt x="270" y="1740"/>
                    <a:pt x="289" y="1705"/>
                  </a:cubicBezTo>
                  <a:cubicBezTo>
                    <a:pt x="349" y="1591"/>
                    <a:pt x="297" y="1433"/>
                    <a:pt x="286" y="1310"/>
                  </a:cubicBezTo>
                  <a:cubicBezTo>
                    <a:pt x="272" y="1171"/>
                    <a:pt x="257" y="1030"/>
                    <a:pt x="247" y="890"/>
                  </a:cubicBezTo>
                  <a:cubicBezTo>
                    <a:pt x="227" y="617"/>
                    <a:pt x="209" y="340"/>
                    <a:pt x="203" y="66"/>
                  </a:cubicBezTo>
                  <a:cubicBezTo>
                    <a:pt x="201" y="26"/>
                    <a:pt x="163"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3" name="Google Shape;5513;p199"/>
            <p:cNvSpPr/>
            <p:nvPr/>
          </p:nvSpPr>
          <p:spPr>
            <a:xfrm>
              <a:off x="7384450" y="1055425"/>
              <a:ext cx="32450" cy="9775"/>
            </a:xfrm>
            <a:custGeom>
              <a:avLst/>
              <a:gdLst/>
              <a:ahLst/>
              <a:cxnLst/>
              <a:rect l="l" t="t" r="r" b="b"/>
              <a:pathLst>
                <a:path w="1298" h="391" extrusionOk="0">
                  <a:moveTo>
                    <a:pt x="1118" y="0"/>
                  </a:moveTo>
                  <a:cubicBezTo>
                    <a:pt x="1115" y="0"/>
                    <a:pt x="1113" y="0"/>
                    <a:pt x="1110" y="0"/>
                  </a:cubicBezTo>
                  <a:cubicBezTo>
                    <a:pt x="1019" y="5"/>
                    <a:pt x="929" y="28"/>
                    <a:pt x="840" y="45"/>
                  </a:cubicBezTo>
                  <a:lnTo>
                    <a:pt x="588" y="93"/>
                  </a:lnTo>
                  <a:cubicBezTo>
                    <a:pt x="422" y="124"/>
                    <a:pt x="258" y="166"/>
                    <a:pt x="96" y="215"/>
                  </a:cubicBezTo>
                  <a:cubicBezTo>
                    <a:pt x="1" y="244"/>
                    <a:pt x="16" y="391"/>
                    <a:pt x="118" y="391"/>
                  </a:cubicBezTo>
                  <a:cubicBezTo>
                    <a:pt x="118" y="391"/>
                    <a:pt x="119" y="391"/>
                    <a:pt x="119" y="391"/>
                  </a:cubicBezTo>
                  <a:cubicBezTo>
                    <a:pt x="289" y="388"/>
                    <a:pt x="456" y="375"/>
                    <a:pt x="625" y="354"/>
                  </a:cubicBezTo>
                  <a:cubicBezTo>
                    <a:pt x="709" y="342"/>
                    <a:pt x="794" y="331"/>
                    <a:pt x="877" y="320"/>
                  </a:cubicBezTo>
                  <a:cubicBezTo>
                    <a:pt x="966" y="309"/>
                    <a:pt x="1062" y="304"/>
                    <a:pt x="1149" y="280"/>
                  </a:cubicBezTo>
                  <a:cubicBezTo>
                    <a:pt x="1297" y="239"/>
                    <a:pt x="1276" y="0"/>
                    <a:pt x="1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4" name="Google Shape;5514;p199"/>
            <p:cNvSpPr/>
            <p:nvPr/>
          </p:nvSpPr>
          <p:spPr>
            <a:xfrm>
              <a:off x="7212100" y="792625"/>
              <a:ext cx="10050" cy="9950"/>
            </a:xfrm>
            <a:custGeom>
              <a:avLst/>
              <a:gdLst/>
              <a:ahLst/>
              <a:cxnLst/>
              <a:rect l="l" t="t" r="r" b="b"/>
              <a:pathLst>
                <a:path w="402" h="398" extrusionOk="0">
                  <a:moveTo>
                    <a:pt x="203" y="0"/>
                  </a:moveTo>
                  <a:cubicBezTo>
                    <a:pt x="186" y="0"/>
                    <a:pt x="169" y="3"/>
                    <a:pt x="152" y="7"/>
                  </a:cubicBezTo>
                  <a:cubicBezTo>
                    <a:pt x="118" y="16"/>
                    <a:pt x="90" y="33"/>
                    <a:pt x="65" y="58"/>
                  </a:cubicBezTo>
                  <a:cubicBezTo>
                    <a:pt x="41" y="83"/>
                    <a:pt x="24" y="111"/>
                    <a:pt x="14" y="145"/>
                  </a:cubicBezTo>
                  <a:cubicBezTo>
                    <a:pt x="13" y="151"/>
                    <a:pt x="11" y="157"/>
                    <a:pt x="10" y="165"/>
                  </a:cubicBezTo>
                  <a:cubicBezTo>
                    <a:pt x="0" y="197"/>
                    <a:pt x="0" y="229"/>
                    <a:pt x="10" y="262"/>
                  </a:cubicBezTo>
                  <a:cubicBezTo>
                    <a:pt x="17" y="293"/>
                    <a:pt x="34" y="320"/>
                    <a:pt x="56" y="344"/>
                  </a:cubicBezTo>
                  <a:cubicBezTo>
                    <a:pt x="79" y="367"/>
                    <a:pt x="107" y="382"/>
                    <a:pt x="138" y="391"/>
                  </a:cubicBezTo>
                  <a:cubicBezTo>
                    <a:pt x="154" y="395"/>
                    <a:pt x="171" y="397"/>
                    <a:pt x="187" y="397"/>
                  </a:cubicBezTo>
                  <a:cubicBezTo>
                    <a:pt x="204" y="397"/>
                    <a:pt x="220" y="395"/>
                    <a:pt x="237" y="391"/>
                  </a:cubicBezTo>
                  <a:cubicBezTo>
                    <a:pt x="243" y="388"/>
                    <a:pt x="249" y="387"/>
                    <a:pt x="257" y="385"/>
                  </a:cubicBezTo>
                  <a:cubicBezTo>
                    <a:pt x="289" y="376"/>
                    <a:pt x="318" y="359"/>
                    <a:pt x="343" y="334"/>
                  </a:cubicBezTo>
                  <a:cubicBezTo>
                    <a:pt x="366" y="310"/>
                    <a:pt x="383" y="282"/>
                    <a:pt x="392" y="248"/>
                  </a:cubicBezTo>
                  <a:cubicBezTo>
                    <a:pt x="402" y="214"/>
                    <a:pt x="402" y="178"/>
                    <a:pt x="392" y="145"/>
                  </a:cubicBezTo>
                  <a:cubicBezTo>
                    <a:pt x="383" y="111"/>
                    <a:pt x="366" y="83"/>
                    <a:pt x="341" y="58"/>
                  </a:cubicBezTo>
                  <a:cubicBezTo>
                    <a:pt x="318" y="33"/>
                    <a:pt x="289" y="16"/>
                    <a:pt x="255" y="7"/>
                  </a:cubicBezTo>
                  <a:cubicBezTo>
                    <a:pt x="238" y="3"/>
                    <a:pt x="221" y="0"/>
                    <a:pt x="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5" name="Google Shape;5515;p199"/>
            <p:cNvSpPr/>
            <p:nvPr/>
          </p:nvSpPr>
          <p:spPr>
            <a:xfrm>
              <a:off x="7421250" y="803950"/>
              <a:ext cx="12650" cy="9825"/>
            </a:xfrm>
            <a:custGeom>
              <a:avLst/>
              <a:gdLst/>
              <a:ahLst/>
              <a:cxnLst/>
              <a:rect l="l" t="t" r="r" b="b"/>
              <a:pathLst>
                <a:path w="506" h="393" extrusionOk="0">
                  <a:moveTo>
                    <a:pt x="254" y="0"/>
                  </a:moveTo>
                  <a:cubicBezTo>
                    <a:pt x="1" y="0"/>
                    <a:pt x="1" y="392"/>
                    <a:pt x="254" y="392"/>
                  </a:cubicBezTo>
                  <a:cubicBezTo>
                    <a:pt x="505" y="392"/>
                    <a:pt x="505" y="0"/>
                    <a:pt x="2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6" name="Google Shape;5516;p199"/>
            <p:cNvSpPr/>
            <p:nvPr/>
          </p:nvSpPr>
          <p:spPr>
            <a:xfrm>
              <a:off x="7415550" y="868550"/>
              <a:ext cx="7700" cy="7675"/>
            </a:xfrm>
            <a:custGeom>
              <a:avLst/>
              <a:gdLst/>
              <a:ahLst/>
              <a:cxnLst/>
              <a:rect l="l" t="t" r="r" b="b"/>
              <a:pathLst>
                <a:path w="308" h="307" extrusionOk="0">
                  <a:moveTo>
                    <a:pt x="146" y="1"/>
                  </a:moveTo>
                  <a:cubicBezTo>
                    <a:pt x="128" y="1"/>
                    <a:pt x="111" y="5"/>
                    <a:pt x="96" y="14"/>
                  </a:cubicBezTo>
                  <a:cubicBezTo>
                    <a:pt x="76" y="20"/>
                    <a:pt x="60" y="31"/>
                    <a:pt x="47" y="46"/>
                  </a:cubicBezTo>
                  <a:cubicBezTo>
                    <a:pt x="31" y="60"/>
                    <a:pt x="20" y="77"/>
                    <a:pt x="14" y="95"/>
                  </a:cubicBezTo>
                  <a:cubicBezTo>
                    <a:pt x="5" y="114"/>
                    <a:pt x="0" y="132"/>
                    <a:pt x="2" y="154"/>
                  </a:cubicBezTo>
                  <a:cubicBezTo>
                    <a:pt x="3" y="168"/>
                    <a:pt x="5" y="180"/>
                    <a:pt x="6" y="194"/>
                  </a:cubicBezTo>
                  <a:cubicBezTo>
                    <a:pt x="14" y="220"/>
                    <a:pt x="28" y="242"/>
                    <a:pt x="47" y="262"/>
                  </a:cubicBezTo>
                  <a:cubicBezTo>
                    <a:pt x="57" y="270"/>
                    <a:pt x="67" y="277"/>
                    <a:pt x="77" y="285"/>
                  </a:cubicBezTo>
                  <a:cubicBezTo>
                    <a:pt x="101" y="299"/>
                    <a:pt x="127" y="307"/>
                    <a:pt x="155" y="307"/>
                  </a:cubicBezTo>
                  <a:cubicBezTo>
                    <a:pt x="176" y="307"/>
                    <a:pt x="195" y="302"/>
                    <a:pt x="213" y="293"/>
                  </a:cubicBezTo>
                  <a:cubicBezTo>
                    <a:pt x="232" y="287"/>
                    <a:pt x="249" y="276"/>
                    <a:pt x="263" y="262"/>
                  </a:cubicBezTo>
                  <a:cubicBezTo>
                    <a:pt x="277" y="248"/>
                    <a:pt x="287" y="231"/>
                    <a:pt x="293" y="213"/>
                  </a:cubicBezTo>
                  <a:cubicBezTo>
                    <a:pt x="303" y="194"/>
                    <a:pt x="307" y="174"/>
                    <a:pt x="307" y="154"/>
                  </a:cubicBezTo>
                  <a:cubicBezTo>
                    <a:pt x="306" y="140"/>
                    <a:pt x="303" y="126"/>
                    <a:pt x="301" y="112"/>
                  </a:cubicBezTo>
                  <a:cubicBezTo>
                    <a:pt x="293" y="88"/>
                    <a:pt x="281" y="65"/>
                    <a:pt x="263" y="46"/>
                  </a:cubicBezTo>
                  <a:cubicBezTo>
                    <a:pt x="252" y="38"/>
                    <a:pt x="241" y="31"/>
                    <a:pt x="232" y="21"/>
                  </a:cubicBezTo>
                  <a:cubicBezTo>
                    <a:pt x="207" y="7"/>
                    <a:pt x="181" y="1"/>
                    <a:pt x="155" y="1"/>
                  </a:cubicBezTo>
                  <a:cubicBezTo>
                    <a:pt x="152" y="1"/>
                    <a:pt x="149" y="1"/>
                    <a:pt x="1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7" name="Google Shape;5517;p199"/>
            <p:cNvSpPr/>
            <p:nvPr/>
          </p:nvSpPr>
          <p:spPr>
            <a:xfrm>
              <a:off x="7419375" y="911925"/>
              <a:ext cx="12425" cy="12375"/>
            </a:xfrm>
            <a:custGeom>
              <a:avLst/>
              <a:gdLst/>
              <a:ahLst/>
              <a:cxnLst/>
              <a:rect l="l" t="t" r="r" b="b"/>
              <a:pathLst>
                <a:path w="497" h="495" extrusionOk="0">
                  <a:moveTo>
                    <a:pt x="240" y="1"/>
                  </a:moveTo>
                  <a:cubicBezTo>
                    <a:pt x="209" y="1"/>
                    <a:pt x="180" y="8"/>
                    <a:pt x="153" y="23"/>
                  </a:cubicBezTo>
                  <a:cubicBezTo>
                    <a:pt x="122" y="32"/>
                    <a:pt x="96" y="49"/>
                    <a:pt x="74" y="73"/>
                  </a:cubicBezTo>
                  <a:cubicBezTo>
                    <a:pt x="49" y="97"/>
                    <a:pt x="32" y="123"/>
                    <a:pt x="23" y="152"/>
                  </a:cubicBezTo>
                  <a:cubicBezTo>
                    <a:pt x="8" y="183"/>
                    <a:pt x="0" y="214"/>
                    <a:pt x="2" y="248"/>
                  </a:cubicBezTo>
                  <a:cubicBezTo>
                    <a:pt x="5" y="269"/>
                    <a:pt x="8" y="293"/>
                    <a:pt x="11" y="314"/>
                  </a:cubicBezTo>
                  <a:cubicBezTo>
                    <a:pt x="22" y="356"/>
                    <a:pt x="43" y="391"/>
                    <a:pt x="74" y="422"/>
                  </a:cubicBezTo>
                  <a:cubicBezTo>
                    <a:pt x="91" y="436"/>
                    <a:pt x="108" y="448"/>
                    <a:pt x="124" y="461"/>
                  </a:cubicBezTo>
                  <a:cubicBezTo>
                    <a:pt x="162" y="484"/>
                    <a:pt x="204" y="495"/>
                    <a:pt x="249" y="495"/>
                  </a:cubicBezTo>
                  <a:cubicBezTo>
                    <a:pt x="251" y="495"/>
                    <a:pt x="254" y="495"/>
                    <a:pt x="257" y="495"/>
                  </a:cubicBezTo>
                  <a:cubicBezTo>
                    <a:pt x="288" y="495"/>
                    <a:pt x="317" y="487"/>
                    <a:pt x="344" y="473"/>
                  </a:cubicBezTo>
                  <a:cubicBezTo>
                    <a:pt x="374" y="464"/>
                    <a:pt x="401" y="447"/>
                    <a:pt x="423" y="422"/>
                  </a:cubicBezTo>
                  <a:cubicBezTo>
                    <a:pt x="448" y="401"/>
                    <a:pt x="465" y="374"/>
                    <a:pt x="474" y="344"/>
                  </a:cubicBezTo>
                  <a:cubicBezTo>
                    <a:pt x="489" y="314"/>
                    <a:pt x="497" y="282"/>
                    <a:pt x="495" y="248"/>
                  </a:cubicBezTo>
                  <a:cubicBezTo>
                    <a:pt x="492" y="226"/>
                    <a:pt x="489" y="205"/>
                    <a:pt x="486" y="183"/>
                  </a:cubicBezTo>
                  <a:lnTo>
                    <a:pt x="486" y="181"/>
                  </a:lnTo>
                  <a:cubicBezTo>
                    <a:pt x="475" y="140"/>
                    <a:pt x="454" y="104"/>
                    <a:pt x="423" y="73"/>
                  </a:cubicBezTo>
                  <a:cubicBezTo>
                    <a:pt x="406" y="60"/>
                    <a:pt x="389" y="47"/>
                    <a:pt x="374" y="35"/>
                  </a:cubicBezTo>
                  <a:cubicBezTo>
                    <a:pt x="335" y="12"/>
                    <a:pt x="293" y="1"/>
                    <a:pt x="249" y="1"/>
                  </a:cubicBezTo>
                  <a:cubicBezTo>
                    <a:pt x="246" y="1"/>
                    <a:pt x="243" y="1"/>
                    <a:pt x="2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8" name="Google Shape;5518;p199"/>
            <p:cNvSpPr/>
            <p:nvPr/>
          </p:nvSpPr>
          <p:spPr>
            <a:xfrm>
              <a:off x="7291650" y="1062050"/>
              <a:ext cx="8450" cy="9025"/>
            </a:xfrm>
            <a:custGeom>
              <a:avLst/>
              <a:gdLst/>
              <a:ahLst/>
              <a:cxnLst/>
              <a:rect l="l" t="t" r="r" b="b"/>
              <a:pathLst>
                <a:path w="338" h="361" extrusionOk="0">
                  <a:moveTo>
                    <a:pt x="177" y="1"/>
                  </a:moveTo>
                  <a:cubicBezTo>
                    <a:pt x="175" y="1"/>
                    <a:pt x="172" y="1"/>
                    <a:pt x="169" y="1"/>
                  </a:cubicBezTo>
                  <a:cubicBezTo>
                    <a:pt x="153" y="2"/>
                    <a:pt x="138" y="4"/>
                    <a:pt x="124" y="6"/>
                  </a:cubicBezTo>
                  <a:cubicBezTo>
                    <a:pt x="95" y="15"/>
                    <a:pt x="70" y="29"/>
                    <a:pt x="50" y="49"/>
                  </a:cubicBezTo>
                  <a:cubicBezTo>
                    <a:pt x="41" y="61"/>
                    <a:pt x="32" y="72"/>
                    <a:pt x="24" y="83"/>
                  </a:cubicBezTo>
                  <a:cubicBezTo>
                    <a:pt x="8" y="109"/>
                    <a:pt x="1" y="138"/>
                    <a:pt x="1" y="168"/>
                  </a:cubicBezTo>
                  <a:lnTo>
                    <a:pt x="1" y="171"/>
                  </a:lnTo>
                  <a:cubicBezTo>
                    <a:pt x="1" y="202"/>
                    <a:pt x="8" y="229"/>
                    <a:pt x="24" y="256"/>
                  </a:cubicBezTo>
                  <a:cubicBezTo>
                    <a:pt x="24" y="257"/>
                    <a:pt x="25" y="259"/>
                    <a:pt x="25" y="259"/>
                  </a:cubicBezTo>
                  <a:lnTo>
                    <a:pt x="28" y="268"/>
                  </a:lnTo>
                  <a:cubicBezTo>
                    <a:pt x="32" y="273"/>
                    <a:pt x="35" y="279"/>
                    <a:pt x="36" y="285"/>
                  </a:cubicBezTo>
                  <a:cubicBezTo>
                    <a:pt x="50" y="308"/>
                    <a:pt x="69" y="325"/>
                    <a:pt x="92" y="339"/>
                  </a:cubicBezTo>
                  <a:cubicBezTo>
                    <a:pt x="115" y="353"/>
                    <a:pt x="141" y="360"/>
                    <a:pt x="169" y="360"/>
                  </a:cubicBezTo>
                  <a:cubicBezTo>
                    <a:pt x="195" y="360"/>
                    <a:pt x="221" y="353"/>
                    <a:pt x="245" y="339"/>
                  </a:cubicBezTo>
                  <a:cubicBezTo>
                    <a:pt x="268" y="327"/>
                    <a:pt x="286" y="308"/>
                    <a:pt x="300" y="285"/>
                  </a:cubicBezTo>
                  <a:cubicBezTo>
                    <a:pt x="303" y="279"/>
                    <a:pt x="305" y="273"/>
                    <a:pt x="308" y="268"/>
                  </a:cubicBezTo>
                  <a:lnTo>
                    <a:pt x="311" y="259"/>
                  </a:lnTo>
                  <a:cubicBezTo>
                    <a:pt x="311" y="257"/>
                    <a:pt x="312" y="257"/>
                    <a:pt x="312" y="256"/>
                  </a:cubicBezTo>
                  <a:cubicBezTo>
                    <a:pt x="328" y="229"/>
                    <a:pt x="336" y="200"/>
                    <a:pt x="336" y="171"/>
                  </a:cubicBezTo>
                  <a:lnTo>
                    <a:pt x="336" y="168"/>
                  </a:lnTo>
                  <a:cubicBezTo>
                    <a:pt x="337" y="144"/>
                    <a:pt x="331" y="123"/>
                    <a:pt x="322" y="103"/>
                  </a:cubicBezTo>
                  <a:cubicBezTo>
                    <a:pt x="316" y="83"/>
                    <a:pt x="303" y="64"/>
                    <a:pt x="286" y="49"/>
                  </a:cubicBezTo>
                  <a:cubicBezTo>
                    <a:pt x="272" y="33"/>
                    <a:pt x="254" y="21"/>
                    <a:pt x="232" y="15"/>
                  </a:cubicBezTo>
                  <a:cubicBezTo>
                    <a:pt x="215" y="5"/>
                    <a:pt x="197" y="1"/>
                    <a:pt x="1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9" name="Google Shape;5519;p199"/>
            <p:cNvSpPr/>
            <p:nvPr/>
          </p:nvSpPr>
          <p:spPr>
            <a:xfrm>
              <a:off x="7339375" y="745650"/>
              <a:ext cx="11300" cy="11225"/>
            </a:xfrm>
            <a:custGeom>
              <a:avLst/>
              <a:gdLst/>
              <a:ahLst/>
              <a:cxnLst/>
              <a:rect l="l" t="t" r="r" b="b"/>
              <a:pathLst>
                <a:path w="452" h="449" extrusionOk="0">
                  <a:moveTo>
                    <a:pt x="218" y="0"/>
                  </a:moveTo>
                  <a:cubicBezTo>
                    <a:pt x="190" y="0"/>
                    <a:pt x="164" y="8"/>
                    <a:pt x="140" y="20"/>
                  </a:cubicBezTo>
                  <a:cubicBezTo>
                    <a:pt x="112" y="30"/>
                    <a:pt x="87" y="45"/>
                    <a:pt x="67" y="67"/>
                  </a:cubicBezTo>
                  <a:cubicBezTo>
                    <a:pt x="46" y="87"/>
                    <a:pt x="30" y="111"/>
                    <a:pt x="21" y="139"/>
                  </a:cubicBezTo>
                  <a:cubicBezTo>
                    <a:pt x="7" y="165"/>
                    <a:pt x="1" y="195"/>
                    <a:pt x="2" y="224"/>
                  </a:cubicBezTo>
                  <a:lnTo>
                    <a:pt x="10" y="284"/>
                  </a:lnTo>
                  <a:cubicBezTo>
                    <a:pt x="21" y="323"/>
                    <a:pt x="39" y="355"/>
                    <a:pt x="67" y="383"/>
                  </a:cubicBezTo>
                  <a:cubicBezTo>
                    <a:pt x="83" y="395"/>
                    <a:pt x="98" y="406"/>
                    <a:pt x="113" y="419"/>
                  </a:cubicBezTo>
                  <a:cubicBezTo>
                    <a:pt x="147" y="439"/>
                    <a:pt x="186" y="448"/>
                    <a:pt x="226" y="448"/>
                  </a:cubicBezTo>
                  <a:cubicBezTo>
                    <a:pt x="229" y="448"/>
                    <a:pt x="232" y="448"/>
                    <a:pt x="235" y="448"/>
                  </a:cubicBezTo>
                  <a:cubicBezTo>
                    <a:pt x="263" y="448"/>
                    <a:pt x="289" y="442"/>
                    <a:pt x="313" y="429"/>
                  </a:cubicBezTo>
                  <a:cubicBezTo>
                    <a:pt x="340" y="420"/>
                    <a:pt x="363" y="405"/>
                    <a:pt x="385" y="383"/>
                  </a:cubicBezTo>
                  <a:cubicBezTo>
                    <a:pt x="407" y="363"/>
                    <a:pt x="422" y="338"/>
                    <a:pt x="431" y="310"/>
                  </a:cubicBezTo>
                  <a:cubicBezTo>
                    <a:pt x="445" y="284"/>
                    <a:pt x="451" y="255"/>
                    <a:pt x="450" y="224"/>
                  </a:cubicBezTo>
                  <a:lnTo>
                    <a:pt x="442" y="164"/>
                  </a:lnTo>
                  <a:lnTo>
                    <a:pt x="442" y="165"/>
                  </a:lnTo>
                  <a:cubicBezTo>
                    <a:pt x="431" y="127"/>
                    <a:pt x="411" y="94"/>
                    <a:pt x="384" y="67"/>
                  </a:cubicBezTo>
                  <a:cubicBezTo>
                    <a:pt x="370" y="54"/>
                    <a:pt x="354" y="42"/>
                    <a:pt x="339" y="31"/>
                  </a:cubicBezTo>
                  <a:cubicBezTo>
                    <a:pt x="303" y="11"/>
                    <a:pt x="266" y="0"/>
                    <a:pt x="226" y="0"/>
                  </a:cubicBezTo>
                  <a:cubicBezTo>
                    <a:pt x="223" y="0"/>
                    <a:pt x="221" y="0"/>
                    <a:pt x="2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0" name="Google Shape;5520;p199"/>
            <p:cNvSpPr/>
            <p:nvPr/>
          </p:nvSpPr>
          <p:spPr>
            <a:xfrm>
              <a:off x="7326650" y="1069075"/>
              <a:ext cx="8200" cy="37675"/>
            </a:xfrm>
            <a:custGeom>
              <a:avLst/>
              <a:gdLst/>
              <a:ahLst/>
              <a:cxnLst/>
              <a:rect l="l" t="t" r="r" b="b"/>
              <a:pathLst>
                <a:path w="328" h="1507" extrusionOk="0">
                  <a:moveTo>
                    <a:pt x="74" y="1"/>
                  </a:moveTo>
                  <a:cubicBezTo>
                    <a:pt x="45" y="1"/>
                    <a:pt x="16" y="21"/>
                    <a:pt x="13" y="61"/>
                  </a:cubicBezTo>
                  <a:cubicBezTo>
                    <a:pt x="0" y="175"/>
                    <a:pt x="14" y="291"/>
                    <a:pt x="24" y="405"/>
                  </a:cubicBezTo>
                  <a:cubicBezTo>
                    <a:pt x="34" y="524"/>
                    <a:pt x="47" y="643"/>
                    <a:pt x="56" y="762"/>
                  </a:cubicBezTo>
                  <a:cubicBezTo>
                    <a:pt x="64" y="876"/>
                    <a:pt x="71" y="992"/>
                    <a:pt x="76" y="1107"/>
                  </a:cubicBezTo>
                  <a:cubicBezTo>
                    <a:pt x="81" y="1220"/>
                    <a:pt x="64" y="1356"/>
                    <a:pt x="115" y="1461"/>
                  </a:cubicBezTo>
                  <a:cubicBezTo>
                    <a:pt x="131" y="1493"/>
                    <a:pt x="158" y="1507"/>
                    <a:pt x="187" y="1507"/>
                  </a:cubicBezTo>
                  <a:cubicBezTo>
                    <a:pt x="228" y="1507"/>
                    <a:pt x="272" y="1478"/>
                    <a:pt x="288" y="1438"/>
                  </a:cubicBezTo>
                  <a:cubicBezTo>
                    <a:pt x="328" y="1339"/>
                    <a:pt x="295" y="1197"/>
                    <a:pt x="288" y="1093"/>
                  </a:cubicBezTo>
                  <a:cubicBezTo>
                    <a:pt x="280" y="973"/>
                    <a:pt x="269" y="854"/>
                    <a:pt x="257" y="735"/>
                  </a:cubicBezTo>
                  <a:cubicBezTo>
                    <a:pt x="244" y="620"/>
                    <a:pt x="232" y="505"/>
                    <a:pt x="215" y="391"/>
                  </a:cubicBezTo>
                  <a:cubicBezTo>
                    <a:pt x="198" y="275"/>
                    <a:pt x="181" y="152"/>
                    <a:pt x="136" y="44"/>
                  </a:cubicBezTo>
                  <a:cubicBezTo>
                    <a:pt x="124" y="15"/>
                    <a:pt x="99"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1" name="Google Shape;5521;p199"/>
            <p:cNvSpPr/>
            <p:nvPr/>
          </p:nvSpPr>
          <p:spPr>
            <a:xfrm>
              <a:off x="7316900" y="1077000"/>
              <a:ext cx="27125" cy="21475"/>
            </a:xfrm>
            <a:custGeom>
              <a:avLst/>
              <a:gdLst/>
              <a:ahLst/>
              <a:cxnLst/>
              <a:rect l="l" t="t" r="r" b="b"/>
              <a:pathLst>
                <a:path w="1085" h="859" extrusionOk="0">
                  <a:moveTo>
                    <a:pt x="1022" y="1"/>
                  </a:moveTo>
                  <a:cubicBezTo>
                    <a:pt x="1013" y="1"/>
                    <a:pt x="1004" y="3"/>
                    <a:pt x="994" y="9"/>
                  </a:cubicBezTo>
                  <a:cubicBezTo>
                    <a:pt x="915" y="60"/>
                    <a:pt x="835" y="108"/>
                    <a:pt x="758" y="165"/>
                  </a:cubicBezTo>
                  <a:cubicBezTo>
                    <a:pt x="679" y="224"/>
                    <a:pt x="600" y="283"/>
                    <a:pt x="523" y="343"/>
                  </a:cubicBezTo>
                  <a:cubicBezTo>
                    <a:pt x="446" y="401"/>
                    <a:pt x="370" y="457"/>
                    <a:pt x="292" y="514"/>
                  </a:cubicBezTo>
                  <a:cubicBezTo>
                    <a:pt x="208" y="574"/>
                    <a:pt x="110" y="625"/>
                    <a:pt x="48" y="710"/>
                  </a:cubicBezTo>
                  <a:cubicBezTo>
                    <a:pt x="1" y="774"/>
                    <a:pt x="66" y="859"/>
                    <a:pt x="136" y="859"/>
                  </a:cubicBezTo>
                  <a:cubicBezTo>
                    <a:pt x="144" y="859"/>
                    <a:pt x="152" y="858"/>
                    <a:pt x="161" y="855"/>
                  </a:cubicBezTo>
                  <a:cubicBezTo>
                    <a:pt x="253" y="829"/>
                    <a:pt x="332" y="752"/>
                    <a:pt x="407" y="693"/>
                  </a:cubicBezTo>
                  <a:cubicBezTo>
                    <a:pt x="488" y="631"/>
                    <a:pt x="568" y="568"/>
                    <a:pt x="647" y="503"/>
                  </a:cubicBezTo>
                  <a:cubicBezTo>
                    <a:pt x="721" y="442"/>
                    <a:pt x="792" y="378"/>
                    <a:pt x="861" y="312"/>
                  </a:cubicBezTo>
                  <a:cubicBezTo>
                    <a:pt x="932" y="242"/>
                    <a:pt x="994" y="167"/>
                    <a:pt x="1057" y="90"/>
                  </a:cubicBezTo>
                  <a:cubicBezTo>
                    <a:pt x="1085" y="56"/>
                    <a:pt x="1061" y="1"/>
                    <a:pt x="10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2" name="Google Shape;5522;p199"/>
            <p:cNvSpPr/>
            <p:nvPr/>
          </p:nvSpPr>
          <p:spPr>
            <a:xfrm>
              <a:off x="7316275" y="1080100"/>
              <a:ext cx="25525" cy="20675"/>
            </a:xfrm>
            <a:custGeom>
              <a:avLst/>
              <a:gdLst/>
              <a:ahLst/>
              <a:cxnLst/>
              <a:rect l="l" t="t" r="r" b="b"/>
              <a:pathLst>
                <a:path w="1021" h="827" extrusionOk="0">
                  <a:moveTo>
                    <a:pt x="79" y="0"/>
                  </a:moveTo>
                  <a:cubicBezTo>
                    <a:pt x="52" y="0"/>
                    <a:pt x="24" y="21"/>
                    <a:pt x="14" y="46"/>
                  </a:cubicBezTo>
                  <a:cubicBezTo>
                    <a:pt x="0" y="80"/>
                    <a:pt x="14" y="112"/>
                    <a:pt x="44" y="134"/>
                  </a:cubicBezTo>
                  <a:cubicBezTo>
                    <a:pt x="161" y="220"/>
                    <a:pt x="270" y="313"/>
                    <a:pt x="380" y="404"/>
                  </a:cubicBezTo>
                  <a:cubicBezTo>
                    <a:pt x="493" y="500"/>
                    <a:pt x="598" y="603"/>
                    <a:pt x="701" y="708"/>
                  </a:cubicBezTo>
                  <a:cubicBezTo>
                    <a:pt x="724" y="731"/>
                    <a:pt x="746" y="756"/>
                    <a:pt x="769" y="779"/>
                  </a:cubicBezTo>
                  <a:cubicBezTo>
                    <a:pt x="801" y="808"/>
                    <a:pt x="843" y="827"/>
                    <a:pt x="884" y="827"/>
                  </a:cubicBezTo>
                  <a:cubicBezTo>
                    <a:pt x="911" y="827"/>
                    <a:pt x="938" y="819"/>
                    <a:pt x="962" y="801"/>
                  </a:cubicBezTo>
                  <a:cubicBezTo>
                    <a:pt x="1014" y="760"/>
                    <a:pt x="1020" y="682"/>
                    <a:pt x="991" y="625"/>
                  </a:cubicBezTo>
                  <a:cubicBezTo>
                    <a:pt x="971" y="588"/>
                    <a:pt x="932" y="555"/>
                    <a:pt x="902" y="526"/>
                  </a:cubicBezTo>
                  <a:cubicBezTo>
                    <a:pt x="794" y="418"/>
                    <a:pt x="672" y="322"/>
                    <a:pt x="545" y="234"/>
                  </a:cubicBezTo>
                  <a:cubicBezTo>
                    <a:pt x="477" y="188"/>
                    <a:pt x="409" y="143"/>
                    <a:pt x="335" y="108"/>
                  </a:cubicBezTo>
                  <a:cubicBezTo>
                    <a:pt x="258" y="71"/>
                    <a:pt x="179" y="35"/>
                    <a:pt x="99" y="4"/>
                  </a:cubicBezTo>
                  <a:cubicBezTo>
                    <a:pt x="93" y="2"/>
                    <a:pt x="86" y="0"/>
                    <a:pt x="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3" name="Google Shape;5523;p199"/>
            <p:cNvSpPr/>
            <p:nvPr/>
          </p:nvSpPr>
          <p:spPr>
            <a:xfrm>
              <a:off x="7248175" y="1094925"/>
              <a:ext cx="9625" cy="7525"/>
            </a:xfrm>
            <a:custGeom>
              <a:avLst/>
              <a:gdLst/>
              <a:ahLst/>
              <a:cxnLst/>
              <a:rect l="l" t="t" r="r" b="b"/>
              <a:pathLst>
                <a:path w="385" h="301" extrusionOk="0">
                  <a:moveTo>
                    <a:pt x="193" y="1"/>
                  </a:moveTo>
                  <a:cubicBezTo>
                    <a:pt x="0" y="1"/>
                    <a:pt x="0" y="300"/>
                    <a:pt x="193" y="300"/>
                  </a:cubicBezTo>
                  <a:cubicBezTo>
                    <a:pt x="385" y="300"/>
                    <a:pt x="385" y="1"/>
                    <a:pt x="1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4" name="Google Shape;5524;p199"/>
            <p:cNvSpPr/>
            <p:nvPr/>
          </p:nvSpPr>
          <p:spPr>
            <a:xfrm>
              <a:off x="7381275" y="1104725"/>
              <a:ext cx="9100" cy="9150"/>
            </a:xfrm>
            <a:custGeom>
              <a:avLst/>
              <a:gdLst/>
              <a:ahLst/>
              <a:cxnLst/>
              <a:rect l="l" t="t" r="r" b="b"/>
              <a:pathLst>
                <a:path w="364" h="366" extrusionOk="0">
                  <a:moveTo>
                    <a:pt x="189" y="1"/>
                  </a:moveTo>
                  <a:cubicBezTo>
                    <a:pt x="187" y="1"/>
                    <a:pt x="184" y="1"/>
                    <a:pt x="181" y="1"/>
                  </a:cubicBezTo>
                  <a:cubicBezTo>
                    <a:pt x="166" y="2"/>
                    <a:pt x="151" y="5"/>
                    <a:pt x="134" y="7"/>
                  </a:cubicBezTo>
                  <a:cubicBezTo>
                    <a:pt x="103" y="16"/>
                    <a:pt x="76" y="32"/>
                    <a:pt x="55" y="53"/>
                  </a:cubicBezTo>
                  <a:lnTo>
                    <a:pt x="25" y="90"/>
                  </a:lnTo>
                  <a:cubicBezTo>
                    <a:pt x="10" y="118"/>
                    <a:pt x="2" y="149"/>
                    <a:pt x="1" y="181"/>
                  </a:cubicBezTo>
                  <a:cubicBezTo>
                    <a:pt x="4" y="198"/>
                    <a:pt x="5" y="214"/>
                    <a:pt x="9" y="229"/>
                  </a:cubicBezTo>
                  <a:cubicBezTo>
                    <a:pt x="13" y="254"/>
                    <a:pt x="24" y="274"/>
                    <a:pt x="41" y="291"/>
                  </a:cubicBezTo>
                  <a:cubicBezTo>
                    <a:pt x="53" y="311"/>
                    <a:pt x="70" y="326"/>
                    <a:pt x="90" y="337"/>
                  </a:cubicBezTo>
                  <a:cubicBezTo>
                    <a:pt x="98" y="343"/>
                    <a:pt x="107" y="345"/>
                    <a:pt x="117" y="348"/>
                  </a:cubicBezTo>
                  <a:cubicBezTo>
                    <a:pt x="120" y="348"/>
                    <a:pt x="121" y="351"/>
                    <a:pt x="124" y="353"/>
                  </a:cubicBezTo>
                  <a:cubicBezTo>
                    <a:pt x="127" y="354"/>
                    <a:pt x="132" y="354"/>
                    <a:pt x="137" y="356"/>
                  </a:cubicBezTo>
                  <a:cubicBezTo>
                    <a:pt x="138" y="356"/>
                    <a:pt x="140" y="357"/>
                    <a:pt x="141" y="357"/>
                  </a:cubicBezTo>
                  <a:lnTo>
                    <a:pt x="138" y="356"/>
                  </a:lnTo>
                  <a:lnTo>
                    <a:pt x="138" y="356"/>
                  </a:lnTo>
                  <a:cubicBezTo>
                    <a:pt x="151" y="360"/>
                    <a:pt x="164" y="365"/>
                    <a:pt x="178" y="365"/>
                  </a:cubicBezTo>
                  <a:cubicBezTo>
                    <a:pt x="180" y="365"/>
                    <a:pt x="181" y="365"/>
                    <a:pt x="183" y="365"/>
                  </a:cubicBezTo>
                  <a:cubicBezTo>
                    <a:pt x="195" y="363"/>
                    <a:pt x="209" y="362"/>
                    <a:pt x="223" y="360"/>
                  </a:cubicBezTo>
                  <a:cubicBezTo>
                    <a:pt x="237" y="356"/>
                    <a:pt x="249" y="350"/>
                    <a:pt x="262" y="342"/>
                  </a:cubicBezTo>
                  <a:cubicBezTo>
                    <a:pt x="266" y="340"/>
                    <a:pt x="269" y="340"/>
                    <a:pt x="274" y="337"/>
                  </a:cubicBezTo>
                  <a:lnTo>
                    <a:pt x="309" y="309"/>
                  </a:lnTo>
                  <a:cubicBezTo>
                    <a:pt x="328" y="292"/>
                    <a:pt x="340" y="274"/>
                    <a:pt x="348" y="251"/>
                  </a:cubicBezTo>
                  <a:cubicBezTo>
                    <a:pt x="359" y="229"/>
                    <a:pt x="363" y="206"/>
                    <a:pt x="363" y="181"/>
                  </a:cubicBezTo>
                  <a:cubicBezTo>
                    <a:pt x="363" y="157"/>
                    <a:pt x="359" y="134"/>
                    <a:pt x="348" y="112"/>
                  </a:cubicBezTo>
                  <a:cubicBezTo>
                    <a:pt x="340" y="90"/>
                    <a:pt x="328" y="70"/>
                    <a:pt x="309" y="53"/>
                  </a:cubicBezTo>
                  <a:cubicBezTo>
                    <a:pt x="294" y="36"/>
                    <a:pt x="274" y="24"/>
                    <a:pt x="252" y="16"/>
                  </a:cubicBezTo>
                  <a:cubicBezTo>
                    <a:pt x="233" y="7"/>
                    <a:pt x="212" y="1"/>
                    <a:pt x="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5" name="Google Shape;5525;p199"/>
            <p:cNvSpPr/>
            <p:nvPr/>
          </p:nvSpPr>
          <p:spPr>
            <a:xfrm>
              <a:off x="7203375" y="848625"/>
              <a:ext cx="5500" cy="52650"/>
            </a:xfrm>
            <a:custGeom>
              <a:avLst/>
              <a:gdLst/>
              <a:ahLst/>
              <a:cxnLst/>
              <a:rect l="l" t="t" r="r" b="b"/>
              <a:pathLst>
                <a:path w="220" h="2106" extrusionOk="0">
                  <a:moveTo>
                    <a:pt x="136" y="1"/>
                  </a:moveTo>
                  <a:cubicBezTo>
                    <a:pt x="117" y="1"/>
                    <a:pt x="98" y="13"/>
                    <a:pt x="96" y="39"/>
                  </a:cubicBezTo>
                  <a:cubicBezTo>
                    <a:pt x="79" y="394"/>
                    <a:pt x="59" y="750"/>
                    <a:pt x="44" y="1105"/>
                  </a:cubicBezTo>
                  <a:cubicBezTo>
                    <a:pt x="36" y="1277"/>
                    <a:pt x="25" y="1448"/>
                    <a:pt x="18" y="1619"/>
                  </a:cubicBezTo>
                  <a:cubicBezTo>
                    <a:pt x="14" y="1710"/>
                    <a:pt x="7" y="1803"/>
                    <a:pt x="7" y="1896"/>
                  </a:cubicBezTo>
                  <a:cubicBezTo>
                    <a:pt x="5" y="1970"/>
                    <a:pt x="1" y="2033"/>
                    <a:pt x="50" y="2090"/>
                  </a:cubicBezTo>
                  <a:cubicBezTo>
                    <a:pt x="59" y="2101"/>
                    <a:pt x="72" y="2106"/>
                    <a:pt x="86" y="2106"/>
                  </a:cubicBezTo>
                  <a:cubicBezTo>
                    <a:pt x="100" y="2106"/>
                    <a:pt x="115" y="2100"/>
                    <a:pt x="126" y="2090"/>
                  </a:cubicBezTo>
                  <a:cubicBezTo>
                    <a:pt x="181" y="2041"/>
                    <a:pt x="183" y="1967"/>
                    <a:pt x="189" y="1896"/>
                  </a:cubicBezTo>
                  <a:cubicBezTo>
                    <a:pt x="198" y="1803"/>
                    <a:pt x="201" y="1710"/>
                    <a:pt x="206" y="1619"/>
                  </a:cubicBezTo>
                  <a:cubicBezTo>
                    <a:pt x="215" y="1448"/>
                    <a:pt x="217" y="1277"/>
                    <a:pt x="218" y="1105"/>
                  </a:cubicBezTo>
                  <a:cubicBezTo>
                    <a:pt x="220" y="749"/>
                    <a:pt x="204" y="395"/>
                    <a:pt x="177" y="39"/>
                  </a:cubicBezTo>
                  <a:cubicBezTo>
                    <a:pt x="174" y="13"/>
                    <a:pt x="155" y="1"/>
                    <a:pt x="1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6" name="Google Shape;5526;p199"/>
            <p:cNvSpPr/>
            <p:nvPr/>
          </p:nvSpPr>
          <p:spPr>
            <a:xfrm>
              <a:off x="7193025" y="857400"/>
              <a:ext cx="27800" cy="30475"/>
            </a:xfrm>
            <a:custGeom>
              <a:avLst/>
              <a:gdLst/>
              <a:ahLst/>
              <a:cxnLst/>
              <a:rect l="l" t="t" r="r" b="b"/>
              <a:pathLst>
                <a:path w="1112" h="1219" extrusionOk="0">
                  <a:moveTo>
                    <a:pt x="1036" y="0"/>
                  </a:moveTo>
                  <a:cubicBezTo>
                    <a:pt x="1024" y="0"/>
                    <a:pt x="1011" y="4"/>
                    <a:pt x="1000" y="14"/>
                  </a:cubicBezTo>
                  <a:lnTo>
                    <a:pt x="1000" y="15"/>
                  </a:lnTo>
                  <a:cubicBezTo>
                    <a:pt x="800" y="173"/>
                    <a:pt x="618" y="342"/>
                    <a:pt x="445" y="529"/>
                  </a:cubicBezTo>
                  <a:cubicBezTo>
                    <a:pt x="362" y="619"/>
                    <a:pt x="280" y="710"/>
                    <a:pt x="205" y="805"/>
                  </a:cubicBezTo>
                  <a:cubicBezTo>
                    <a:pt x="163" y="856"/>
                    <a:pt x="123" y="907"/>
                    <a:pt x="84" y="960"/>
                  </a:cubicBezTo>
                  <a:cubicBezTo>
                    <a:pt x="43" y="1014"/>
                    <a:pt x="3" y="1069"/>
                    <a:pt x="1" y="1140"/>
                  </a:cubicBezTo>
                  <a:cubicBezTo>
                    <a:pt x="1" y="1181"/>
                    <a:pt x="38" y="1218"/>
                    <a:pt x="78" y="1218"/>
                  </a:cubicBezTo>
                  <a:cubicBezTo>
                    <a:pt x="85" y="1218"/>
                    <a:pt x="93" y="1217"/>
                    <a:pt x="100" y="1214"/>
                  </a:cubicBezTo>
                  <a:cubicBezTo>
                    <a:pt x="214" y="1176"/>
                    <a:pt x="280" y="1041"/>
                    <a:pt x="351" y="952"/>
                  </a:cubicBezTo>
                  <a:cubicBezTo>
                    <a:pt x="428" y="852"/>
                    <a:pt x="506" y="753"/>
                    <a:pt x="586" y="654"/>
                  </a:cubicBezTo>
                  <a:cubicBezTo>
                    <a:pt x="745" y="463"/>
                    <a:pt x="908" y="274"/>
                    <a:pt x="1075" y="89"/>
                  </a:cubicBezTo>
                  <a:cubicBezTo>
                    <a:pt x="1111" y="48"/>
                    <a:pt x="1077" y="0"/>
                    <a:pt x="10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7" name="Google Shape;5527;p199"/>
            <p:cNvSpPr/>
            <p:nvPr/>
          </p:nvSpPr>
          <p:spPr>
            <a:xfrm>
              <a:off x="7191825" y="860825"/>
              <a:ext cx="30325" cy="29300"/>
            </a:xfrm>
            <a:custGeom>
              <a:avLst/>
              <a:gdLst/>
              <a:ahLst/>
              <a:cxnLst/>
              <a:rect l="l" t="t" r="r" b="b"/>
              <a:pathLst>
                <a:path w="1213" h="1172" extrusionOk="0">
                  <a:moveTo>
                    <a:pt x="63" y="0"/>
                  </a:moveTo>
                  <a:cubicBezTo>
                    <a:pt x="28" y="0"/>
                    <a:pt x="1" y="43"/>
                    <a:pt x="30" y="77"/>
                  </a:cubicBezTo>
                  <a:cubicBezTo>
                    <a:pt x="199" y="269"/>
                    <a:pt x="362" y="466"/>
                    <a:pt x="538" y="651"/>
                  </a:cubicBezTo>
                  <a:cubicBezTo>
                    <a:pt x="625" y="742"/>
                    <a:pt x="710" y="832"/>
                    <a:pt x="796" y="921"/>
                  </a:cubicBezTo>
                  <a:cubicBezTo>
                    <a:pt x="881" y="1011"/>
                    <a:pt x="980" y="1158"/>
                    <a:pt x="1111" y="1171"/>
                  </a:cubicBezTo>
                  <a:cubicBezTo>
                    <a:pt x="1113" y="1172"/>
                    <a:pt x="1115" y="1172"/>
                    <a:pt x="1117" y="1172"/>
                  </a:cubicBezTo>
                  <a:cubicBezTo>
                    <a:pt x="1163" y="1172"/>
                    <a:pt x="1212" y="1122"/>
                    <a:pt x="1206" y="1076"/>
                  </a:cubicBezTo>
                  <a:cubicBezTo>
                    <a:pt x="1191" y="946"/>
                    <a:pt x="1051" y="855"/>
                    <a:pt x="960" y="772"/>
                  </a:cubicBezTo>
                  <a:lnTo>
                    <a:pt x="961" y="772"/>
                  </a:lnTo>
                  <a:lnTo>
                    <a:pt x="679" y="512"/>
                  </a:lnTo>
                  <a:cubicBezTo>
                    <a:pt x="489" y="338"/>
                    <a:pt x="290" y="178"/>
                    <a:pt x="94" y="12"/>
                  </a:cubicBezTo>
                  <a:cubicBezTo>
                    <a:pt x="84" y="4"/>
                    <a:pt x="73"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8" name="Google Shape;5528;p199"/>
            <p:cNvSpPr/>
            <p:nvPr/>
          </p:nvSpPr>
          <p:spPr>
            <a:xfrm>
              <a:off x="7234750" y="657300"/>
              <a:ext cx="7500" cy="5850"/>
            </a:xfrm>
            <a:custGeom>
              <a:avLst/>
              <a:gdLst/>
              <a:ahLst/>
              <a:cxnLst/>
              <a:rect l="l" t="t" r="r" b="b"/>
              <a:pathLst>
                <a:path w="300" h="234" extrusionOk="0">
                  <a:moveTo>
                    <a:pt x="150" y="0"/>
                  </a:moveTo>
                  <a:cubicBezTo>
                    <a:pt x="0" y="0"/>
                    <a:pt x="0" y="233"/>
                    <a:pt x="150" y="233"/>
                  </a:cubicBezTo>
                  <a:cubicBezTo>
                    <a:pt x="300" y="233"/>
                    <a:pt x="300" y="0"/>
                    <a:pt x="1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9" name="Google Shape;5529;p199"/>
            <p:cNvSpPr/>
            <p:nvPr/>
          </p:nvSpPr>
          <p:spPr>
            <a:xfrm>
              <a:off x="7260900" y="654650"/>
              <a:ext cx="9625" cy="9575"/>
            </a:xfrm>
            <a:custGeom>
              <a:avLst/>
              <a:gdLst/>
              <a:ahLst/>
              <a:cxnLst/>
              <a:rect l="l" t="t" r="r" b="b"/>
              <a:pathLst>
                <a:path w="385" h="383" extrusionOk="0">
                  <a:moveTo>
                    <a:pt x="200" y="1"/>
                  </a:moveTo>
                  <a:cubicBezTo>
                    <a:pt x="197" y="1"/>
                    <a:pt x="195" y="1"/>
                    <a:pt x="192" y="1"/>
                  </a:cubicBezTo>
                  <a:cubicBezTo>
                    <a:pt x="175" y="3"/>
                    <a:pt x="158" y="6"/>
                    <a:pt x="143" y="7"/>
                  </a:cubicBezTo>
                  <a:cubicBezTo>
                    <a:pt x="118" y="14"/>
                    <a:pt x="96" y="26"/>
                    <a:pt x="78" y="41"/>
                  </a:cubicBezTo>
                  <a:cubicBezTo>
                    <a:pt x="56" y="55"/>
                    <a:pt x="41" y="74"/>
                    <a:pt x="28" y="95"/>
                  </a:cubicBezTo>
                  <a:cubicBezTo>
                    <a:pt x="22" y="111"/>
                    <a:pt x="16" y="126"/>
                    <a:pt x="10" y="142"/>
                  </a:cubicBezTo>
                  <a:cubicBezTo>
                    <a:pt x="1" y="166"/>
                    <a:pt x="1" y="191"/>
                    <a:pt x="5" y="217"/>
                  </a:cubicBezTo>
                  <a:cubicBezTo>
                    <a:pt x="7" y="242"/>
                    <a:pt x="15" y="265"/>
                    <a:pt x="28" y="288"/>
                  </a:cubicBezTo>
                  <a:cubicBezTo>
                    <a:pt x="39" y="301"/>
                    <a:pt x="49" y="313"/>
                    <a:pt x="58" y="327"/>
                  </a:cubicBezTo>
                  <a:cubicBezTo>
                    <a:pt x="82" y="350"/>
                    <a:pt x="110" y="365"/>
                    <a:pt x="143" y="375"/>
                  </a:cubicBezTo>
                  <a:cubicBezTo>
                    <a:pt x="144" y="375"/>
                    <a:pt x="146" y="376"/>
                    <a:pt x="147" y="376"/>
                  </a:cubicBezTo>
                  <a:lnTo>
                    <a:pt x="150" y="376"/>
                  </a:lnTo>
                  <a:cubicBezTo>
                    <a:pt x="152" y="378"/>
                    <a:pt x="191" y="382"/>
                    <a:pt x="194" y="382"/>
                  </a:cubicBezTo>
                  <a:cubicBezTo>
                    <a:pt x="196" y="383"/>
                    <a:pt x="198" y="383"/>
                    <a:pt x="200" y="383"/>
                  </a:cubicBezTo>
                  <a:cubicBezTo>
                    <a:pt x="213" y="383"/>
                    <a:pt x="225" y="379"/>
                    <a:pt x="238" y="376"/>
                  </a:cubicBezTo>
                  <a:lnTo>
                    <a:pt x="243" y="375"/>
                  </a:lnTo>
                  <a:cubicBezTo>
                    <a:pt x="268" y="368"/>
                    <a:pt x="289" y="358"/>
                    <a:pt x="308" y="341"/>
                  </a:cubicBezTo>
                  <a:cubicBezTo>
                    <a:pt x="329" y="327"/>
                    <a:pt x="345" y="310"/>
                    <a:pt x="357" y="287"/>
                  </a:cubicBezTo>
                  <a:cubicBezTo>
                    <a:pt x="363" y="273"/>
                    <a:pt x="370" y="257"/>
                    <a:pt x="376" y="242"/>
                  </a:cubicBezTo>
                  <a:cubicBezTo>
                    <a:pt x="383" y="217"/>
                    <a:pt x="385" y="191"/>
                    <a:pt x="380" y="166"/>
                  </a:cubicBezTo>
                  <a:cubicBezTo>
                    <a:pt x="379" y="140"/>
                    <a:pt x="371" y="117"/>
                    <a:pt x="357" y="95"/>
                  </a:cubicBezTo>
                  <a:lnTo>
                    <a:pt x="328" y="57"/>
                  </a:lnTo>
                  <a:cubicBezTo>
                    <a:pt x="309" y="38"/>
                    <a:pt x="289" y="24"/>
                    <a:pt x="266" y="17"/>
                  </a:cubicBezTo>
                  <a:cubicBezTo>
                    <a:pt x="245" y="7"/>
                    <a:pt x="223"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0" name="Google Shape;5530;p199"/>
            <p:cNvSpPr/>
            <p:nvPr/>
          </p:nvSpPr>
          <p:spPr>
            <a:xfrm>
              <a:off x="7300225" y="656025"/>
              <a:ext cx="9275" cy="9250"/>
            </a:xfrm>
            <a:custGeom>
              <a:avLst/>
              <a:gdLst/>
              <a:ahLst/>
              <a:cxnLst/>
              <a:rect l="l" t="t" r="r" b="b"/>
              <a:pathLst>
                <a:path w="371" h="370" extrusionOk="0">
                  <a:moveTo>
                    <a:pt x="192" y="0"/>
                  </a:moveTo>
                  <a:cubicBezTo>
                    <a:pt x="162" y="0"/>
                    <a:pt x="127" y="8"/>
                    <a:pt x="102" y="23"/>
                  </a:cubicBezTo>
                  <a:cubicBezTo>
                    <a:pt x="98" y="26"/>
                    <a:pt x="93" y="29"/>
                    <a:pt x="90" y="31"/>
                  </a:cubicBezTo>
                  <a:cubicBezTo>
                    <a:pt x="62" y="48"/>
                    <a:pt x="40" y="70"/>
                    <a:pt x="25" y="97"/>
                  </a:cubicBezTo>
                  <a:cubicBezTo>
                    <a:pt x="8" y="125"/>
                    <a:pt x="0" y="156"/>
                    <a:pt x="0" y="188"/>
                  </a:cubicBezTo>
                  <a:cubicBezTo>
                    <a:pt x="2" y="204"/>
                    <a:pt x="5" y="219"/>
                    <a:pt x="6" y="236"/>
                  </a:cubicBezTo>
                  <a:cubicBezTo>
                    <a:pt x="16" y="267"/>
                    <a:pt x="31" y="293"/>
                    <a:pt x="53" y="315"/>
                  </a:cubicBezTo>
                  <a:cubicBezTo>
                    <a:pt x="70" y="334"/>
                    <a:pt x="90" y="346"/>
                    <a:pt x="111" y="354"/>
                  </a:cubicBezTo>
                  <a:cubicBezTo>
                    <a:pt x="133" y="364"/>
                    <a:pt x="156" y="369"/>
                    <a:pt x="181" y="369"/>
                  </a:cubicBezTo>
                  <a:cubicBezTo>
                    <a:pt x="213" y="369"/>
                    <a:pt x="244" y="360"/>
                    <a:pt x="272" y="344"/>
                  </a:cubicBezTo>
                  <a:cubicBezTo>
                    <a:pt x="300" y="327"/>
                    <a:pt x="321" y="306"/>
                    <a:pt x="337" y="280"/>
                  </a:cubicBezTo>
                  <a:cubicBezTo>
                    <a:pt x="340" y="275"/>
                    <a:pt x="343" y="270"/>
                    <a:pt x="344" y="267"/>
                  </a:cubicBezTo>
                  <a:cubicBezTo>
                    <a:pt x="358" y="246"/>
                    <a:pt x="365" y="224"/>
                    <a:pt x="366" y="201"/>
                  </a:cubicBezTo>
                  <a:cubicBezTo>
                    <a:pt x="369" y="193"/>
                    <a:pt x="369" y="184"/>
                    <a:pt x="369" y="176"/>
                  </a:cubicBezTo>
                  <a:cubicBezTo>
                    <a:pt x="371" y="151"/>
                    <a:pt x="368" y="144"/>
                    <a:pt x="363" y="128"/>
                  </a:cubicBezTo>
                  <a:lnTo>
                    <a:pt x="361" y="128"/>
                  </a:lnTo>
                  <a:cubicBezTo>
                    <a:pt x="361" y="128"/>
                    <a:pt x="361" y="127"/>
                    <a:pt x="361" y="127"/>
                  </a:cubicBezTo>
                  <a:cubicBezTo>
                    <a:pt x="349" y="94"/>
                    <a:pt x="343" y="76"/>
                    <a:pt x="318" y="51"/>
                  </a:cubicBezTo>
                  <a:cubicBezTo>
                    <a:pt x="292" y="26"/>
                    <a:pt x="275" y="19"/>
                    <a:pt x="243" y="6"/>
                  </a:cubicBezTo>
                  <a:lnTo>
                    <a:pt x="241" y="6"/>
                  </a:lnTo>
                  <a:cubicBezTo>
                    <a:pt x="224" y="0"/>
                    <a:pt x="218" y="0"/>
                    <a:pt x="1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1" name="Google Shape;5531;p199"/>
            <p:cNvSpPr/>
            <p:nvPr/>
          </p:nvSpPr>
          <p:spPr>
            <a:xfrm>
              <a:off x="7340450" y="655625"/>
              <a:ext cx="8950" cy="8950"/>
            </a:xfrm>
            <a:custGeom>
              <a:avLst/>
              <a:gdLst/>
              <a:ahLst/>
              <a:cxnLst/>
              <a:rect l="l" t="t" r="r" b="b"/>
              <a:pathLst>
                <a:path w="358" h="358" extrusionOk="0">
                  <a:moveTo>
                    <a:pt x="178" y="1"/>
                  </a:moveTo>
                  <a:cubicBezTo>
                    <a:pt x="154" y="1"/>
                    <a:pt x="132" y="5"/>
                    <a:pt x="111" y="16"/>
                  </a:cubicBezTo>
                  <a:cubicBezTo>
                    <a:pt x="89" y="24"/>
                    <a:pt x="69" y="36"/>
                    <a:pt x="53" y="53"/>
                  </a:cubicBezTo>
                  <a:cubicBezTo>
                    <a:pt x="36" y="70"/>
                    <a:pt x="24" y="89"/>
                    <a:pt x="16" y="110"/>
                  </a:cubicBezTo>
                  <a:cubicBezTo>
                    <a:pt x="6" y="132"/>
                    <a:pt x="1" y="155"/>
                    <a:pt x="1" y="180"/>
                  </a:cubicBezTo>
                  <a:cubicBezTo>
                    <a:pt x="4" y="195"/>
                    <a:pt x="6" y="211"/>
                    <a:pt x="7" y="226"/>
                  </a:cubicBezTo>
                  <a:cubicBezTo>
                    <a:pt x="16" y="257"/>
                    <a:pt x="32" y="283"/>
                    <a:pt x="53" y="305"/>
                  </a:cubicBezTo>
                  <a:cubicBezTo>
                    <a:pt x="66" y="314"/>
                    <a:pt x="77" y="323"/>
                    <a:pt x="89" y="333"/>
                  </a:cubicBezTo>
                  <a:cubicBezTo>
                    <a:pt x="117" y="350"/>
                    <a:pt x="148" y="357"/>
                    <a:pt x="178" y="357"/>
                  </a:cubicBezTo>
                  <a:cubicBezTo>
                    <a:pt x="203" y="357"/>
                    <a:pt x="226" y="353"/>
                    <a:pt x="248" y="342"/>
                  </a:cubicBezTo>
                  <a:cubicBezTo>
                    <a:pt x="270" y="334"/>
                    <a:pt x="288" y="322"/>
                    <a:pt x="305" y="305"/>
                  </a:cubicBezTo>
                  <a:cubicBezTo>
                    <a:pt x="322" y="288"/>
                    <a:pt x="334" y="269"/>
                    <a:pt x="342" y="248"/>
                  </a:cubicBezTo>
                  <a:cubicBezTo>
                    <a:pt x="353" y="226"/>
                    <a:pt x="357" y="203"/>
                    <a:pt x="356" y="180"/>
                  </a:cubicBezTo>
                  <a:cubicBezTo>
                    <a:pt x="354" y="163"/>
                    <a:pt x="353" y="147"/>
                    <a:pt x="350" y="132"/>
                  </a:cubicBezTo>
                  <a:cubicBezTo>
                    <a:pt x="342" y="101"/>
                    <a:pt x="327" y="75"/>
                    <a:pt x="305" y="53"/>
                  </a:cubicBezTo>
                  <a:cubicBezTo>
                    <a:pt x="293" y="44"/>
                    <a:pt x="280" y="35"/>
                    <a:pt x="268" y="25"/>
                  </a:cubicBezTo>
                  <a:cubicBezTo>
                    <a:pt x="240" y="10"/>
                    <a:pt x="211" y="1"/>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2" name="Google Shape;5532;p199"/>
            <p:cNvSpPr/>
            <p:nvPr/>
          </p:nvSpPr>
          <p:spPr>
            <a:xfrm>
              <a:off x="7381425" y="656925"/>
              <a:ext cx="9525" cy="8750"/>
            </a:xfrm>
            <a:custGeom>
              <a:avLst/>
              <a:gdLst/>
              <a:ahLst/>
              <a:cxnLst/>
              <a:rect l="l" t="t" r="r" b="b"/>
              <a:pathLst>
                <a:path w="381" h="350" extrusionOk="0">
                  <a:moveTo>
                    <a:pt x="177" y="0"/>
                  </a:moveTo>
                  <a:cubicBezTo>
                    <a:pt x="161" y="0"/>
                    <a:pt x="146" y="3"/>
                    <a:pt x="131" y="7"/>
                  </a:cubicBezTo>
                  <a:cubicBezTo>
                    <a:pt x="101" y="15"/>
                    <a:pt x="75" y="31"/>
                    <a:pt x="53" y="52"/>
                  </a:cubicBezTo>
                  <a:lnTo>
                    <a:pt x="26" y="86"/>
                  </a:lnTo>
                  <a:cubicBezTo>
                    <a:pt x="10" y="114"/>
                    <a:pt x="3" y="143"/>
                    <a:pt x="3" y="174"/>
                  </a:cubicBezTo>
                  <a:cubicBezTo>
                    <a:pt x="1" y="199"/>
                    <a:pt x="7" y="220"/>
                    <a:pt x="18" y="242"/>
                  </a:cubicBezTo>
                  <a:cubicBezTo>
                    <a:pt x="24" y="264"/>
                    <a:pt x="36" y="282"/>
                    <a:pt x="53" y="298"/>
                  </a:cubicBezTo>
                  <a:cubicBezTo>
                    <a:pt x="75" y="319"/>
                    <a:pt x="101" y="335"/>
                    <a:pt x="131" y="342"/>
                  </a:cubicBezTo>
                  <a:cubicBezTo>
                    <a:pt x="146" y="347"/>
                    <a:pt x="161" y="349"/>
                    <a:pt x="177" y="349"/>
                  </a:cubicBezTo>
                  <a:cubicBezTo>
                    <a:pt x="192" y="349"/>
                    <a:pt x="208" y="347"/>
                    <a:pt x="223" y="342"/>
                  </a:cubicBezTo>
                  <a:cubicBezTo>
                    <a:pt x="229" y="342"/>
                    <a:pt x="236" y="341"/>
                    <a:pt x="240" y="341"/>
                  </a:cubicBezTo>
                  <a:cubicBezTo>
                    <a:pt x="243" y="339"/>
                    <a:pt x="246" y="339"/>
                    <a:pt x="249" y="339"/>
                  </a:cubicBezTo>
                  <a:cubicBezTo>
                    <a:pt x="251" y="339"/>
                    <a:pt x="253" y="339"/>
                    <a:pt x="253" y="338"/>
                  </a:cubicBezTo>
                  <a:cubicBezTo>
                    <a:pt x="260" y="338"/>
                    <a:pt x="268" y="335"/>
                    <a:pt x="276" y="330"/>
                  </a:cubicBezTo>
                  <a:cubicBezTo>
                    <a:pt x="282" y="327"/>
                    <a:pt x="290" y="324"/>
                    <a:pt x="297" y="321"/>
                  </a:cubicBezTo>
                  <a:cubicBezTo>
                    <a:pt x="322" y="305"/>
                    <a:pt x="342" y="285"/>
                    <a:pt x="357" y="259"/>
                  </a:cubicBezTo>
                  <a:cubicBezTo>
                    <a:pt x="373" y="233"/>
                    <a:pt x="381" y="205"/>
                    <a:pt x="381" y="174"/>
                  </a:cubicBezTo>
                  <a:cubicBezTo>
                    <a:pt x="381" y="143"/>
                    <a:pt x="373" y="115"/>
                    <a:pt x="357" y="89"/>
                  </a:cubicBezTo>
                  <a:cubicBezTo>
                    <a:pt x="342" y="64"/>
                    <a:pt x="322" y="44"/>
                    <a:pt x="296" y="29"/>
                  </a:cubicBezTo>
                  <a:cubicBezTo>
                    <a:pt x="282" y="21"/>
                    <a:pt x="266" y="14"/>
                    <a:pt x="249" y="10"/>
                  </a:cubicBezTo>
                  <a:lnTo>
                    <a:pt x="240" y="9"/>
                  </a:lnTo>
                  <a:cubicBezTo>
                    <a:pt x="234" y="9"/>
                    <a:pt x="229" y="7"/>
                    <a:pt x="223" y="7"/>
                  </a:cubicBezTo>
                  <a:cubicBezTo>
                    <a:pt x="208" y="3"/>
                    <a:pt x="192" y="0"/>
                    <a:pt x="1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3" name="Google Shape;5533;p199"/>
            <p:cNvSpPr/>
            <p:nvPr/>
          </p:nvSpPr>
          <p:spPr>
            <a:xfrm>
              <a:off x="7139825" y="638225"/>
              <a:ext cx="350950" cy="525575"/>
            </a:xfrm>
            <a:custGeom>
              <a:avLst/>
              <a:gdLst/>
              <a:ahLst/>
              <a:cxnLst/>
              <a:rect l="l" t="t" r="r" b="b"/>
              <a:pathLst>
                <a:path w="14038" h="21023" extrusionOk="0">
                  <a:moveTo>
                    <a:pt x="4540" y="219"/>
                  </a:moveTo>
                  <a:cubicBezTo>
                    <a:pt x="4706" y="219"/>
                    <a:pt x="4872" y="219"/>
                    <a:pt x="5038" y="220"/>
                  </a:cubicBezTo>
                  <a:cubicBezTo>
                    <a:pt x="5747" y="221"/>
                    <a:pt x="6455" y="241"/>
                    <a:pt x="7162" y="254"/>
                  </a:cubicBezTo>
                  <a:cubicBezTo>
                    <a:pt x="7623" y="261"/>
                    <a:pt x="8084" y="263"/>
                    <a:pt x="8545" y="263"/>
                  </a:cubicBezTo>
                  <a:cubicBezTo>
                    <a:pt x="8792" y="263"/>
                    <a:pt x="9039" y="263"/>
                    <a:pt x="9285" y="262"/>
                  </a:cubicBezTo>
                  <a:lnTo>
                    <a:pt x="11407" y="249"/>
                  </a:lnTo>
                  <a:lnTo>
                    <a:pt x="12469" y="243"/>
                  </a:lnTo>
                  <a:lnTo>
                    <a:pt x="13000" y="240"/>
                  </a:lnTo>
                  <a:lnTo>
                    <a:pt x="13261" y="240"/>
                  </a:lnTo>
                  <a:cubicBezTo>
                    <a:pt x="13333" y="241"/>
                    <a:pt x="13406" y="260"/>
                    <a:pt x="13472" y="291"/>
                  </a:cubicBezTo>
                  <a:cubicBezTo>
                    <a:pt x="13604" y="354"/>
                    <a:pt x="13710" y="475"/>
                    <a:pt x="13752" y="616"/>
                  </a:cubicBezTo>
                  <a:cubicBezTo>
                    <a:pt x="13773" y="689"/>
                    <a:pt x="13775" y="754"/>
                    <a:pt x="13775" y="848"/>
                  </a:cubicBezTo>
                  <a:lnTo>
                    <a:pt x="13776" y="1113"/>
                  </a:lnTo>
                  <a:lnTo>
                    <a:pt x="13781" y="2175"/>
                  </a:lnTo>
                  <a:lnTo>
                    <a:pt x="13789" y="4299"/>
                  </a:lnTo>
                  <a:cubicBezTo>
                    <a:pt x="13798" y="5714"/>
                    <a:pt x="13783" y="7129"/>
                    <a:pt x="13766" y="8544"/>
                  </a:cubicBezTo>
                  <a:cubicBezTo>
                    <a:pt x="13745" y="9960"/>
                    <a:pt x="13755" y="11375"/>
                    <a:pt x="13766" y="12790"/>
                  </a:cubicBezTo>
                  <a:lnTo>
                    <a:pt x="13810" y="17036"/>
                  </a:lnTo>
                  <a:lnTo>
                    <a:pt x="13832" y="19159"/>
                  </a:lnTo>
                  <a:lnTo>
                    <a:pt x="13840" y="20221"/>
                  </a:lnTo>
                  <a:cubicBezTo>
                    <a:pt x="13850" y="20391"/>
                    <a:pt x="13798" y="20547"/>
                    <a:pt x="13688" y="20669"/>
                  </a:cubicBezTo>
                  <a:cubicBezTo>
                    <a:pt x="13582" y="20787"/>
                    <a:pt x="13423" y="20860"/>
                    <a:pt x="13261" y="20860"/>
                  </a:cubicBezTo>
                  <a:cubicBezTo>
                    <a:pt x="13009" y="20861"/>
                    <a:pt x="12757" y="20861"/>
                    <a:pt x="12505" y="20861"/>
                  </a:cubicBezTo>
                  <a:cubicBezTo>
                    <a:pt x="10179" y="20861"/>
                    <a:pt x="7852" y="20829"/>
                    <a:pt x="5525" y="20829"/>
                  </a:cubicBezTo>
                  <a:cubicBezTo>
                    <a:pt x="5273" y="20829"/>
                    <a:pt x="5022" y="20830"/>
                    <a:pt x="4770" y="20831"/>
                  </a:cubicBezTo>
                  <a:lnTo>
                    <a:pt x="2646" y="20838"/>
                  </a:lnTo>
                  <a:lnTo>
                    <a:pt x="1586" y="20843"/>
                  </a:lnTo>
                  <a:lnTo>
                    <a:pt x="1055" y="20845"/>
                  </a:lnTo>
                  <a:cubicBezTo>
                    <a:pt x="996" y="20845"/>
                    <a:pt x="935" y="20845"/>
                    <a:pt x="877" y="20845"/>
                  </a:cubicBezTo>
                  <a:cubicBezTo>
                    <a:pt x="848" y="20845"/>
                    <a:pt x="820" y="20845"/>
                    <a:pt x="792" y="20845"/>
                  </a:cubicBezTo>
                  <a:cubicBezTo>
                    <a:pt x="715" y="20841"/>
                    <a:pt x="640" y="20823"/>
                    <a:pt x="570" y="20789"/>
                  </a:cubicBezTo>
                  <a:cubicBezTo>
                    <a:pt x="433" y="20723"/>
                    <a:pt x="323" y="20596"/>
                    <a:pt x="282" y="20448"/>
                  </a:cubicBezTo>
                  <a:cubicBezTo>
                    <a:pt x="258" y="20372"/>
                    <a:pt x="257" y="20303"/>
                    <a:pt x="257" y="20209"/>
                  </a:cubicBezTo>
                  <a:lnTo>
                    <a:pt x="257" y="19943"/>
                  </a:lnTo>
                  <a:lnTo>
                    <a:pt x="254" y="18881"/>
                  </a:lnTo>
                  <a:lnTo>
                    <a:pt x="249" y="16759"/>
                  </a:lnTo>
                  <a:cubicBezTo>
                    <a:pt x="249" y="15344"/>
                    <a:pt x="283" y="13929"/>
                    <a:pt x="305" y="12514"/>
                  </a:cubicBezTo>
                  <a:cubicBezTo>
                    <a:pt x="326" y="11097"/>
                    <a:pt x="313" y="9682"/>
                    <a:pt x="299" y="8267"/>
                  </a:cubicBezTo>
                  <a:cubicBezTo>
                    <a:pt x="280" y="6851"/>
                    <a:pt x="283" y="5436"/>
                    <a:pt x="275" y="4021"/>
                  </a:cubicBezTo>
                  <a:lnTo>
                    <a:pt x="269" y="1897"/>
                  </a:lnTo>
                  <a:lnTo>
                    <a:pt x="262" y="837"/>
                  </a:lnTo>
                  <a:cubicBezTo>
                    <a:pt x="251" y="671"/>
                    <a:pt x="297" y="533"/>
                    <a:pt x="399" y="419"/>
                  </a:cubicBezTo>
                  <a:cubicBezTo>
                    <a:pt x="498" y="308"/>
                    <a:pt x="643" y="241"/>
                    <a:pt x="792" y="240"/>
                  </a:cubicBezTo>
                  <a:cubicBezTo>
                    <a:pt x="2042" y="229"/>
                    <a:pt x="3291" y="219"/>
                    <a:pt x="4540" y="219"/>
                  </a:cubicBezTo>
                  <a:close/>
                  <a:moveTo>
                    <a:pt x="8860" y="0"/>
                  </a:moveTo>
                  <a:cubicBezTo>
                    <a:pt x="8294" y="0"/>
                    <a:pt x="7728" y="3"/>
                    <a:pt x="7162" y="13"/>
                  </a:cubicBezTo>
                  <a:cubicBezTo>
                    <a:pt x="6455" y="27"/>
                    <a:pt x="5747" y="49"/>
                    <a:pt x="5040" y="52"/>
                  </a:cubicBezTo>
                  <a:cubicBezTo>
                    <a:pt x="4748" y="53"/>
                    <a:pt x="4456" y="53"/>
                    <a:pt x="4164" y="53"/>
                  </a:cubicBezTo>
                  <a:cubicBezTo>
                    <a:pt x="3040" y="53"/>
                    <a:pt x="1916" y="47"/>
                    <a:pt x="792" y="39"/>
                  </a:cubicBezTo>
                  <a:cubicBezTo>
                    <a:pt x="791" y="39"/>
                    <a:pt x="789" y="39"/>
                    <a:pt x="787" y="39"/>
                  </a:cubicBezTo>
                  <a:cubicBezTo>
                    <a:pt x="585" y="39"/>
                    <a:pt x="382" y="129"/>
                    <a:pt x="245" y="279"/>
                  </a:cubicBezTo>
                  <a:cubicBezTo>
                    <a:pt x="103" y="424"/>
                    <a:pt x="33" y="649"/>
                    <a:pt x="44" y="837"/>
                  </a:cubicBezTo>
                  <a:lnTo>
                    <a:pt x="39" y="1897"/>
                  </a:lnTo>
                  <a:lnTo>
                    <a:pt x="36" y="4021"/>
                  </a:lnTo>
                  <a:cubicBezTo>
                    <a:pt x="33" y="5436"/>
                    <a:pt x="38" y="6851"/>
                    <a:pt x="24" y="8267"/>
                  </a:cubicBezTo>
                  <a:cubicBezTo>
                    <a:pt x="12" y="9682"/>
                    <a:pt x="1" y="11099"/>
                    <a:pt x="25" y="12514"/>
                  </a:cubicBezTo>
                  <a:cubicBezTo>
                    <a:pt x="50" y="13929"/>
                    <a:pt x="87" y="15344"/>
                    <a:pt x="90" y="16759"/>
                  </a:cubicBezTo>
                  <a:lnTo>
                    <a:pt x="90" y="18881"/>
                  </a:lnTo>
                  <a:lnTo>
                    <a:pt x="90" y="19943"/>
                  </a:lnTo>
                  <a:lnTo>
                    <a:pt x="90" y="20209"/>
                  </a:lnTo>
                  <a:cubicBezTo>
                    <a:pt x="89" y="20292"/>
                    <a:pt x="90" y="20402"/>
                    <a:pt x="120" y="20496"/>
                  </a:cubicBezTo>
                  <a:cubicBezTo>
                    <a:pt x="175" y="20689"/>
                    <a:pt x="317" y="20854"/>
                    <a:pt x="496" y="20940"/>
                  </a:cubicBezTo>
                  <a:cubicBezTo>
                    <a:pt x="587" y="20985"/>
                    <a:pt x="686" y="21010"/>
                    <a:pt x="786" y="21014"/>
                  </a:cubicBezTo>
                  <a:lnTo>
                    <a:pt x="1055" y="21016"/>
                  </a:lnTo>
                  <a:lnTo>
                    <a:pt x="1586" y="21016"/>
                  </a:lnTo>
                  <a:lnTo>
                    <a:pt x="2646" y="21017"/>
                  </a:lnTo>
                  <a:lnTo>
                    <a:pt x="4770" y="21022"/>
                  </a:lnTo>
                  <a:cubicBezTo>
                    <a:pt x="4848" y="21022"/>
                    <a:pt x="4927" y="21022"/>
                    <a:pt x="5006" y="21022"/>
                  </a:cubicBezTo>
                  <a:cubicBezTo>
                    <a:pt x="7679" y="21022"/>
                    <a:pt x="10352" y="20974"/>
                    <a:pt x="13025" y="20974"/>
                  </a:cubicBezTo>
                  <a:cubicBezTo>
                    <a:pt x="13104" y="20974"/>
                    <a:pt x="13182" y="20974"/>
                    <a:pt x="13261" y="20974"/>
                  </a:cubicBezTo>
                  <a:lnTo>
                    <a:pt x="13262" y="20974"/>
                  </a:lnTo>
                  <a:cubicBezTo>
                    <a:pt x="13264" y="20974"/>
                    <a:pt x="13266" y="20974"/>
                    <a:pt x="13268" y="20974"/>
                  </a:cubicBezTo>
                  <a:cubicBezTo>
                    <a:pt x="13459" y="20974"/>
                    <a:pt x="13648" y="20890"/>
                    <a:pt x="13778" y="20749"/>
                  </a:cubicBezTo>
                  <a:cubicBezTo>
                    <a:pt x="13911" y="20610"/>
                    <a:pt x="13975" y="20403"/>
                    <a:pt x="13965" y="20221"/>
                  </a:cubicBezTo>
                  <a:lnTo>
                    <a:pt x="13969" y="19159"/>
                  </a:lnTo>
                  <a:lnTo>
                    <a:pt x="13986" y="17036"/>
                  </a:lnTo>
                  <a:lnTo>
                    <a:pt x="14023" y="12790"/>
                  </a:lnTo>
                  <a:cubicBezTo>
                    <a:pt x="14029" y="11375"/>
                    <a:pt x="14037" y="9960"/>
                    <a:pt x="14012" y="8544"/>
                  </a:cubicBezTo>
                  <a:cubicBezTo>
                    <a:pt x="13992" y="7129"/>
                    <a:pt x="13974" y="5714"/>
                    <a:pt x="13982" y="4297"/>
                  </a:cubicBezTo>
                  <a:lnTo>
                    <a:pt x="13983" y="2175"/>
                  </a:lnTo>
                  <a:lnTo>
                    <a:pt x="13986" y="1113"/>
                  </a:lnTo>
                  <a:lnTo>
                    <a:pt x="13988" y="848"/>
                  </a:lnTo>
                  <a:cubicBezTo>
                    <a:pt x="13989" y="766"/>
                    <a:pt x="13988" y="652"/>
                    <a:pt x="13957" y="555"/>
                  </a:cubicBezTo>
                  <a:cubicBezTo>
                    <a:pt x="13901" y="356"/>
                    <a:pt x="13755" y="184"/>
                    <a:pt x="13570" y="93"/>
                  </a:cubicBezTo>
                  <a:cubicBezTo>
                    <a:pt x="13477" y="47"/>
                    <a:pt x="13374" y="21"/>
                    <a:pt x="13270" y="16"/>
                  </a:cubicBezTo>
                  <a:cubicBezTo>
                    <a:pt x="13222" y="15"/>
                    <a:pt x="13177" y="14"/>
                    <a:pt x="13133" y="14"/>
                  </a:cubicBezTo>
                  <a:cubicBezTo>
                    <a:pt x="13089" y="14"/>
                    <a:pt x="13046" y="15"/>
                    <a:pt x="13000" y="15"/>
                  </a:cubicBezTo>
                  <a:lnTo>
                    <a:pt x="12469" y="12"/>
                  </a:lnTo>
                  <a:lnTo>
                    <a:pt x="11407" y="8"/>
                  </a:lnTo>
                  <a:lnTo>
                    <a:pt x="9285" y="1"/>
                  </a:lnTo>
                  <a:cubicBezTo>
                    <a:pt x="9144" y="0"/>
                    <a:pt x="9002" y="0"/>
                    <a:pt x="88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34" name="Google Shape;5534;p199">
            <a:extLst>
              <a:ext uri="{C183D7F6-B498-43B3-948B-1728B52AA6E4}">
                <adec:decorative xmlns:adec="http://schemas.microsoft.com/office/drawing/2017/decorative" val="1"/>
              </a:ext>
            </a:extLst>
          </p:cNvPr>
          <p:cNvGrpSpPr/>
          <p:nvPr/>
        </p:nvGrpSpPr>
        <p:grpSpPr>
          <a:xfrm>
            <a:off x="5597382" y="4480165"/>
            <a:ext cx="632549" cy="946571"/>
            <a:chOff x="6732400" y="635900"/>
            <a:chExt cx="351000" cy="525250"/>
          </a:xfrm>
        </p:grpSpPr>
        <p:sp>
          <p:nvSpPr>
            <p:cNvPr id="5535" name="Google Shape;5535;p199"/>
            <p:cNvSpPr/>
            <p:nvPr/>
          </p:nvSpPr>
          <p:spPr>
            <a:xfrm>
              <a:off x="6732400" y="635900"/>
              <a:ext cx="351000" cy="525250"/>
            </a:xfrm>
            <a:custGeom>
              <a:avLst/>
              <a:gdLst/>
              <a:ahLst/>
              <a:cxnLst/>
              <a:rect l="l" t="t" r="r" b="b"/>
              <a:pathLst>
                <a:path w="14040" h="21010" extrusionOk="0">
                  <a:moveTo>
                    <a:pt x="3663" y="203"/>
                  </a:moveTo>
                  <a:cubicBezTo>
                    <a:pt x="4134" y="203"/>
                    <a:pt x="4606" y="204"/>
                    <a:pt x="5078" y="206"/>
                  </a:cubicBezTo>
                  <a:cubicBezTo>
                    <a:pt x="5786" y="211"/>
                    <a:pt x="6493" y="233"/>
                    <a:pt x="7201" y="248"/>
                  </a:cubicBezTo>
                  <a:cubicBezTo>
                    <a:pt x="7908" y="260"/>
                    <a:pt x="8617" y="263"/>
                    <a:pt x="9325" y="263"/>
                  </a:cubicBezTo>
                  <a:lnTo>
                    <a:pt x="11447" y="259"/>
                  </a:lnTo>
                  <a:lnTo>
                    <a:pt x="12509" y="256"/>
                  </a:lnTo>
                  <a:lnTo>
                    <a:pt x="13301" y="256"/>
                  </a:lnTo>
                  <a:cubicBezTo>
                    <a:pt x="13373" y="259"/>
                    <a:pt x="13446" y="276"/>
                    <a:pt x="13512" y="308"/>
                  </a:cubicBezTo>
                  <a:cubicBezTo>
                    <a:pt x="13643" y="372"/>
                    <a:pt x="13748" y="493"/>
                    <a:pt x="13790" y="634"/>
                  </a:cubicBezTo>
                  <a:cubicBezTo>
                    <a:pt x="13811" y="708"/>
                    <a:pt x="13813" y="771"/>
                    <a:pt x="13811" y="867"/>
                  </a:cubicBezTo>
                  <a:lnTo>
                    <a:pt x="13813" y="1132"/>
                  </a:lnTo>
                  <a:lnTo>
                    <a:pt x="13813" y="2194"/>
                  </a:lnTo>
                  <a:lnTo>
                    <a:pt x="13813" y="4316"/>
                  </a:lnTo>
                  <a:cubicBezTo>
                    <a:pt x="13818" y="5731"/>
                    <a:pt x="13798" y="7147"/>
                    <a:pt x="13774" y="8562"/>
                  </a:cubicBezTo>
                  <a:cubicBezTo>
                    <a:pt x="13748" y="9979"/>
                    <a:pt x="13753" y="11394"/>
                    <a:pt x="13759" y="12809"/>
                  </a:cubicBezTo>
                  <a:lnTo>
                    <a:pt x="13788" y="17055"/>
                  </a:lnTo>
                  <a:lnTo>
                    <a:pt x="13802" y="19178"/>
                  </a:lnTo>
                  <a:lnTo>
                    <a:pt x="13805" y="20238"/>
                  </a:lnTo>
                  <a:cubicBezTo>
                    <a:pt x="13815" y="20410"/>
                    <a:pt x="13764" y="20566"/>
                    <a:pt x="13653" y="20686"/>
                  </a:cubicBezTo>
                  <a:cubicBezTo>
                    <a:pt x="13546" y="20806"/>
                    <a:pt x="13387" y="20877"/>
                    <a:pt x="13225" y="20877"/>
                  </a:cubicBezTo>
                  <a:cubicBezTo>
                    <a:pt x="10395" y="20876"/>
                    <a:pt x="7564" y="20817"/>
                    <a:pt x="4734" y="20816"/>
                  </a:cubicBezTo>
                  <a:lnTo>
                    <a:pt x="1017" y="20816"/>
                  </a:lnTo>
                  <a:cubicBezTo>
                    <a:pt x="960" y="20816"/>
                    <a:pt x="899" y="20816"/>
                    <a:pt x="841" y="20816"/>
                  </a:cubicBezTo>
                  <a:cubicBezTo>
                    <a:pt x="812" y="20816"/>
                    <a:pt x="783" y="20816"/>
                    <a:pt x="757" y="20816"/>
                  </a:cubicBezTo>
                  <a:cubicBezTo>
                    <a:pt x="679" y="20813"/>
                    <a:pt x="604" y="20793"/>
                    <a:pt x="534" y="20759"/>
                  </a:cubicBezTo>
                  <a:cubicBezTo>
                    <a:pt x="397" y="20692"/>
                    <a:pt x="287" y="20564"/>
                    <a:pt x="246" y="20417"/>
                  </a:cubicBezTo>
                  <a:cubicBezTo>
                    <a:pt x="223" y="20342"/>
                    <a:pt x="221" y="20271"/>
                    <a:pt x="223" y="20178"/>
                  </a:cubicBezTo>
                  <a:lnTo>
                    <a:pt x="224" y="19913"/>
                  </a:lnTo>
                  <a:lnTo>
                    <a:pt x="226" y="18851"/>
                  </a:lnTo>
                  <a:lnTo>
                    <a:pt x="227" y="16727"/>
                  </a:lnTo>
                  <a:cubicBezTo>
                    <a:pt x="233" y="15312"/>
                    <a:pt x="272" y="13897"/>
                    <a:pt x="298" y="12482"/>
                  </a:cubicBezTo>
                  <a:cubicBezTo>
                    <a:pt x="326" y="11067"/>
                    <a:pt x="317" y="9651"/>
                    <a:pt x="308" y="8236"/>
                  </a:cubicBezTo>
                  <a:cubicBezTo>
                    <a:pt x="295" y="6821"/>
                    <a:pt x="303" y="5406"/>
                    <a:pt x="301" y="3991"/>
                  </a:cubicBezTo>
                  <a:lnTo>
                    <a:pt x="303" y="1867"/>
                  </a:lnTo>
                  <a:lnTo>
                    <a:pt x="298" y="805"/>
                  </a:lnTo>
                  <a:cubicBezTo>
                    <a:pt x="289" y="640"/>
                    <a:pt x="335" y="503"/>
                    <a:pt x="437" y="388"/>
                  </a:cubicBezTo>
                  <a:cubicBezTo>
                    <a:pt x="536" y="279"/>
                    <a:pt x="683" y="211"/>
                    <a:pt x="832" y="211"/>
                  </a:cubicBezTo>
                  <a:cubicBezTo>
                    <a:pt x="1776" y="207"/>
                    <a:pt x="2719" y="203"/>
                    <a:pt x="3663" y="203"/>
                  </a:cubicBezTo>
                  <a:close/>
                  <a:moveTo>
                    <a:pt x="8403" y="0"/>
                  </a:moveTo>
                  <a:cubicBezTo>
                    <a:pt x="8003" y="0"/>
                    <a:pt x="7602" y="2"/>
                    <a:pt x="7201" y="7"/>
                  </a:cubicBezTo>
                  <a:cubicBezTo>
                    <a:pt x="6493" y="18"/>
                    <a:pt x="5786" y="38"/>
                    <a:pt x="5078" y="38"/>
                  </a:cubicBezTo>
                  <a:cubicBezTo>
                    <a:pt x="3663" y="38"/>
                    <a:pt x="2247" y="26"/>
                    <a:pt x="832" y="10"/>
                  </a:cubicBezTo>
                  <a:cubicBezTo>
                    <a:pt x="829" y="10"/>
                    <a:pt x="825" y="10"/>
                    <a:pt x="822" y="10"/>
                  </a:cubicBezTo>
                  <a:cubicBezTo>
                    <a:pt x="622" y="10"/>
                    <a:pt x="421" y="99"/>
                    <a:pt x="283" y="246"/>
                  </a:cubicBezTo>
                  <a:cubicBezTo>
                    <a:pt x="141" y="392"/>
                    <a:pt x="70" y="617"/>
                    <a:pt x="81" y="805"/>
                  </a:cubicBezTo>
                  <a:lnTo>
                    <a:pt x="71" y="1867"/>
                  </a:lnTo>
                  <a:lnTo>
                    <a:pt x="61" y="3989"/>
                  </a:lnTo>
                  <a:cubicBezTo>
                    <a:pt x="53" y="5404"/>
                    <a:pt x="53" y="6819"/>
                    <a:pt x="33" y="8235"/>
                  </a:cubicBezTo>
                  <a:cubicBezTo>
                    <a:pt x="16" y="9650"/>
                    <a:pt x="0" y="11065"/>
                    <a:pt x="20" y="12482"/>
                  </a:cubicBezTo>
                  <a:cubicBezTo>
                    <a:pt x="39" y="13897"/>
                    <a:pt x="71" y="15312"/>
                    <a:pt x="68" y="16727"/>
                  </a:cubicBezTo>
                  <a:lnTo>
                    <a:pt x="61" y="18849"/>
                  </a:lnTo>
                  <a:lnTo>
                    <a:pt x="56" y="19911"/>
                  </a:lnTo>
                  <a:lnTo>
                    <a:pt x="56" y="20177"/>
                  </a:lnTo>
                  <a:cubicBezTo>
                    <a:pt x="53" y="20260"/>
                    <a:pt x="54" y="20370"/>
                    <a:pt x="84" y="20464"/>
                  </a:cubicBezTo>
                  <a:cubicBezTo>
                    <a:pt x="139" y="20657"/>
                    <a:pt x="280" y="20822"/>
                    <a:pt x="459" y="20911"/>
                  </a:cubicBezTo>
                  <a:cubicBezTo>
                    <a:pt x="550" y="20955"/>
                    <a:pt x="649" y="20981"/>
                    <a:pt x="749" y="20985"/>
                  </a:cubicBezTo>
                  <a:lnTo>
                    <a:pt x="1017" y="20987"/>
                  </a:lnTo>
                  <a:lnTo>
                    <a:pt x="1548" y="20990"/>
                  </a:lnTo>
                  <a:lnTo>
                    <a:pt x="2609" y="20996"/>
                  </a:lnTo>
                  <a:lnTo>
                    <a:pt x="4732" y="21007"/>
                  </a:lnTo>
                  <a:cubicBezTo>
                    <a:pt x="5121" y="21009"/>
                    <a:pt x="5509" y="21010"/>
                    <a:pt x="5898" y="21010"/>
                  </a:cubicBezTo>
                  <a:cubicBezTo>
                    <a:pt x="7951" y="21010"/>
                    <a:pt x="10005" y="20987"/>
                    <a:pt x="12059" y="20987"/>
                  </a:cubicBezTo>
                  <a:cubicBezTo>
                    <a:pt x="12448" y="20987"/>
                    <a:pt x="12836" y="20988"/>
                    <a:pt x="13225" y="20990"/>
                  </a:cubicBezTo>
                  <a:lnTo>
                    <a:pt x="13223" y="20990"/>
                  </a:lnTo>
                  <a:cubicBezTo>
                    <a:pt x="13227" y="20990"/>
                    <a:pt x="13230" y="20990"/>
                    <a:pt x="13234" y="20990"/>
                  </a:cubicBezTo>
                  <a:cubicBezTo>
                    <a:pt x="13423" y="20990"/>
                    <a:pt x="13612" y="20907"/>
                    <a:pt x="13741" y="20768"/>
                  </a:cubicBezTo>
                  <a:cubicBezTo>
                    <a:pt x="13875" y="20629"/>
                    <a:pt x="13940" y="20424"/>
                    <a:pt x="13930" y="20240"/>
                  </a:cubicBezTo>
                  <a:lnTo>
                    <a:pt x="13938" y="19178"/>
                  </a:lnTo>
                  <a:lnTo>
                    <a:pt x="13963" y="17056"/>
                  </a:lnTo>
                  <a:lnTo>
                    <a:pt x="14015" y="12809"/>
                  </a:lnTo>
                  <a:cubicBezTo>
                    <a:pt x="14028" y="11394"/>
                    <a:pt x="14040" y="9979"/>
                    <a:pt x="14021" y="8563"/>
                  </a:cubicBezTo>
                  <a:cubicBezTo>
                    <a:pt x="14006" y="7148"/>
                    <a:pt x="13992" y="5733"/>
                    <a:pt x="14004" y="4318"/>
                  </a:cubicBezTo>
                  <a:lnTo>
                    <a:pt x="14015" y="2194"/>
                  </a:lnTo>
                  <a:lnTo>
                    <a:pt x="14021" y="1134"/>
                  </a:lnTo>
                  <a:lnTo>
                    <a:pt x="14023" y="868"/>
                  </a:lnTo>
                  <a:cubicBezTo>
                    <a:pt x="14026" y="787"/>
                    <a:pt x="14024" y="671"/>
                    <a:pt x="13995" y="575"/>
                  </a:cubicBezTo>
                  <a:cubicBezTo>
                    <a:pt x="13940" y="375"/>
                    <a:pt x="13795" y="203"/>
                    <a:pt x="13608" y="112"/>
                  </a:cubicBezTo>
                  <a:cubicBezTo>
                    <a:pt x="13515" y="66"/>
                    <a:pt x="13413" y="38"/>
                    <a:pt x="13310" y="34"/>
                  </a:cubicBezTo>
                  <a:cubicBezTo>
                    <a:pt x="13213" y="30"/>
                    <a:pt x="13131" y="32"/>
                    <a:pt x="13040" y="30"/>
                  </a:cubicBezTo>
                  <a:lnTo>
                    <a:pt x="12509" y="26"/>
                  </a:lnTo>
                  <a:lnTo>
                    <a:pt x="11447" y="18"/>
                  </a:lnTo>
                  <a:lnTo>
                    <a:pt x="9325" y="3"/>
                  </a:lnTo>
                  <a:cubicBezTo>
                    <a:pt x="9017" y="1"/>
                    <a:pt x="8710" y="0"/>
                    <a:pt x="8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6" name="Google Shape;5536;p199"/>
            <p:cNvSpPr/>
            <p:nvPr/>
          </p:nvSpPr>
          <p:spPr>
            <a:xfrm>
              <a:off x="6770175" y="670175"/>
              <a:ext cx="279825" cy="463450"/>
            </a:xfrm>
            <a:custGeom>
              <a:avLst/>
              <a:gdLst/>
              <a:ahLst/>
              <a:cxnLst/>
              <a:rect l="l" t="t" r="r" b="b"/>
              <a:pathLst>
                <a:path w="11193" h="18538" extrusionOk="0">
                  <a:moveTo>
                    <a:pt x="1510" y="218"/>
                  </a:moveTo>
                  <a:cubicBezTo>
                    <a:pt x="2869" y="236"/>
                    <a:pt x="4227" y="254"/>
                    <a:pt x="5586" y="261"/>
                  </a:cubicBezTo>
                  <a:lnTo>
                    <a:pt x="7671" y="278"/>
                  </a:lnTo>
                  <a:cubicBezTo>
                    <a:pt x="8330" y="278"/>
                    <a:pt x="8988" y="277"/>
                    <a:pt x="9647" y="268"/>
                  </a:cubicBezTo>
                  <a:lnTo>
                    <a:pt x="9647" y="268"/>
                  </a:lnTo>
                  <a:cubicBezTo>
                    <a:pt x="9665" y="434"/>
                    <a:pt x="9696" y="598"/>
                    <a:pt x="9760" y="754"/>
                  </a:cubicBezTo>
                  <a:cubicBezTo>
                    <a:pt x="9834" y="947"/>
                    <a:pt x="9939" y="1129"/>
                    <a:pt x="10072" y="1285"/>
                  </a:cubicBezTo>
                  <a:cubicBezTo>
                    <a:pt x="10200" y="1442"/>
                    <a:pt x="10351" y="1581"/>
                    <a:pt x="10515" y="1700"/>
                  </a:cubicBezTo>
                  <a:cubicBezTo>
                    <a:pt x="10664" y="1804"/>
                    <a:pt x="10816" y="1894"/>
                    <a:pt x="10985" y="1967"/>
                  </a:cubicBezTo>
                  <a:lnTo>
                    <a:pt x="10985" y="1967"/>
                  </a:lnTo>
                  <a:cubicBezTo>
                    <a:pt x="10976" y="4422"/>
                    <a:pt x="10958" y="6877"/>
                    <a:pt x="10932" y="9330"/>
                  </a:cubicBezTo>
                  <a:cubicBezTo>
                    <a:pt x="10930" y="9949"/>
                    <a:pt x="10922" y="10568"/>
                    <a:pt x="10930" y="11186"/>
                  </a:cubicBezTo>
                  <a:cubicBezTo>
                    <a:pt x="10935" y="11805"/>
                    <a:pt x="10956" y="12424"/>
                    <a:pt x="10964" y="13043"/>
                  </a:cubicBezTo>
                  <a:cubicBezTo>
                    <a:pt x="10973" y="13662"/>
                    <a:pt x="10966" y="14281"/>
                    <a:pt x="10961" y="14900"/>
                  </a:cubicBezTo>
                  <a:lnTo>
                    <a:pt x="10943" y="16697"/>
                  </a:lnTo>
                  <a:lnTo>
                    <a:pt x="10943" y="16697"/>
                  </a:lnTo>
                  <a:cubicBezTo>
                    <a:pt x="10808" y="16773"/>
                    <a:pt x="10678" y="16860"/>
                    <a:pt x="10572" y="16975"/>
                  </a:cubicBezTo>
                  <a:cubicBezTo>
                    <a:pt x="10452" y="17102"/>
                    <a:pt x="10345" y="17245"/>
                    <a:pt x="10269" y="17403"/>
                  </a:cubicBezTo>
                  <a:cubicBezTo>
                    <a:pt x="10191" y="17559"/>
                    <a:pt x="10134" y="17722"/>
                    <a:pt x="10094" y="17889"/>
                  </a:cubicBezTo>
                  <a:cubicBezTo>
                    <a:pt x="10064" y="18021"/>
                    <a:pt x="10043" y="18151"/>
                    <a:pt x="10035" y="18287"/>
                  </a:cubicBezTo>
                  <a:lnTo>
                    <a:pt x="10035" y="18287"/>
                  </a:lnTo>
                  <a:lnTo>
                    <a:pt x="7820" y="18275"/>
                  </a:lnTo>
                  <a:cubicBezTo>
                    <a:pt x="7044" y="18269"/>
                    <a:pt x="6269" y="18272"/>
                    <a:pt x="5493" y="18258"/>
                  </a:cubicBezTo>
                  <a:lnTo>
                    <a:pt x="3167" y="18233"/>
                  </a:lnTo>
                  <a:cubicBezTo>
                    <a:pt x="3055" y="18233"/>
                    <a:pt x="2943" y="18232"/>
                    <a:pt x="2831" y="18232"/>
                  </a:cubicBezTo>
                  <a:cubicBezTo>
                    <a:pt x="2206" y="18232"/>
                    <a:pt x="1582" y="18239"/>
                    <a:pt x="957" y="18252"/>
                  </a:cubicBezTo>
                  <a:lnTo>
                    <a:pt x="957" y="18252"/>
                  </a:lnTo>
                  <a:lnTo>
                    <a:pt x="949" y="18116"/>
                  </a:lnTo>
                  <a:cubicBezTo>
                    <a:pt x="937" y="18028"/>
                    <a:pt x="931" y="17940"/>
                    <a:pt x="912" y="17854"/>
                  </a:cubicBezTo>
                  <a:cubicBezTo>
                    <a:pt x="882" y="17679"/>
                    <a:pt x="834" y="17508"/>
                    <a:pt x="769" y="17343"/>
                  </a:cubicBezTo>
                  <a:cubicBezTo>
                    <a:pt x="703" y="17178"/>
                    <a:pt x="618" y="17020"/>
                    <a:pt x="513" y="16875"/>
                  </a:cubicBezTo>
                  <a:cubicBezTo>
                    <a:pt x="415" y="16743"/>
                    <a:pt x="312" y="16622"/>
                    <a:pt x="171" y="16518"/>
                  </a:cubicBezTo>
                  <a:lnTo>
                    <a:pt x="171" y="16518"/>
                  </a:lnTo>
                  <a:cubicBezTo>
                    <a:pt x="163" y="15308"/>
                    <a:pt x="178" y="14098"/>
                    <a:pt x="178" y="12889"/>
                  </a:cubicBezTo>
                  <a:lnTo>
                    <a:pt x="193" y="9217"/>
                  </a:lnTo>
                  <a:cubicBezTo>
                    <a:pt x="202" y="7996"/>
                    <a:pt x="193" y="6768"/>
                    <a:pt x="190" y="5539"/>
                  </a:cubicBezTo>
                  <a:lnTo>
                    <a:pt x="169" y="1846"/>
                  </a:lnTo>
                  <a:cubicBezTo>
                    <a:pt x="257" y="1825"/>
                    <a:pt x="334" y="1812"/>
                    <a:pt x="422" y="1778"/>
                  </a:cubicBezTo>
                  <a:cubicBezTo>
                    <a:pt x="513" y="1735"/>
                    <a:pt x="608" y="1706"/>
                    <a:pt x="692" y="1649"/>
                  </a:cubicBezTo>
                  <a:cubicBezTo>
                    <a:pt x="869" y="1553"/>
                    <a:pt x="1022" y="1414"/>
                    <a:pt x="1149" y="1257"/>
                  </a:cubicBezTo>
                  <a:cubicBezTo>
                    <a:pt x="1277" y="1098"/>
                    <a:pt x="1371" y="914"/>
                    <a:pt x="1429" y="720"/>
                  </a:cubicBezTo>
                  <a:cubicBezTo>
                    <a:pt x="1478" y="556"/>
                    <a:pt x="1508" y="392"/>
                    <a:pt x="1510" y="218"/>
                  </a:cubicBezTo>
                  <a:close/>
                  <a:moveTo>
                    <a:pt x="7672" y="1"/>
                  </a:moveTo>
                  <a:lnTo>
                    <a:pt x="5586" y="5"/>
                  </a:lnTo>
                  <a:cubicBezTo>
                    <a:pt x="4197" y="7"/>
                    <a:pt x="2806" y="19"/>
                    <a:pt x="1416" y="30"/>
                  </a:cubicBezTo>
                  <a:lnTo>
                    <a:pt x="1411" y="30"/>
                  </a:lnTo>
                  <a:cubicBezTo>
                    <a:pt x="1358" y="33"/>
                    <a:pt x="1318" y="78"/>
                    <a:pt x="1323" y="130"/>
                  </a:cubicBezTo>
                  <a:lnTo>
                    <a:pt x="1323" y="132"/>
                  </a:lnTo>
                  <a:cubicBezTo>
                    <a:pt x="1334" y="305"/>
                    <a:pt x="1314" y="498"/>
                    <a:pt x="1267" y="672"/>
                  </a:cubicBezTo>
                  <a:cubicBezTo>
                    <a:pt x="1220" y="849"/>
                    <a:pt x="1139" y="1019"/>
                    <a:pt x="1030" y="1166"/>
                  </a:cubicBezTo>
                  <a:cubicBezTo>
                    <a:pt x="919" y="1309"/>
                    <a:pt x="786" y="1442"/>
                    <a:pt x="624" y="1535"/>
                  </a:cubicBezTo>
                  <a:cubicBezTo>
                    <a:pt x="548" y="1590"/>
                    <a:pt x="460" y="1621"/>
                    <a:pt x="377" y="1664"/>
                  </a:cubicBezTo>
                  <a:lnTo>
                    <a:pt x="79" y="1777"/>
                  </a:lnTo>
                  <a:lnTo>
                    <a:pt x="79" y="1775"/>
                  </a:lnTo>
                  <a:lnTo>
                    <a:pt x="40" y="5456"/>
                  </a:lnTo>
                  <a:cubicBezTo>
                    <a:pt x="30" y="6688"/>
                    <a:pt x="13" y="7918"/>
                    <a:pt x="16" y="9155"/>
                  </a:cubicBezTo>
                  <a:lnTo>
                    <a:pt x="13" y="12859"/>
                  </a:lnTo>
                  <a:cubicBezTo>
                    <a:pt x="6" y="14094"/>
                    <a:pt x="16" y="15327"/>
                    <a:pt x="0" y="16560"/>
                  </a:cubicBezTo>
                  <a:cubicBezTo>
                    <a:pt x="0" y="16586"/>
                    <a:pt x="13" y="16614"/>
                    <a:pt x="36" y="16630"/>
                  </a:cubicBezTo>
                  <a:lnTo>
                    <a:pt x="40" y="16634"/>
                  </a:lnTo>
                  <a:cubicBezTo>
                    <a:pt x="161" y="16719"/>
                    <a:pt x="273" y="16847"/>
                    <a:pt x="363" y="16978"/>
                  </a:cubicBezTo>
                  <a:cubicBezTo>
                    <a:pt x="454" y="17111"/>
                    <a:pt x="522" y="17261"/>
                    <a:pt x="578" y="17412"/>
                  </a:cubicBezTo>
                  <a:cubicBezTo>
                    <a:pt x="630" y="17566"/>
                    <a:pt x="667" y="17725"/>
                    <a:pt x="689" y="17887"/>
                  </a:cubicBezTo>
                  <a:cubicBezTo>
                    <a:pt x="701" y="17968"/>
                    <a:pt x="704" y="18051"/>
                    <a:pt x="712" y="18131"/>
                  </a:cubicBezTo>
                  <a:lnTo>
                    <a:pt x="715" y="18378"/>
                  </a:lnTo>
                  <a:cubicBezTo>
                    <a:pt x="715" y="18446"/>
                    <a:pt x="770" y="18502"/>
                    <a:pt x="838" y="18503"/>
                  </a:cubicBezTo>
                  <a:lnTo>
                    <a:pt x="840" y="18503"/>
                  </a:lnTo>
                  <a:cubicBezTo>
                    <a:pt x="1615" y="18523"/>
                    <a:pt x="2391" y="18536"/>
                    <a:pt x="3166" y="18537"/>
                  </a:cubicBezTo>
                  <a:lnTo>
                    <a:pt x="5493" y="18523"/>
                  </a:lnTo>
                  <a:cubicBezTo>
                    <a:pt x="5846" y="18519"/>
                    <a:pt x="6200" y="18518"/>
                    <a:pt x="6553" y="18518"/>
                  </a:cubicBezTo>
                  <a:cubicBezTo>
                    <a:pt x="6880" y="18518"/>
                    <a:pt x="7207" y="18519"/>
                    <a:pt x="7534" y="18519"/>
                  </a:cubicBezTo>
                  <a:cubicBezTo>
                    <a:pt x="7629" y="18519"/>
                    <a:pt x="7724" y="18519"/>
                    <a:pt x="7819" y="18519"/>
                  </a:cubicBezTo>
                  <a:lnTo>
                    <a:pt x="10146" y="18519"/>
                  </a:lnTo>
                  <a:cubicBezTo>
                    <a:pt x="10209" y="18519"/>
                    <a:pt x="10262" y="18466"/>
                    <a:pt x="10262" y="18401"/>
                  </a:cubicBezTo>
                  <a:lnTo>
                    <a:pt x="10262" y="18400"/>
                  </a:lnTo>
                  <a:cubicBezTo>
                    <a:pt x="10262" y="18252"/>
                    <a:pt x="10283" y="18090"/>
                    <a:pt x="10314" y="17938"/>
                  </a:cubicBezTo>
                  <a:cubicBezTo>
                    <a:pt x="10348" y="17786"/>
                    <a:pt x="10398" y="17637"/>
                    <a:pt x="10464" y="17497"/>
                  </a:cubicBezTo>
                  <a:cubicBezTo>
                    <a:pt x="10529" y="17357"/>
                    <a:pt x="10618" y="17232"/>
                    <a:pt x="10722" y="17119"/>
                  </a:cubicBezTo>
                  <a:cubicBezTo>
                    <a:pt x="10824" y="17003"/>
                    <a:pt x="10953" y="16920"/>
                    <a:pt x="11086" y="16844"/>
                  </a:cubicBezTo>
                  <a:lnTo>
                    <a:pt x="11092" y="16840"/>
                  </a:lnTo>
                  <a:cubicBezTo>
                    <a:pt x="11121" y="16823"/>
                    <a:pt x="11140" y="16792"/>
                    <a:pt x="11140" y="16755"/>
                  </a:cubicBezTo>
                  <a:lnTo>
                    <a:pt x="11132" y="14900"/>
                  </a:lnTo>
                  <a:cubicBezTo>
                    <a:pt x="11131" y="14281"/>
                    <a:pt x="11126" y="13662"/>
                    <a:pt x="11138" y="13043"/>
                  </a:cubicBezTo>
                  <a:cubicBezTo>
                    <a:pt x="11149" y="12424"/>
                    <a:pt x="11174" y="11805"/>
                    <a:pt x="11182" y="11186"/>
                  </a:cubicBezTo>
                  <a:cubicBezTo>
                    <a:pt x="11192" y="10568"/>
                    <a:pt x="11188" y="9949"/>
                    <a:pt x="11189" y="9330"/>
                  </a:cubicBezTo>
                  <a:cubicBezTo>
                    <a:pt x="11177" y="6856"/>
                    <a:pt x="11171" y="4380"/>
                    <a:pt x="11174" y="1905"/>
                  </a:cubicBezTo>
                  <a:cubicBezTo>
                    <a:pt x="11174" y="1868"/>
                    <a:pt x="11152" y="1834"/>
                    <a:pt x="11115" y="1819"/>
                  </a:cubicBezTo>
                  <a:lnTo>
                    <a:pt x="11112" y="1817"/>
                  </a:lnTo>
                  <a:cubicBezTo>
                    <a:pt x="10947" y="1749"/>
                    <a:pt x="10779" y="1650"/>
                    <a:pt x="10631" y="1541"/>
                  </a:cubicBezTo>
                  <a:cubicBezTo>
                    <a:pt x="10481" y="1430"/>
                    <a:pt x="10345" y="1300"/>
                    <a:pt x="10231" y="1155"/>
                  </a:cubicBezTo>
                  <a:cubicBezTo>
                    <a:pt x="10115" y="1011"/>
                    <a:pt x="10029" y="848"/>
                    <a:pt x="9970" y="677"/>
                  </a:cubicBezTo>
                  <a:cubicBezTo>
                    <a:pt x="9904" y="507"/>
                    <a:pt x="9888" y="323"/>
                    <a:pt x="9877" y="143"/>
                  </a:cubicBezTo>
                  <a:lnTo>
                    <a:pt x="9877" y="139"/>
                  </a:lnTo>
                  <a:cubicBezTo>
                    <a:pt x="9873" y="76"/>
                    <a:pt x="9820" y="25"/>
                    <a:pt x="9757" y="24"/>
                  </a:cubicBezTo>
                  <a:cubicBezTo>
                    <a:pt x="9061" y="10"/>
                    <a:pt x="8367" y="4"/>
                    <a:pt x="7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7" name="Google Shape;5537;p199"/>
            <p:cNvSpPr/>
            <p:nvPr/>
          </p:nvSpPr>
          <p:spPr>
            <a:xfrm>
              <a:off x="6817050" y="790850"/>
              <a:ext cx="190975" cy="208425"/>
            </a:xfrm>
            <a:custGeom>
              <a:avLst/>
              <a:gdLst/>
              <a:ahLst/>
              <a:cxnLst/>
              <a:rect l="l" t="t" r="r" b="b"/>
              <a:pathLst>
                <a:path w="7639" h="8337" extrusionOk="0">
                  <a:moveTo>
                    <a:pt x="3758" y="1"/>
                  </a:moveTo>
                  <a:cubicBezTo>
                    <a:pt x="3453" y="1"/>
                    <a:pt x="3143" y="59"/>
                    <a:pt x="2860" y="145"/>
                  </a:cubicBezTo>
                  <a:cubicBezTo>
                    <a:pt x="2278" y="320"/>
                    <a:pt x="1747" y="652"/>
                    <a:pt x="1317" y="1080"/>
                  </a:cubicBezTo>
                  <a:cubicBezTo>
                    <a:pt x="357" y="2034"/>
                    <a:pt x="0" y="3419"/>
                    <a:pt x="169" y="4742"/>
                  </a:cubicBezTo>
                  <a:cubicBezTo>
                    <a:pt x="335" y="6051"/>
                    <a:pt x="971" y="7312"/>
                    <a:pt x="2181" y="7929"/>
                  </a:cubicBezTo>
                  <a:cubicBezTo>
                    <a:pt x="2711" y="8198"/>
                    <a:pt x="3298" y="8337"/>
                    <a:pt x="3883" y="8337"/>
                  </a:cubicBezTo>
                  <a:cubicBezTo>
                    <a:pt x="4463" y="8337"/>
                    <a:pt x="5042" y="8201"/>
                    <a:pt x="5563" y="7921"/>
                  </a:cubicBezTo>
                  <a:cubicBezTo>
                    <a:pt x="6768" y="7273"/>
                    <a:pt x="7521" y="6000"/>
                    <a:pt x="7634" y="4653"/>
                  </a:cubicBezTo>
                  <a:cubicBezTo>
                    <a:pt x="7639" y="4599"/>
                    <a:pt x="7584" y="4545"/>
                    <a:pt x="7530" y="4545"/>
                  </a:cubicBezTo>
                  <a:cubicBezTo>
                    <a:pt x="7520" y="4545"/>
                    <a:pt x="7510" y="4547"/>
                    <a:pt x="7501" y="4551"/>
                  </a:cubicBezTo>
                  <a:cubicBezTo>
                    <a:pt x="6948" y="4781"/>
                    <a:pt x="6438" y="5028"/>
                    <a:pt x="5825" y="5028"/>
                  </a:cubicBezTo>
                  <a:cubicBezTo>
                    <a:pt x="5274" y="5028"/>
                    <a:pt x="4725" y="4864"/>
                    <a:pt x="4278" y="4538"/>
                  </a:cubicBezTo>
                  <a:cubicBezTo>
                    <a:pt x="3439" y="3924"/>
                    <a:pt x="3056" y="2751"/>
                    <a:pt x="3484" y="1785"/>
                  </a:cubicBezTo>
                  <a:cubicBezTo>
                    <a:pt x="3712" y="1265"/>
                    <a:pt x="4138" y="844"/>
                    <a:pt x="4667" y="635"/>
                  </a:cubicBezTo>
                  <a:cubicBezTo>
                    <a:pt x="4810" y="579"/>
                    <a:pt x="4773" y="364"/>
                    <a:pt x="4644" y="364"/>
                  </a:cubicBezTo>
                  <a:cubicBezTo>
                    <a:pt x="4629" y="364"/>
                    <a:pt x="4612" y="367"/>
                    <a:pt x="4595" y="373"/>
                  </a:cubicBezTo>
                  <a:cubicBezTo>
                    <a:pt x="3527" y="763"/>
                    <a:pt x="2896" y="1918"/>
                    <a:pt x="3078" y="3029"/>
                  </a:cubicBezTo>
                  <a:cubicBezTo>
                    <a:pt x="3275" y="4228"/>
                    <a:pt x="4294" y="5108"/>
                    <a:pt x="5481" y="5239"/>
                  </a:cubicBezTo>
                  <a:cubicBezTo>
                    <a:pt x="5587" y="5251"/>
                    <a:pt x="5694" y="5257"/>
                    <a:pt x="5800" y="5257"/>
                  </a:cubicBezTo>
                  <a:cubicBezTo>
                    <a:pt x="6029" y="5257"/>
                    <a:pt x="6257" y="5230"/>
                    <a:pt x="6479" y="5177"/>
                  </a:cubicBezTo>
                  <a:cubicBezTo>
                    <a:pt x="6803" y="5100"/>
                    <a:pt x="7104" y="4957"/>
                    <a:pt x="7407" y="4819"/>
                  </a:cubicBezTo>
                  <a:lnTo>
                    <a:pt x="7407" y="4819"/>
                  </a:lnTo>
                  <a:cubicBezTo>
                    <a:pt x="7277" y="5872"/>
                    <a:pt x="6671" y="6869"/>
                    <a:pt x="5805" y="7477"/>
                  </a:cubicBezTo>
                  <a:cubicBezTo>
                    <a:pt x="5225" y="7885"/>
                    <a:pt x="4541" y="8089"/>
                    <a:pt x="3850" y="8089"/>
                  </a:cubicBezTo>
                  <a:cubicBezTo>
                    <a:pt x="3466" y="8089"/>
                    <a:pt x="3080" y="8026"/>
                    <a:pt x="2709" y="7900"/>
                  </a:cubicBezTo>
                  <a:cubicBezTo>
                    <a:pt x="2192" y="7724"/>
                    <a:pt x="1718" y="7426"/>
                    <a:pt x="1352" y="7022"/>
                  </a:cubicBezTo>
                  <a:cubicBezTo>
                    <a:pt x="911" y="6535"/>
                    <a:pt x="641" y="5904"/>
                    <a:pt x="485" y="5273"/>
                  </a:cubicBezTo>
                  <a:cubicBezTo>
                    <a:pt x="183" y="4048"/>
                    <a:pt x="337" y="2671"/>
                    <a:pt x="1095" y="1635"/>
                  </a:cubicBezTo>
                  <a:cubicBezTo>
                    <a:pt x="1476" y="1115"/>
                    <a:pt x="1997" y="692"/>
                    <a:pt x="2590" y="438"/>
                  </a:cubicBezTo>
                  <a:cubicBezTo>
                    <a:pt x="2957" y="279"/>
                    <a:pt x="3388" y="173"/>
                    <a:pt x="3809" y="173"/>
                  </a:cubicBezTo>
                  <a:cubicBezTo>
                    <a:pt x="4098" y="173"/>
                    <a:pt x="4383" y="223"/>
                    <a:pt x="4640" y="341"/>
                  </a:cubicBezTo>
                  <a:cubicBezTo>
                    <a:pt x="4648" y="344"/>
                    <a:pt x="4657" y="346"/>
                    <a:pt x="4665" y="346"/>
                  </a:cubicBezTo>
                  <a:cubicBezTo>
                    <a:pt x="4715" y="346"/>
                    <a:pt x="4748" y="278"/>
                    <a:pt x="4695" y="246"/>
                  </a:cubicBezTo>
                  <a:cubicBezTo>
                    <a:pt x="4415" y="69"/>
                    <a:pt x="4089" y="1"/>
                    <a:pt x="3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8" name="Google Shape;5538;p199"/>
            <p:cNvSpPr/>
            <p:nvPr/>
          </p:nvSpPr>
          <p:spPr>
            <a:xfrm>
              <a:off x="6796325" y="705725"/>
              <a:ext cx="122150" cy="144975"/>
            </a:xfrm>
            <a:custGeom>
              <a:avLst/>
              <a:gdLst/>
              <a:ahLst/>
              <a:cxnLst/>
              <a:rect l="l" t="t" r="r" b="b"/>
              <a:pathLst>
                <a:path w="4886" h="5799" extrusionOk="0">
                  <a:moveTo>
                    <a:pt x="4684" y="1"/>
                  </a:moveTo>
                  <a:cubicBezTo>
                    <a:pt x="3730" y="1"/>
                    <a:pt x="2776" y="515"/>
                    <a:pt x="2083" y="1133"/>
                  </a:cubicBezTo>
                  <a:cubicBezTo>
                    <a:pt x="1262" y="1866"/>
                    <a:pt x="720" y="2854"/>
                    <a:pt x="387" y="3892"/>
                  </a:cubicBezTo>
                  <a:cubicBezTo>
                    <a:pt x="288" y="4201"/>
                    <a:pt x="207" y="4514"/>
                    <a:pt x="141" y="4830"/>
                  </a:cubicBezTo>
                  <a:cubicBezTo>
                    <a:pt x="78" y="5128"/>
                    <a:pt x="1" y="5471"/>
                    <a:pt x="36" y="5777"/>
                  </a:cubicBezTo>
                  <a:cubicBezTo>
                    <a:pt x="38" y="5791"/>
                    <a:pt x="49" y="5799"/>
                    <a:pt x="59" y="5799"/>
                  </a:cubicBezTo>
                  <a:cubicBezTo>
                    <a:pt x="68" y="5799"/>
                    <a:pt x="77" y="5794"/>
                    <a:pt x="81" y="5783"/>
                  </a:cubicBezTo>
                  <a:cubicBezTo>
                    <a:pt x="177" y="5543"/>
                    <a:pt x="204" y="5272"/>
                    <a:pt x="257" y="5019"/>
                  </a:cubicBezTo>
                  <a:cubicBezTo>
                    <a:pt x="314" y="4752"/>
                    <a:pt x="373" y="4486"/>
                    <a:pt x="448" y="4224"/>
                  </a:cubicBezTo>
                  <a:cubicBezTo>
                    <a:pt x="596" y="3698"/>
                    <a:pt x="794" y="3185"/>
                    <a:pt x="1055" y="2705"/>
                  </a:cubicBezTo>
                  <a:cubicBezTo>
                    <a:pt x="1541" y="1812"/>
                    <a:pt x="2257" y="1042"/>
                    <a:pt x="3171" y="576"/>
                  </a:cubicBezTo>
                  <a:cubicBezTo>
                    <a:pt x="3688" y="312"/>
                    <a:pt x="4223" y="196"/>
                    <a:pt x="4796" y="139"/>
                  </a:cubicBezTo>
                  <a:cubicBezTo>
                    <a:pt x="4882" y="130"/>
                    <a:pt x="4885" y="6"/>
                    <a:pt x="4797" y="3"/>
                  </a:cubicBezTo>
                  <a:cubicBezTo>
                    <a:pt x="4759" y="1"/>
                    <a:pt x="4722" y="1"/>
                    <a:pt x="46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9" name="Google Shape;5539;p199"/>
            <p:cNvSpPr/>
            <p:nvPr/>
          </p:nvSpPr>
          <p:spPr>
            <a:xfrm>
              <a:off x="6790225" y="736550"/>
              <a:ext cx="14925" cy="43350"/>
            </a:xfrm>
            <a:custGeom>
              <a:avLst/>
              <a:gdLst/>
              <a:ahLst/>
              <a:cxnLst/>
              <a:rect l="l" t="t" r="r" b="b"/>
              <a:pathLst>
                <a:path w="597" h="1734" extrusionOk="0">
                  <a:moveTo>
                    <a:pt x="176" y="0"/>
                  </a:moveTo>
                  <a:cubicBezTo>
                    <a:pt x="168" y="0"/>
                    <a:pt x="160" y="1"/>
                    <a:pt x="152" y="2"/>
                  </a:cubicBezTo>
                  <a:cubicBezTo>
                    <a:pt x="29" y="17"/>
                    <a:pt x="4" y="127"/>
                    <a:pt x="2" y="232"/>
                  </a:cubicBezTo>
                  <a:cubicBezTo>
                    <a:pt x="1" y="478"/>
                    <a:pt x="1" y="727"/>
                    <a:pt x="33" y="972"/>
                  </a:cubicBezTo>
                  <a:cubicBezTo>
                    <a:pt x="52" y="1107"/>
                    <a:pt x="80" y="1239"/>
                    <a:pt x="126" y="1366"/>
                  </a:cubicBezTo>
                  <a:cubicBezTo>
                    <a:pt x="168" y="1482"/>
                    <a:pt x="222" y="1639"/>
                    <a:pt x="320" y="1716"/>
                  </a:cubicBezTo>
                  <a:cubicBezTo>
                    <a:pt x="332" y="1725"/>
                    <a:pt x="347" y="1730"/>
                    <a:pt x="362" y="1730"/>
                  </a:cubicBezTo>
                  <a:cubicBezTo>
                    <a:pt x="399" y="1730"/>
                    <a:pt x="435" y="1703"/>
                    <a:pt x="421" y="1658"/>
                  </a:cubicBezTo>
                  <a:cubicBezTo>
                    <a:pt x="399" y="1596"/>
                    <a:pt x="359" y="1543"/>
                    <a:pt x="330" y="1486"/>
                  </a:cubicBezTo>
                  <a:cubicBezTo>
                    <a:pt x="300" y="1432"/>
                    <a:pt x="276" y="1375"/>
                    <a:pt x="255" y="1318"/>
                  </a:cubicBezTo>
                  <a:cubicBezTo>
                    <a:pt x="217" y="1205"/>
                    <a:pt x="191" y="1088"/>
                    <a:pt x="174" y="971"/>
                  </a:cubicBezTo>
                  <a:cubicBezTo>
                    <a:pt x="154" y="838"/>
                    <a:pt x="147" y="705"/>
                    <a:pt x="144" y="573"/>
                  </a:cubicBezTo>
                  <a:cubicBezTo>
                    <a:pt x="144" y="511"/>
                    <a:pt x="144" y="449"/>
                    <a:pt x="146" y="389"/>
                  </a:cubicBezTo>
                  <a:cubicBezTo>
                    <a:pt x="149" y="327"/>
                    <a:pt x="140" y="250"/>
                    <a:pt x="155" y="191"/>
                  </a:cubicBezTo>
                  <a:cubicBezTo>
                    <a:pt x="161" y="169"/>
                    <a:pt x="169" y="160"/>
                    <a:pt x="179" y="160"/>
                  </a:cubicBezTo>
                  <a:cubicBezTo>
                    <a:pt x="206" y="160"/>
                    <a:pt x="243" y="231"/>
                    <a:pt x="254" y="256"/>
                  </a:cubicBezTo>
                  <a:cubicBezTo>
                    <a:pt x="280" y="318"/>
                    <a:pt x="302" y="381"/>
                    <a:pt x="322" y="446"/>
                  </a:cubicBezTo>
                  <a:cubicBezTo>
                    <a:pt x="364" y="577"/>
                    <a:pt x="396" y="713"/>
                    <a:pt x="416" y="849"/>
                  </a:cubicBezTo>
                  <a:cubicBezTo>
                    <a:pt x="459" y="1131"/>
                    <a:pt x="470" y="1417"/>
                    <a:pt x="433" y="1699"/>
                  </a:cubicBezTo>
                  <a:cubicBezTo>
                    <a:pt x="430" y="1722"/>
                    <a:pt x="450" y="1734"/>
                    <a:pt x="468" y="1734"/>
                  </a:cubicBezTo>
                  <a:cubicBezTo>
                    <a:pt x="483" y="1734"/>
                    <a:pt x="497" y="1726"/>
                    <a:pt x="501" y="1710"/>
                  </a:cubicBezTo>
                  <a:cubicBezTo>
                    <a:pt x="564" y="1452"/>
                    <a:pt x="597" y="1179"/>
                    <a:pt x="570" y="915"/>
                  </a:cubicBezTo>
                  <a:cubicBezTo>
                    <a:pt x="546" y="659"/>
                    <a:pt x="493" y="387"/>
                    <a:pt x="382" y="153"/>
                  </a:cubicBezTo>
                  <a:cubicBezTo>
                    <a:pt x="343" y="69"/>
                    <a:pt x="271" y="0"/>
                    <a:pt x="1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0" name="Google Shape;5540;p199"/>
            <p:cNvSpPr/>
            <p:nvPr/>
          </p:nvSpPr>
          <p:spPr>
            <a:xfrm>
              <a:off x="6824425" y="757100"/>
              <a:ext cx="32275" cy="33675"/>
            </a:xfrm>
            <a:custGeom>
              <a:avLst/>
              <a:gdLst/>
              <a:ahLst/>
              <a:cxnLst/>
              <a:rect l="l" t="t" r="r" b="b"/>
              <a:pathLst>
                <a:path w="1291" h="1347" extrusionOk="0">
                  <a:moveTo>
                    <a:pt x="1142" y="163"/>
                  </a:moveTo>
                  <a:lnTo>
                    <a:pt x="1142" y="163"/>
                  </a:lnTo>
                  <a:cubicBezTo>
                    <a:pt x="1198" y="278"/>
                    <a:pt x="1101" y="434"/>
                    <a:pt x="1040" y="530"/>
                  </a:cubicBezTo>
                  <a:cubicBezTo>
                    <a:pt x="965" y="646"/>
                    <a:pt x="875" y="752"/>
                    <a:pt x="775" y="846"/>
                  </a:cubicBezTo>
                  <a:cubicBezTo>
                    <a:pt x="588" y="1024"/>
                    <a:pt x="358" y="1144"/>
                    <a:pt x="111" y="1215"/>
                  </a:cubicBezTo>
                  <a:cubicBezTo>
                    <a:pt x="210" y="990"/>
                    <a:pt x="346" y="775"/>
                    <a:pt x="516" y="603"/>
                  </a:cubicBezTo>
                  <a:cubicBezTo>
                    <a:pt x="613" y="502"/>
                    <a:pt x="718" y="410"/>
                    <a:pt x="834" y="332"/>
                  </a:cubicBezTo>
                  <a:cubicBezTo>
                    <a:pt x="889" y="294"/>
                    <a:pt x="946" y="260"/>
                    <a:pt x="1005" y="229"/>
                  </a:cubicBezTo>
                  <a:cubicBezTo>
                    <a:pt x="1050" y="206"/>
                    <a:pt x="1098" y="186"/>
                    <a:pt x="1142" y="163"/>
                  </a:cubicBezTo>
                  <a:close/>
                  <a:moveTo>
                    <a:pt x="1163" y="0"/>
                  </a:moveTo>
                  <a:cubicBezTo>
                    <a:pt x="1158" y="0"/>
                    <a:pt x="1152" y="1"/>
                    <a:pt x="1145" y="2"/>
                  </a:cubicBezTo>
                  <a:cubicBezTo>
                    <a:pt x="1003" y="25"/>
                    <a:pt x="855" y="124"/>
                    <a:pt x="738" y="204"/>
                  </a:cubicBezTo>
                  <a:cubicBezTo>
                    <a:pt x="614" y="289"/>
                    <a:pt x="500" y="386"/>
                    <a:pt x="401" y="501"/>
                  </a:cubicBezTo>
                  <a:cubicBezTo>
                    <a:pt x="210" y="723"/>
                    <a:pt x="74" y="974"/>
                    <a:pt x="14" y="1262"/>
                  </a:cubicBezTo>
                  <a:cubicBezTo>
                    <a:pt x="11" y="1266"/>
                    <a:pt x="11" y="1271"/>
                    <a:pt x="9" y="1275"/>
                  </a:cubicBezTo>
                  <a:cubicBezTo>
                    <a:pt x="8" y="1282"/>
                    <a:pt x="6" y="1288"/>
                    <a:pt x="5" y="1295"/>
                  </a:cubicBezTo>
                  <a:cubicBezTo>
                    <a:pt x="0" y="1317"/>
                    <a:pt x="14" y="1331"/>
                    <a:pt x="31" y="1336"/>
                  </a:cubicBezTo>
                  <a:cubicBezTo>
                    <a:pt x="38" y="1342"/>
                    <a:pt x="49" y="1346"/>
                    <a:pt x="61" y="1346"/>
                  </a:cubicBezTo>
                  <a:cubicBezTo>
                    <a:pt x="66" y="1346"/>
                    <a:pt x="72" y="1345"/>
                    <a:pt x="77" y="1343"/>
                  </a:cubicBezTo>
                  <a:cubicBezTo>
                    <a:pt x="374" y="1249"/>
                    <a:pt x="645" y="1078"/>
                    <a:pt x="864" y="857"/>
                  </a:cubicBezTo>
                  <a:cubicBezTo>
                    <a:pt x="972" y="749"/>
                    <a:pt x="1068" y="626"/>
                    <a:pt x="1144" y="493"/>
                  </a:cubicBezTo>
                  <a:cubicBezTo>
                    <a:pt x="1218" y="365"/>
                    <a:pt x="1290" y="201"/>
                    <a:pt x="1233" y="52"/>
                  </a:cubicBezTo>
                  <a:cubicBezTo>
                    <a:pt x="1222" y="19"/>
                    <a:pt x="1196" y="0"/>
                    <a:pt x="11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1" name="Google Shape;5541;p199"/>
            <p:cNvSpPr/>
            <p:nvPr/>
          </p:nvSpPr>
          <p:spPr>
            <a:xfrm>
              <a:off x="6817075" y="694700"/>
              <a:ext cx="16400" cy="52250"/>
            </a:xfrm>
            <a:custGeom>
              <a:avLst/>
              <a:gdLst/>
              <a:ahLst/>
              <a:cxnLst/>
              <a:rect l="l" t="t" r="r" b="b"/>
              <a:pathLst>
                <a:path w="656" h="2090" extrusionOk="0">
                  <a:moveTo>
                    <a:pt x="216" y="184"/>
                  </a:moveTo>
                  <a:cubicBezTo>
                    <a:pt x="221" y="184"/>
                    <a:pt x="227" y="186"/>
                    <a:pt x="234" y="191"/>
                  </a:cubicBezTo>
                  <a:cubicBezTo>
                    <a:pt x="243" y="206"/>
                    <a:pt x="253" y="223"/>
                    <a:pt x="260" y="240"/>
                  </a:cubicBezTo>
                  <a:cubicBezTo>
                    <a:pt x="276" y="271"/>
                    <a:pt x="286" y="304"/>
                    <a:pt x="299" y="338"/>
                  </a:cubicBezTo>
                  <a:cubicBezTo>
                    <a:pt x="396" y="598"/>
                    <a:pt x="436" y="878"/>
                    <a:pt x="419" y="1155"/>
                  </a:cubicBezTo>
                  <a:cubicBezTo>
                    <a:pt x="407" y="1345"/>
                    <a:pt x="364" y="1521"/>
                    <a:pt x="302" y="1694"/>
                  </a:cubicBezTo>
                  <a:cubicBezTo>
                    <a:pt x="249" y="1424"/>
                    <a:pt x="197" y="1155"/>
                    <a:pt x="182" y="878"/>
                  </a:cubicBezTo>
                  <a:cubicBezTo>
                    <a:pt x="172" y="723"/>
                    <a:pt x="172" y="567"/>
                    <a:pt x="183" y="412"/>
                  </a:cubicBezTo>
                  <a:cubicBezTo>
                    <a:pt x="186" y="358"/>
                    <a:pt x="175" y="254"/>
                    <a:pt x="205" y="208"/>
                  </a:cubicBezTo>
                  <a:cubicBezTo>
                    <a:pt x="204" y="192"/>
                    <a:pt x="208" y="184"/>
                    <a:pt x="216" y="184"/>
                  </a:cubicBezTo>
                  <a:close/>
                  <a:moveTo>
                    <a:pt x="209" y="0"/>
                  </a:moveTo>
                  <a:cubicBezTo>
                    <a:pt x="173" y="0"/>
                    <a:pt x="136" y="13"/>
                    <a:pt x="104" y="43"/>
                  </a:cubicBezTo>
                  <a:cubicBezTo>
                    <a:pt x="15" y="126"/>
                    <a:pt x="21" y="284"/>
                    <a:pt x="13" y="393"/>
                  </a:cubicBezTo>
                  <a:cubicBezTo>
                    <a:pt x="3" y="549"/>
                    <a:pt x="1" y="705"/>
                    <a:pt x="10" y="859"/>
                  </a:cubicBezTo>
                  <a:cubicBezTo>
                    <a:pt x="29" y="1199"/>
                    <a:pt x="90" y="1549"/>
                    <a:pt x="239" y="1858"/>
                  </a:cubicBezTo>
                  <a:cubicBezTo>
                    <a:pt x="219" y="1904"/>
                    <a:pt x="200" y="1950"/>
                    <a:pt x="178" y="1995"/>
                  </a:cubicBezTo>
                  <a:cubicBezTo>
                    <a:pt x="154" y="2046"/>
                    <a:pt x="193" y="2089"/>
                    <a:pt x="234" y="2089"/>
                  </a:cubicBezTo>
                  <a:cubicBezTo>
                    <a:pt x="253" y="2089"/>
                    <a:pt x="272" y="2080"/>
                    <a:pt x="286" y="2060"/>
                  </a:cubicBezTo>
                  <a:cubicBezTo>
                    <a:pt x="598" y="1612"/>
                    <a:pt x="655" y="973"/>
                    <a:pt x="518" y="458"/>
                  </a:cubicBezTo>
                  <a:cubicBezTo>
                    <a:pt x="486" y="338"/>
                    <a:pt x="447" y="196"/>
                    <a:pt x="374" y="94"/>
                  </a:cubicBezTo>
                  <a:cubicBezTo>
                    <a:pt x="334" y="39"/>
                    <a:pt x="272"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2" name="Google Shape;5542;p199"/>
            <p:cNvSpPr/>
            <p:nvPr/>
          </p:nvSpPr>
          <p:spPr>
            <a:xfrm>
              <a:off x="6863750" y="727150"/>
              <a:ext cx="37775" cy="18725"/>
            </a:xfrm>
            <a:custGeom>
              <a:avLst/>
              <a:gdLst/>
              <a:ahLst/>
              <a:cxnLst/>
              <a:rect l="l" t="t" r="r" b="b"/>
              <a:pathLst>
                <a:path w="1511" h="749" extrusionOk="0">
                  <a:moveTo>
                    <a:pt x="1340" y="0"/>
                  </a:moveTo>
                  <a:cubicBezTo>
                    <a:pt x="940" y="0"/>
                    <a:pt x="556" y="153"/>
                    <a:pt x="251" y="412"/>
                  </a:cubicBezTo>
                  <a:cubicBezTo>
                    <a:pt x="227" y="432"/>
                    <a:pt x="249" y="469"/>
                    <a:pt x="275" y="469"/>
                  </a:cubicBezTo>
                  <a:cubicBezTo>
                    <a:pt x="281" y="469"/>
                    <a:pt x="286" y="468"/>
                    <a:pt x="292" y="464"/>
                  </a:cubicBezTo>
                  <a:cubicBezTo>
                    <a:pt x="593" y="248"/>
                    <a:pt x="958" y="143"/>
                    <a:pt x="1328" y="143"/>
                  </a:cubicBezTo>
                  <a:cubicBezTo>
                    <a:pt x="1331" y="143"/>
                    <a:pt x="1334" y="143"/>
                    <a:pt x="1336" y="143"/>
                  </a:cubicBezTo>
                  <a:cubicBezTo>
                    <a:pt x="1341" y="180"/>
                    <a:pt x="1336" y="212"/>
                    <a:pt x="1313" y="251"/>
                  </a:cubicBezTo>
                  <a:cubicBezTo>
                    <a:pt x="1275" y="313"/>
                    <a:pt x="1219" y="353"/>
                    <a:pt x="1157" y="390"/>
                  </a:cubicBezTo>
                  <a:cubicBezTo>
                    <a:pt x="1034" y="466"/>
                    <a:pt x="903" y="533"/>
                    <a:pt x="765" y="575"/>
                  </a:cubicBezTo>
                  <a:cubicBezTo>
                    <a:pt x="653" y="608"/>
                    <a:pt x="537" y="635"/>
                    <a:pt x="419" y="635"/>
                  </a:cubicBezTo>
                  <a:cubicBezTo>
                    <a:pt x="415" y="635"/>
                    <a:pt x="412" y="635"/>
                    <a:pt x="409" y="635"/>
                  </a:cubicBezTo>
                  <a:cubicBezTo>
                    <a:pt x="352" y="634"/>
                    <a:pt x="293" y="625"/>
                    <a:pt x="239" y="604"/>
                  </a:cubicBezTo>
                  <a:cubicBezTo>
                    <a:pt x="185" y="584"/>
                    <a:pt x="142" y="552"/>
                    <a:pt x="91" y="529"/>
                  </a:cubicBezTo>
                  <a:cubicBezTo>
                    <a:pt x="82" y="525"/>
                    <a:pt x="74" y="523"/>
                    <a:pt x="65" y="523"/>
                  </a:cubicBezTo>
                  <a:cubicBezTo>
                    <a:pt x="28" y="523"/>
                    <a:pt x="1" y="559"/>
                    <a:pt x="20" y="598"/>
                  </a:cubicBezTo>
                  <a:cubicBezTo>
                    <a:pt x="74" y="716"/>
                    <a:pt x="226" y="749"/>
                    <a:pt x="347" y="749"/>
                  </a:cubicBezTo>
                  <a:cubicBezTo>
                    <a:pt x="358" y="749"/>
                    <a:pt x="369" y="749"/>
                    <a:pt x="379" y="748"/>
                  </a:cubicBezTo>
                  <a:cubicBezTo>
                    <a:pt x="531" y="742"/>
                    <a:pt x="676" y="692"/>
                    <a:pt x="815" y="634"/>
                  </a:cubicBezTo>
                  <a:cubicBezTo>
                    <a:pt x="972" y="567"/>
                    <a:pt x="1136" y="501"/>
                    <a:pt x="1273" y="396"/>
                  </a:cubicBezTo>
                  <a:cubicBezTo>
                    <a:pt x="1373" y="320"/>
                    <a:pt x="1511" y="197"/>
                    <a:pt x="1460" y="53"/>
                  </a:cubicBezTo>
                  <a:cubicBezTo>
                    <a:pt x="1449" y="23"/>
                    <a:pt x="1424" y="1"/>
                    <a:pt x="1392" y="1"/>
                  </a:cubicBezTo>
                  <a:cubicBezTo>
                    <a:pt x="1375" y="0"/>
                    <a:pt x="1357" y="0"/>
                    <a:pt x="13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3" name="Google Shape;5543;p199"/>
            <p:cNvSpPr/>
            <p:nvPr/>
          </p:nvSpPr>
          <p:spPr>
            <a:xfrm>
              <a:off x="6872950" y="694000"/>
              <a:ext cx="55700" cy="28875"/>
            </a:xfrm>
            <a:custGeom>
              <a:avLst/>
              <a:gdLst/>
              <a:ahLst/>
              <a:cxnLst/>
              <a:rect l="l" t="t" r="r" b="b"/>
              <a:pathLst>
                <a:path w="2228" h="1155" extrusionOk="0">
                  <a:moveTo>
                    <a:pt x="1489" y="0"/>
                  </a:moveTo>
                  <a:cubicBezTo>
                    <a:pt x="1285" y="0"/>
                    <a:pt x="1082" y="39"/>
                    <a:pt x="893" y="112"/>
                  </a:cubicBezTo>
                  <a:cubicBezTo>
                    <a:pt x="556" y="242"/>
                    <a:pt x="272" y="481"/>
                    <a:pt x="90" y="793"/>
                  </a:cubicBezTo>
                  <a:cubicBezTo>
                    <a:pt x="73" y="821"/>
                    <a:pt x="98" y="847"/>
                    <a:pt x="123" y="847"/>
                  </a:cubicBezTo>
                  <a:cubicBezTo>
                    <a:pt x="134" y="847"/>
                    <a:pt x="144" y="842"/>
                    <a:pt x="152" y="830"/>
                  </a:cubicBezTo>
                  <a:cubicBezTo>
                    <a:pt x="443" y="399"/>
                    <a:pt x="965" y="128"/>
                    <a:pt x="1484" y="128"/>
                  </a:cubicBezTo>
                  <a:cubicBezTo>
                    <a:pt x="1494" y="128"/>
                    <a:pt x="1505" y="128"/>
                    <a:pt x="1515" y="128"/>
                  </a:cubicBezTo>
                  <a:cubicBezTo>
                    <a:pt x="1643" y="131"/>
                    <a:pt x="1774" y="148"/>
                    <a:pt x="1897" y="190"/>
                  </a:cubicBezTo>
                  <a:cubicBezTo>
                    <a:pt x="1978" y="217"/>
                    <a:pt x="2052" y="256"/>
                    <a:pt x="2095" y="333"/>
                  </a:cubicBezTo>
                  <a:cubicBezTo>
                    <a:pt x="2157" y="444"/>
                    <a:pt x="2084" y="526"/>
                    <a:pt x="1988" y="580"/>
                  </a:cubicBezTo>
                  <a:cubicBezTo>
                    <a:pt x="1846" y="662"/>
                    <a:pt x="1686" y="719"/>
                    <a:pt x="1533" y="778"/>
                  </a:cubicBezTo>
                  <a:cubicBezTo>
                    <a:pt x="1383" y="836"/>
                    <a:pt x="1231" y="890"/>
                    <a:pt x="1075" y="929"/>
                  </a:cubicBezTo>
                  <a:cubicBezTo>
                    <a:pt x="897" y="974"/>
                    <a:pt x="712" y="1000"/>
                    <a:pt x="529" y="1001"/>
                  </a:cubicBezTo>
                  <a:cubicBezTo>
                    <a:pt x="522" y="1002"/>
                    <a:pt x="516" y="1002"/>
                    <a:pt x="509" y="1002"/>
                  </a:cubicBezTo>
                  <a:cubicBezTo>
                    <a:pt x="363" y="1002"/>
                    <a:pt x="221" y="967"/>
                    <a:pt x="118" y="858"/>
                  </a:cubicBezTo>
                  <a:cubicBezTo>
                    <a:pt x="105" y="844"/>
                    <a:pt x="90" y="838"/>
                    <a:pt x="76" y="838"/>
                  </a:cubicBezTo>
                  <a:cubicBezTo>
                    <a:pt x="36" y="838"/>
                    <a:pt x="0" y="887"/>
                    <a:pt x="21" y="932"/>
                  </a:cubicBezTo>
                  <a:cubicBezTo>
                    <a:pt x="102" y="1103"/>
                    <a:pt x="289" y="1155"/>
                    <a:pt x="484" y="1155"/>
                  </a:cubicBezTo>
                  <a:cubicBezTo>
                    <a:pt x="644" y="1155"/>
                    <a:pt x="810" y="1121"/>
                    <a:pt x="928" y="1089"/>
                  </a:cubicBezTo>
                  <a:cubicBezTo>
                    <a:pt x="1123" y="1038"/>
                    <a:pt x="1313" y="964"/>
                    <a:pt x="1495" y="879"/>
                  </a:cubicBezTo>
                  <a:cubicBezTo>
                    <a:pt x="1674" y="799"/>
                    <a:pt x="1857" y="716"/>
                    <a:pt x="2027" y="619"/>
                  </a:cubicBezTo>
                  <a:cubicBezTo>
                    <a:pt x="2140" y="552"/>
                    <a:pt x="2228" y="430"/>
                    <a:pt x="2189" y="295"/>
                  </a:cubicBezTo>
                  <a:cubicBezTo>
                    <a:pt x="2147" y="142"/>
                    <a:pt x="1978" y="72"/>
                    <a:pt x="1839" y="40"/>
                  </a:cubicBezTo>
                  <a:cubicBezTo>
                    <a:pt x="1724" y="13"/>
                    <a:pt x="1606" y="0"/>
                    <a:pt x="14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4" name="Google Shape;5544;p199"/>
            <p:cNvSpPr/>
            <p:nvPr/>
          </p:nvSpPr>
          <p:spPr>
            <a:xfrm>
              <a:off x="6883425" y="946275"/>
              <a:ext cx="142125" cy="104325"/>
            </a:xfrm>
            <a:custGeom>
              <a:avLst/>
              <a:gdLst/>
              <a:ahLst/>
              <a:cxnLst/>
              <a:rect l="l" t="t" r="r" b="b"/>
              <a:pathLst>
                <a:path w="5685" h="4173" extrusionOk="0">
                  <a:moveTo>
                    <a:pt x="5646" y="0"/>
                  </a:moveTo>
                  <a:cubicBezTo>
                    <a:pt x="5631" y="0"/>
                    <a:pt x="5617" y="8"/>
                    <a:pt x="5614" y="25"/>
                  </a:cubicBezTo>
                  <a:cubicBezTo>
                    <a:pt x="5446" y="971"/>
                    <a:pt x="5040" y="1866"/>
                    <a:pt x="4381" y="2572"/>
                  </a:cubicBezTo>
                  <a:cubicBezTo>
                    <a:pt x="3698" y="3305"/>
                    <a:pt x="2779" y="3782"/>
                    <a:pt x="1792" y="3945"/>
                  </a:cubicBezTo>
                  <a:cubicBezTo>
                    <a:pt x="1547" y="3986"/>
                    <a:pt x="1299" y="4005"/>
                    <a:pt x="1050" y="4005"/>
                  </a:cubicBezTo>
                  <a:cubicBezTo>
                    <a:pt x="1015" y="4005"/>
                    <a:pt x="980" y="4005"/>
                    <a:pt x="944" y="4004"/>
                  </a:cubicBezTo>
                  <a:cubicBezTo>
                    <a:pt x="653" y="3998"/>
                    <a:pt x="369" y="3944"/>
                    <a:pt x="80" y="3922"/>
                  </a:cubicBezTo>
                  <a:cubicBezTo>
                    <a:pt x="78" y="3922"/>
                    <a:pt x="76" y="3922"/>
                    <a:pt x="74" y="3922"/>
                  </a:cubicBezTo>
                  <a:cubicBezTo>
                    <a:pt x="6" y="3922"/>
                    <a:pt x="0" y="4024"/>
                    <a:pt x="63" y="4045"/>
                  </a:cubicBezTo>
                  <a:cubicBezTo>
                    <a:pt x="332" y="4139"/>
                    <a:pt x="631" y="4173"/>
                    <a:pt x="930" y="4173"/>
                  </a:cubicBezTo>
                  <a:cubicBezTo>
                    <a:pt x="1172" y="4173"/>
                    <a:pt x="1414" y="4151"/>
                    <a:pt x="1639" y="4121"/>
                  </a:cubicBezTo>
                  <a:cubicBezTo>
                    <a:pt x="2142" y="4056"/>
                    <a:pt x="2633" y="3910"/>
                    <a:pt x="3091" y="3692"/>
                  </a:cubicBezTo>
                  <a:cubicBezTo>
                    <a:pt x="4009" y="3252"/>
                    <a:pt x="4759" y="2505"/>
                    <a:pt x="5221" y="1601"/>
                  </a:cubicBezTo>
                  <a:cubicBezTo>
                    <a:pt x="5473" y="1109"/>
                    <a:pt x="5633" y="587"/>
                    <a:pt x="5682" y="34"/>
                  </a:cubicBezTo>
                  <a:cubicBezTo>
                    <a:pt x="5684" y="13"/>
                    <a:pt x="5665" y="0"/>
                    <a:pt x="5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5" name="Google Shape;5545;p199"/>
            <p:cNvSpPr/>
            <p:nvPr/>
          </p:nvSpPr>
          <p:spPr>
            <a:xfrm>
              <a:off x="6846750" y="1030125"/>
              <a:ext cx="59750" cy="30325"/>
            </a:xfrm>
            <a:custGeom>
              <a:avLst/>
              <a:gdLst/>
              <a:ahLst/>
              <a:cxnLst/>
              <a:rect l="l" t="t" r="r" b="b"/>
              <a:pathLst>
                <a:path w="2390" h="1213" extrusionOk="0">
                  <a:moveTo>
                    <a:pt x="1668" y="0"/>
                  </a:moveTo>
                  <a:cubicBezTo>
                    <a:pt x="1573" y="0"/>
                    <a:pt x="1479" y="11"/>
                    <a:pt x="1394" y="26"/>
                  </a:cubicBezTo>
                  <a:cubicBezTo>
                    <a:pt x="956" y="103"/>
                    <a:pt x="521" y="204"/>
                    <a:pt x="86" y="295"/>
                  </a:cubicBezTo>
                  <a:cubicBezTo>
                    <a:pt x="10" y="312"/>
                    <a:pt x="1" y="403"/>
                    <a:pt x="42" y="454"/>
                  </a:cubicBezTo>
                  <a:cubicBezTo>
                    <a:pt x="328" y="798"/>
                    <a:pt x="637" y="1122"/>
                    <a:pt x="1101" y="1185"/>
                  </a:cubicBezTo>
                  <a:cubicBezTo>
                    <a:pt x="1235" y="1203"/>
                    <a:pt x="1373" y="1213"/>
                    <a:pt x="1511" y="1213"/>
                  </a:cubicBezTo>
                  <a:cubicBezTo>
                    <a:pt x="1602" y="1213"/>
                    <a:pt x="1693" y="1208"/>
                    <a:pt x="1782" y="1199"/>
                  </a:cubicBezTo>
                  <a:cubicBezTo>
                    <a:pt x="1989" y="1178"/>
                    <a:pt x="2209" y="1127"/>
                    <a:pt x="2351" y="965"/>
                  </a:cubicBezTo>
                  <a:cubicBezTo>
                    <a:pt x="2390" y="921"/>
                    <a:pt x="2357" y="857"/>
                    <a:pt x="2307" y="857"/>
                  </a:cubicBezTo>
                  <a:cubicBezTo>
                    <a:pt x="2297" y="857"/>
                    <a:pt x="2287" y="860"/>
                    <a:pt x="2276" y="866"/>
                  </a:cubicBezTo>
                  <a:cubicBezTo>
                    <a:pt x="2101" y="960"/>
                    <a:pt x="1930" y="1025"/>
                    <a:pt x="1731" y="1042"/>
                  </a:cubicBezTo>
                  <a:cubicBezTo>
                    <a:pt x="1649" y="1049"/>
                    <a:pt x="1565" y="1052"/>
                    <a:pt x="1481" y="1052"/>
                  </a:cubicBezTo>
                  <a:cubicBezTo>
                    <a:pt x="1358" y="1052"/>
                    <a:pt x="1233" y="1044"/>
                    <a:pt x="1114" y="1028"/>
                  </a:cubicBezTo>
                  <a:cubicBezTo>
                    <a:pt x="748" y="979"/>
                    <a:pt x="498" y="722"/>
                    <a:pt x="279" y="449"/>
                  </a:cubicBezTo>
                  <a:cubicBezTo>
                    <a:pt x="592" y="384"/>
                    <a:pt x="904" y="320"/>
                    <a:pt x="1215" y="250"/>
                  </a:cubicBezTo>
                  <a:cubicBezTo>
                    <a:pt x="1365" y="217"/>
                    <a:pt x="1545" y="173"/>
                    <a:pt x="1715" y="173"/>
                  </a:cubicBezTo>
                  <a:cubicBezTo>
                    <a:pt x="1894" y="173"/>
                    <a:pt x="2062" y="221"/>
                    <a:pt x="2174" y="380"/>
                  </a:cubicBezTo>
                  <a:cubicBezTo>
                    <a:pt x="2180" y="389"/>
                    <a:pt x="2190" y="393"/>
                    <a:pt x="2199" y="393"/>
                  </a:cubicBezTo>
                  <a:cubicBezTo>
                    <a:pt x="2216" y="393"/>
                    <a:pt x="2233" y="379"/>
                    <a:pt x="2228" y="357"/>
                  </a:cubicBezTo>
                  <a:cubicBezTo>
                    <a:pt x="2168" y="77"/>
                    <a:pt x="1918" y="0"/>
                    <a:pt x="1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6" name="Google Shape;5546;p199"/>
            <p:cNvSpPr/>
            <p:nvPr/>
          </p:nvSpPr>
          <p:spPr>
            <a:xfrm>
              <a:off x="6916675" y="1048325"/>
              <a:ext cx="28575" cy="32975"/>
            </a:xfrm>
            <a:custGeom>
              <a:avLst/>
              <a:gdLst/>
              <a:ahLst/>
              <a:cxnLst/>
              <a:rect l="l" t="t" r="r" b="b"/>
              <a:pathLst>
                <a:path w="1143" h="1319" extrusionOk="0">
                  <a:moveTo>
                    <a:pt x="939" y="0"/>
                  </a:moveTo>
                  <a:cubicBezTo>
                    <a:pt x="901" y="0"/>
                    <a:pt x="864" y="43"/>
                    <a:pt x="891" y="79"/>
                  </a:cubicBezTo>
                  <a:cubicBezTo>
                    <a:pt x="931" y="136"/>
                    <a:pt x="973" y="196"/>
                    <a:pt x="979" y="267"/>
                  </a:cubicBezTo>
                  <a:cubicBezTo>
                    <a:pt x="986" y="348"/>
                    <a:pt x="968" y="430"/>
                    <a:pt x="937" y="504"/>
                  </a:cubicBezTo>
                  <a:cubicBezTo>
                    <a:pt x="869" y="670"/>
                    <a:pt x="740" y="818"/>
                    <a:pt x="605" y="936"/>
                  </a:cubicBezTo>
                  <a:cubicBezTo>
                    <a:pt x="534" y="997"/>
                    <a:pt x="456" y="1050"/>
                    <a:pt x="374" y="1095"/>
                  </a:cubicBezTo>
                  <a:cubicBezTo>
                    <a:pt x="310" y="1127"/>
                    <a:pt x="226" y="1178"/>
                    <a:pt x="152" y="1180"/>
                  </a:cubicBezTo>
                  <a:cubicBezTo>
                    <a:pt x="152" y="1178"/>
                    <a:pt x="152" y="1178"/>
                    <a:pt x="153" y="1176"/>
                  </a:cubicBezTo>
                  <a:cubicBezTo>
                    <a:pt x="156" y="1169"/>
                    <a:pt x="156" y="1158"/>
                    <a:pt x="159" y="1149"/>
                  </a:cubicBezTo>
                  <a:cubicBezTo>
                    <a:pt x="164" y="1126"/>
                    <a:pt x="170" y="1102"/>
                    <a:pt x="178" y="1079"/>
                  </a:cubicBezTo>
                  <a:cubicBezTo>
                    <a:pt x="192" y="1031"/>
                    <a:pt x="207" y="987"/>
                    <a:pt x="224" y="940"/>
                  </a:cubicBezTo>
                  <a:cubicBezTo>
                    <a:pt x="260" y="851"/>
                    <a:pt x="303" y="766"/>
                    <a:pt x="354" y="686"/>
                  </a:cubicBezTo>
                  <a:cubicBezTo>
                    <a:pt x="469" y="499"/>
                    <a:pt x="625" y="342"/>
                    <a:pt x="807" y="221"/>
                  </a:cubicBezTo>
                  <a:cubicBezTo>
                    <a:pt x="837" y="200"/>
                    <a:pt x="819" y="158"/>
                    <a:pt x="790" y="158"/>
                  </a:cubicBezTo>
                  <a:cubicBezTo>
                    <a:pt x="785" y="158"/>
                    <a:pt x="779" y="159"/>
                    <a:pt x="773" y="163"/>
                  </a:cubicBezTo>
                  <a:cubicBezTo>
                    <a:pt x="574" y="278"/>
                    <a:pt x="403" y="437"/>
                    <a:pt x="269" y="624"/>
                  </a:cubicBezTo>
                  <a:cubicBezTo>
                    <a:pt x="199" y="720"/>
                    <a:pt x="141" y="823"/>
                    <a:pt x="96" y="933"/>
                  </a:cubicBezTo>
                  <a:cubicBezTo>
                    <a:pt x="74" y="984"/>
                    <a:pt x="56" y="1035"/>
                    <a:pt x="40" y="1089"/>
                  </a:cubicBezTo>
                  <a:cubicBezTo>
                    <a:pt x="25" y="1141"/>
                    <a:pt x="0" y="1206"/>
                    <a:pt x="30" y="1258"/>
                  </a:cubicBezTo>
                  <a:cubicBezTo>
                    <a:pt x="55" y="1303"/>
                    <a:pt x="97" y="1318"/>
                    <a:pt x="144" y="1318"/>
                  </a:cubicBezTo>
                  <a:cubicBezTo>
                    <a:pt x="199" y="1318"/>
                    <a:pt x="260" y="1297"/>
                    <a:pt x="304" y="1281"/>
                  </a:cubicBezTo>
                  <a:cubicBezTo>
                    <a:pt x="412" y="1241"/>
                    <a:pt x="516" y="1189"/>
                    <a:pt x="611" y="1122"/>
                  </a:cubicBezTo>
                  <a:cubicBezTo>
                    <a:pt x="801" y="993"/>
                    <a:pt x="968" y="812"/>
                    <a:pt x="1064" y="601"/>
                  </a:cubicBezTo>
                  <a:cubicBezTo>
                    <a:pt x="1111" y="496"/>
                    <a:pt x="1142" y="377"/>
                    <a:pt x="1130" y="261"/>
                  </a:cubicBezTo>
                  <a:lnTo>
                    <a:pt x="1130" y="260"/>
                  </a:lnTo>
                  <a:cubicBezTo>
                    <a:pt x="1118" y="147"/>
                    <a:pt x="1070" y="30"/>
                    <a:pt x="951" y="2"/>
                  </a:cubicBezTo>
                  <a:cubicBezTo>
                    <a:pt x="947" y="1"/>
                    <a:pt x="943" y="0"/>
                    <a:pt x="9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7" name="Google Shape;5547;p199"/>
            <p:cNvSpPr/>
            <p:nvPr/>
          </p:nvSpPr>
          <p:spPr>
            <a:xfrm>
              <a:off x="6910900" y="1012550"/>
              <a:ext cx="37975" cy="19950"/>
            </a:xfrm>
            <a:custGeom>
              <a:avLst/>
              <a:gdLst/>
              <a:ahLst/>
              <a:cxnLst/>
              <a:rect l="l" t="t" r="r" b="b"/>
              <a:pathLst>
                <a:path w="1519" h="798" extrusionOk="0">
                  <a:moveTo>
                    <a:pt x="173" y="1"/>
                  </a:moveTo>
                  <a:cubicBezTo>
                    <a:pt x="73" y="1"/>
                    <a:pt x="0" y="90"/>
                    <a:pt x="41" y="188"/>
                  </a:cubicBezTo>
                  <a:cubicBezTo>
                    <a:pt x="80" y="277"/>
                    <a:pt x="182" y="350"/>
                    <a:pt x="253" y="411"/>
                  </a:cubicBezTo>
                  <a:cubicBezTo>
                    <a:pt x="409" y="547"/>
                    <a:pt x="580" y="663"/>
                    <a:pt x="775" y="735"/>
                  </a:cubicBezTo>
                  <a:cubicBezTo>
                    <a:pt x="874" y="772"/>
                    <a:pt x="984" y="798"/>
                    <a:pt x="1093" y="798"/>
                  </a:cubicBezTo>
                  <a:cubicBezTo>
                    <a:pt x="1166" y="798"/>
                    <a:pt x="1239" y="786"/>
                    <a:pt x="1308" y="759"/>
                  </a:cubicBezTo>
                  <a:cubicBezTo>
                    <a:pt x="1375" y="732"/>
                    <a:pt x="1478" y="677"/>
                    <a:pt x="1500" y="603"/>
                  </a:cubicBezTo>
                  <a:cubicBezTo>
                    <a:pt x="1518" y="540"/>
                    <a:pt x="1478" y="505"/>
                    <a:pt x="1432" y="505"/>
                  </a:cubicBezTo>
                  <a:cubicBezTo>
                    <a:pt x="1409" y="505"/>
                    <a:pt x="1384" y="514"/>
                    <a:pt x="1364" y="533"/>
                  </a:cubicBezTo>
                  <a:cubicBezTo>
                    <a:pt x="1281" y="614"/>
                    <a:pt x="1183" y="646"/>
                    <a:pt x="1080" y="646"/>
                  </a:cubicBezTo>
                  <a:cubicBezTo>
                    <a:pt x="820" y="646"/>
                    <a:pt x="528" y="442"/>
                    <a:pt x="358" y="291"/>
                  </a:cubicBezTo>
                  <a:cubicBezTo>
                    <a:pt x="316" y="252"/>
                    <a:pt x="274" y="214"/>
                    <a:pt x="234" y="174"/>
                  </a:cubicBezTo>
                  <a:cubicBezTo>
                    <a:pt x="247" y="174"/>
                    <a:pt x="259" y="175"/>
                    <a:pt x="267" y="175"/>
                  </a:cubicBezTo>
                  <a:cubicBezTo>
                    <a:pt x="387" y="198"/>
                    <a:pt x="506" y="220"/>
                    <a:pt x="623" y="249"/>
                  </a:cubicBezTo>
                  <a:cubicBezTo>
                    <a:pt x="862" y="306"/>
                    <a:pt x="1099" y="377"/>
                    <a:pt x="1307" y="510"/>
                  </a:cubicBezTo>
                  <a:cubicBezTo>
                    <a:pt x="1316" y="516"/>
                    <a:pt x="1325" y="519"/>
                    <a:pt x="1334" y="519"/>
                  </a:cubicBezTo>
                  <a:cubicBezTo>
                    <a:pt x="1375" y="519"/>
                    <a:pt x="1399" y="456"/>
                    <a:pt x="1358" y="425"/>
                  </a:cubicBezTo>
                  <a:cubicBezTo>
                    <a:pt x="1191" y="299"/>
                    <a:pt x="995" y="200"/>
                    <a:pt x="795" y="138"/>
                  </a:cubicBezTo>
                  <a:cubicBezTo>
                    <a:pt x="690" y="107"/>
                    <a:pt x="583" y="81"/>
                    <a:pt x="477" y="58"/>
                  </a:cubicBezTo>
                  <a:cubicBezTo>
                    <a:pt x="381" y="36"/>
                    <a:pt x="274" y="1"/>
                    <a:pt x="176" y="1"/>
                  </a:cubicBezTo>
                  <a:cubicBezTo>
                    <a:pt x="175" y="1"/>
                    <a:pt x="174" y="1"/>
                    <a:pt x="1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8" name="Google Shape;5548;p199"/>
            <p:cNvSpPr/>
            <p:nvPr/>
          </p:nvSpPr>
          <p:spPr>
            <a:xfrm>
              <a:off x="6964175" y="1035075"/>
              <a:ext cx="22550" cy="39325"/>
            </a:xfrm>
            <a:custGeom>
              <a:avLst/>
              <a:gdLst/>
              <a:ahLst/>
              <a:cxnLst/>
              <a:rect l="l" t="t" r="r" b="b"/>
              <a:pathLst>
                <a:path w="902" h="1573" extrusionOk="0">
                  <a:moveTo>
                    <a:pt x="608" y="213"/>
                  </a:moveTo>
                  <a:cubicBezTo>
                    <a:pt x="616" y="222"/>
                    <a:pt x="624" y="230"/>
                    <a:pt x="631" y="239"/>
                  </a:cubicBezTo>
                  <a:cubicBezTo>
                    <a:pt x="658" y="282"/>
                    <a:pt x="670" y="333"/>
                    <a:pt x="675" y="382"/>
                  </a:cubicBezTo>
                  <a:cubicBezTo>
                    <a:pt x="688" y="506"/>
                    <a:pt x="654" y="626"/>
                    <a:pt x="613" y="740"/>
                  </a:cubicBezTo>
                  <a:cubicBezTo>
                    <a:pt x="537" y="949"/>
                    <a:pt x="406" y="1135"/>
                    <a:pt x="238" y="1282"/>
                  </a:cubicBezTo>
                  <a:cubicBezTo>
                    <a:pt x="238" y="898"/>
                    <a:pt x="367" y="512"/>
                    <a:pt x="608" y="213"/>
                  </a:cubicBezTo>
                  <a:close/>
                  <a:moveTo>
                    <a:pt x="573" y="0"/>
                  </a:moveTo>
                  <a:cubicBezTo>
                    <a:pt x="510" y="0"/>
                    <a:pt x="499" y="79"/>
                    <a:pt x="529" y="123"/>
                  </a:cubicBezTo>
                  <a:cubicBezTo>
                    <a:pt x="181" y="481"/>
                    <a:pt x="0" y="972"/>
                    <a:pt x="53" y="1472"/>
                  </a:cubicBezTo>
                  <a:cubicBezTo>
                    <a:pt x="57" y="1525"/>
                    <a:pt x="100" y="1572"/>
                    <a:pt x="151" y="1572"/>
                  </a:cubicBezTo>
                  <a:cubicBezTo>
                    <a:pt x="166" y="1572"/>
                    <a:pt x="183" y="1567"/>
                    <a:pt x="199" y="1557"/>
                  </a:cubicBezTo>
                  <a:cubicBezTo>
                    <a:pt x="497" y="1365"/>
                    <a:pt x="729" y="1074"/>
                    <a:pt x="835" y="736"/>
                  </a:cubicBezTo>
                  <a:cubicBezTo>
                    <a:pt x="881" y="588"/>
                    <a:pt x="901" y="429"/>
                    <a:pt x="864" y="277"/>
                  </a:cubicBezTo>
                  <a:cubicBezTo>
                    <a:pt x="847" y="206"/>
                    <a:pt x="815" y="138"/>
                    <a:pt x="767" y="83"/>
                  </a:cubicBezTo>
                  <a:cubicBezTo>
                    <a:pt x="744" y="57"/>
                    <a:pt x="715" y="27"/>
                    <a:pt x="682" y="13"/>
                  </a:cubicBezTo>
                  <a:cubicBezTo>
                    <a:pt x="666" y="7"/>
                    <a:pt x="650" y="6"/>
                    <a:pt x="634" y="6"/>
                  </a:cubicBezTo>
                  <a:cubicBezTo>
                    <a:pt x="628" y="6"/>
                    <a:pt x="623" y="6"/>
                    <a:pt x="617" y="6"/>
                  </a:cubicBezTo>
                  <a:lnTo>
                    <a:pt x="616" y="6"/>
                  </a:lnTo>
                  <a:cubicBezTo>
                    <a:pt x="605" y="4"/>
                    <a:pt x="594" y="3"/>
                    <a:pt x="583" y="1"/>
                  </a:cubicBezTo>
                  <a:cubicBezTo>
                    <a:pt x="580" y="1"/>
                    <a:pt x="576"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9" name="Google Shape;5549;p199"/>
            <p:cNvSpPr/>
            <p:nvPr/>
          </p:nvSpPr>
          <p:spPr>
            <a:xfrm>
              <a:off x="6951625" y="993800"/>
              <a:ext cx="35675" cy="17875"/>
            </a:xfrm>
            <a:custGeom>
              <a:avLst/>
              <a:gdLst/>
              <a:ahLst/>
              <a:cxnLst/>
              <a:rect l="l" t="t" r="r" b="b"/>
              <a:pathLst>
                <a:path w="1427" h="715" extrusionOk="0">
                  <a:moveTo>
                    <a:pt x="509" y="136"/>
                  </a:moveTo>
                  <a:cubicBezTo>
                    <a:pt x="568" y="136"/>
                    <a:pt x="626" y="139"/>
                    <a:pt x="684" y="146"/>
                  </a:cubicBezTo>
                  <a:cubicBezTo>
                    <a:pt x="865" y="166"/>
                    <a:pt x="1038" y="223"/>
                    <a:pt x="1206" y="288"/>
                  </a:cubicBezTo>
                  <a:cubicBezTo>
                    <a:pt x="1200" y="323"/>
                    <a:pt x="1200" y="360"/>
                    <a:pt x="1184" y="394"/>
                  </a:cubicBezTo>
                  <a:cubicBezTo>
                    <a:pt x="1163" y="444"/>
                    <a:pt x="1124" y="485"/>
                    <a:pt x="1081" y="513"/>
                  </a:cubicBezTo>
                  <a:cubicBezTo>
                    <a:pt x="1024" y="550"/>
                    <a:pt x="960" y="565"/>
                    <a:pt x="894" y="565"/>
                  </a:cubicBezTo>
                  <a:cubicBezTo>
                    <a:pt x="834" y="565"/>
                    <a:pt x="773" y="552"/>
                    <a:pt x="717" y="535"/>
                  </a:cubicBezTo>
                  <a:cubicBezTo>
                    <a:pt x="514" y="470"/>
                    <a:pt x="335" y="333"/>
                    <a:pt x="206" y="164"/>
                  </a:cubicBezTo>
                  <a:cubicBezTo>
                    <a:pt x="306" y="146"/>
                    <a:pt x="408" y="136"/>
                    <a:pt x="509" y="136"/>
                  </a:cubicBezTo>
                  <a:close/>
                  <a:moveTo>
                    <a:pt x="474" y="1"/>
                  </a:moveTo>
                  <a:cubicBezTo>
                    <a:pt x="335" y="1"/>
                    <a:pt x="196" y="18"/>
                    <a:pt x="67" y="49"/>
                  </a:cubicBezTo>
                  <a:cubicBezTo>
                    <a:pt x="24" y="59"/>
                    <a:pt x="1" y="115"/>
                    <a:pt x="25" y="154"/>
                  </a:cubicBezTo>
                  <a:cubicBezTo>
                    <a:pt x="189" y="411"/>
                    <a:pt x="459" y="641"/>
                    <a:pt x="764" y="701"/>
                  </a:cubicBezTo>
                  <a:cubicBezTo>
                    <a:pt x="808" y="710"/>
                    <a:pt x="852" y="715"/>
                    <a:pt x="896" y="715"/>
                  </a:cubicBezTo>
                  <a:cubicBezTo>
                    <a:pt x="1009" y="715"/>
                    <a:pt x="1119" y="683"/>
                    <a:pt x="1209" y="609"/>
                  </a:cubicBezTo>
                  <a:cubicBezTo>
                    <a:pt x="1302" y="533"/>
                    <a:pt x="1427" y="336"/>
                    <a:pt x="1318" y="228"/>
                  </a:cubicBezTo>
                  <a:lnTo>
                    <a:pt x="1318" y="226"/>
                  </a:lnTo>
                  <a:cubicBezTo>
                    <a:pt x="1307" y="216"/>
                    <a:pt x="1292" y="211"/>
                    <a:pt x="1276" y="211"/>
                  </a:cubicBezTo>
                  <a:cubicBezTo>
                    <a:pt x="1269" y="211"/>
                    <a:pt x="1262" y="212"/>
                    <a:pt x="1255" y="214"/>
                  </a:cubicBezTo>
                  <a:cubicBezTo>
                    <a:pt x="1031" y="66"/>
                    <a:pt x="750" y="1"/>
                    <a:pt x="4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0" name="Google Shape;5550;p199"/>
            <p:cNvSpPr/>
            <p:nvPr/>
          </p:nvSpPr>
          <p:spPr>
            <a:xfrm>
              <a:off x="7005725" y="996700"/>
              <a:ext cx="21150" cy="49075"/>
            </a:xfrm>
            <a:custGeom>
              <a:avLst/>
              <a:gdLst/>
              <a:ahLst/>
              <a:cxnLst/>
              <a:rect l="l" t="t" r="r" b="b"/>
              <a:pathLst>
                <a:path w="846" h="1963" extrusionOk="0">
                  <a:moveTo>
                    <a:pt x="518" y="1"/>
                  </a:moveTo>
                  <a:cubicBezTo>
                    <a:pt x="503" y="1"/>
                    <a:pt x="488" y="8"/>
                    <a:pt x="477" y="25"/>
                  </a:cubicBezTo>
                  <a:cubicBezTo>
                    <a:pt x="131" y="587"/>
                    <a:pt x="0" y="1234"/>
                    <a:pt x="90" y="1888"/>
                  </a:cubicBezTo>
                  <a:cubicBezTo>
                    <a:pt x="96" y="1938"/>
                    <a:pt x="139" y="1962"/>
                    <a:pt x="184" y="1962"/>
                  </a:cubicBezTo>
                  <a:cubicBezTo>
                    <a:pt x="222" y="1962"/>
                    <a:pt x="261" y="1945"/>
                    <a:pt x="280" y="1913"/>
                  </a:cubicBezTo>
                  <a:cubicBezTo>
                    <a:pt x="460" y="1613"/>
                    <a:pt x="639" y="1308"/>
                    <a:pt x="749" y="973"/>
                  </a:cubicBezTo>
                  <a:cubicBezTo>
                    <a:pt x="800" y="814"/>
                    <a:pt x="837" y="644"/>
                    <a:pt x="843" y="477"/>
                  </a:cubicBezTo>
                  <a:cubicBezTo>
                    <a:pt x="846" y="334"/>
                    <a:pt x="829" y="126"/>
                    <a:pt x="709" y="30"/>
                  </a:cubicBezTo>
                  <a:cubicBezTo>
                    <a:pt x="691" y="16"/>
                    <a:pt x="670" y="10"/>
                    <a:pt x="650" y="10"/>
                  </a:cubicBezTo>
                  <a:cubicBezTo>
                    <a:pt x="601" y="10"/>
                    <a:pt x="555" y="48"/>
                    <a:pt x="571" y="109"/>
                  </a:cubicBezTo>
                  <a:cubicBezTo>
                    <a:pt x="593" y="183"/>
                    <a:pt x="631" y="247"/>
                    <a:pt x="644" y="325"/>
                  </a:cubicBezTo>
                  <a:cubicBezTo>
                    <a:pt x="653" y="394"/>
                    <a:pt x="650" y="467"/>
                    <a:pt x="642" y="536"/>
                  </a:cubicBezTo>
                  <a:cubicBezTo>
                    <a:pt x="628" y="687"/>
                    <a:pt x="587" y="835"/>
                    <a:pt x="536" y="977"/>
                  </a:cubicBezTo>
                  <a:cubicBezTo>
                    <a:pt x="465" y="1170"/>
                    <a:pt x="368" y="1352"/>
                    <a:pt x="266" y="1530"/>
                  </a:cubicBezTo>
                  <a:cubicBezTo>
                    <a:pt x="246" y="1031"/>
                    <a:pt x="347" y="522"/>
                    <a:pt x="562" y="75"/>
                  </a:cubicBezTo>
                  <a:cubicBezTo>
                    <a:pt x="581" y="35"/>
                    <a:pt x="550" y="1"/>
                    <a:pt x="5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1" name="Google Shape;5551;p199"/>
            <p:cNvSpPr/>
            <p:nvPr/>
          </p:nvSpPr>
          <p:spPr>
            <a:xfrm>
              <a:off x="6953700" y="766625"/>
              <a:ext cx="10875" cy="10800"/>
            </a:xfrm>
            <a:custGeom>
              <a:avLst/>
              <a:gdLst/>
              <a:ahLst/>
              <a:cxnLst/>
              <a:rect l="l" t="t" r="r" b="b"/>
              <a:pathLst>
                <a:path w="435" h="432" extrusionOk="0">
                  <a:moveTo>
                    <a:pt x="210" y="1"/>
                  </a:moveTo>
                  <a:cubicBezTo>
                    <a:pt x="184" y="1"/>
                    <a:pt x="159" y="7"/>
                    <a:pt x="135" y="19"/>
                  </a:cubicBezTo>
                  <a:cubicBezTo>
                    <a:pt x="109" y="29"/>
                    <a:pt x="86" y="42"/>
                    <a:pt x="66" y="64"/>
                  </a:cubicBezTo>
                  <a:cubicBezTo>
                    <a:pt x="46" y="83"/>
                    <a:pt x="30" y="106"/>
                    <a:pt x="21" y="134"/>
                  </a:cubicBezTo>
                  <a:cubicBezTo>
                    <a:pt x="7" y="158"/>
                    <a:pt x="1" y="186"/>
                    <a:pt x="2" y="215"/>
                  </a:cubicBezTo>
                  <a:lnTo>
                    <a:pt x="10" y="272"/>
                  </a:lnTo>
                  <a:cubicBezTo>
                    <a:pt x="21" y="309"/>
                    <a:pt x="38" y="342"/>
                    <a:pt x="66" y="368"/>
                  </a:cubicBezTo>
                  <a:lnTo>
                    <a:pt x="109" y="402"/>
                  </a:lnTo>
                  <a:cubicBezTo>
                    <a:pt x="143" y="422"/>
                    <a:pt x="178" y="431"/>
                    <a:pt x="217" y="431"/>
                  </a:cubicBezTo>
                  <a:cubicBezTo>
                    <a:pt x="220" y="432"/>
                    <a:pt x="223" y="432"/>
                    <a:pt x="226" y="432"/>
                  </a:cubicBezTo>
                  <a:cubicBezTo>
                    <a:pt x="252" y="432"/>
                    <a:pt x="277" y="425"/>
                    <a:pt x="300" y="413"/>
                  </a:cubicBezTo>
                  <a:cubicBezTo>
                    <a:pt x="326" y="405"/>
                    <a:pt x="350" y="390"/>
                    <a:pt x="370" y="370"/>
                  </a:cubicBezTo>
                  <a:cubicBezTo>
                    <a:pt x="391" y="350"/>
                    <a:pt x="405" y="326"/>
                    <a:pt x="414" y="300"/>
                  </a:cubicBezTo>
                  <a:cubicBezTo>
                    <a:pt x="428" y="274"/>
                    <a:pt x="435" y="246"/>
                    <a:pt x="433" y="217"/>
                  </a:cubicBezTo>
                  <a:lnTo>
                    <a:pt x="425" y="160"/>
                  </a:lnTo>
                  <a:cubicBezTo>
                    <a:pt x="416" y="123"/>
                    <a:pt x="397" y="92"/>
                    <a:pt x="371" y="64"/>
                  </a:cubicBezTo>
                  <a:cubicBezTo>
                    <a:pt x="356" y="53"/>
                    <a:pt x="342" y="42"/>
                    <a:pt x="326" y="30"/>
                  </a:cubicBezTo>
                  <a:cubicBezTo>
                    <a:pt x="294" y="12"/>
                    <a:pt x="257" y="1"/>
                    <a:pt x="218" y="1"/>
                  </a:cubicBezTo>
                  <a:cubicBezTo>
                    <a:pt x="216" y="1"/>
                    <a:pt x="213" y="1"/>
                    <a:pt x="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2" name="Google Shape;5552;p199"/>
            <p:cNvSpPr/>
            <p:nvPr/>
          </p:nvSpPr>
          <p:spPr>
            <a:xfrm>
              <a:off x="6978675" y="787750"/>
              <a:ext cx="12850" cy="9975"/>
            </a:xfrm>
            <a:custGeom>
              <a:avLst/>
              <a:gdLst/>
              <a:ahLst/>
              <a:cxnLst/>
              <a:rect l="l" t="t" r="r" b="b"/>
              <a:pathLst>
                <a:path w="514" h="399" extrusionOk="0">
                  <a:moveTo>
                    <a:pt x="258" y="0"/>
                  </a:moveTo>
                  <a:cubicBezTo>
                    <a:pt x="2" y="0"/>
                    <a:pt x="0" y="398"/>
                    <a:pt x="257" y="398"/>
                  </a:cubicBezTo>
                  <a:cubicBezTo>
                    <a:pt x="257" y="398"/>
                    <a:pt x="258" y="398"/>
                    <a:pt x="258" y="398"/>
                  </a:cubicBezTo>
                  <a:cubicBezTo>
                    <a:pt x="513" y="398"/>
                    <a:pt x="514" y="2"/>
                    <a:pt x="2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3" name="Google Shape;5553;p199"/>
            <p:cNvSpPr/>
            <p:nvPr/>
          </p:nvSpPr>
          <p:spPr>
            <a:xfrm>
              <a:off x="7000500" y="815275"/>
              <a:ext cx="10450" cy="10375"/>
            </a:xfrm>
            <a:custGeom>
              <a:avLst/>
              <a:gdLst/>
              <a:ahLst/>
              <a:cxnLst/>
              <a:rect l="l" t="t" r="r" b="b"/>
              <a:pathLst>
                <a:path w="418" h="415" extrusionOk="0">
                  <a:moveTo>
                    <a:pt x="202" y="1"/>
                  </a:moveTo>
                  <a:cubicBezTo>
                    <a:pt x="176" y="1"/>
                    <a:pt x="153" y="7"/>
                    <a:pt x="131" y="18"/>
                  </a:cubicBezTo>
                  <a:cubicBezTo>
                    <a:pt x="104" y="26"/>
                    <a:pt x="83" y="41"/>
                    <a:pt x="64" y="61"/>
                  </a:cubicBezTo>
                  <a:cubicBezTo>
                    <a:pt x="43" y="80"/>
                    <a:pt x="29" y="101"/>
                    <a:pt x="21" y="127"/>
                  </a:cubicBezTo>
                  <a:cubicBezTo>
                    <a:pt x="7" y="152"/>
                    <a:pt x="1" y="178"/>
                    <a:pt x="2" y="208"/>
                  </a:cubicBezTo>
                  <a:cubicBezTo>
                    <a:pt x="6" y="226"/>
                    <a:pt x="7" y="245"/>
                    <a:pt x="10" y="262"/>
                  </a:cubicBezTo>
                  <a:cubicBezTo>
                    <a:pt x="19" y="297"/>
                    <a:pt x="36" y="328"/>
                    <a:pt x="63" y="354"/>
                  </a:cubicBezTo>
                  <a:cubicBezTo>
                    <a:pt x="76" y="365"/>
                    <a:pt x="90" y="376"/>
                    <a:pt x="104" y="387"/>
                  </a:cubicBezTo>
                  <a:cubicBezTo>
                    <a:pt x="137" y="405"/>
                    <a:pt x="172" y="415"/>
                    <a:pt x="209" y="415"/>
                  </a:cubicBezTo>
                  <a:cubicBezTo>
                    <a:pt x="212" y="415"/>
                    <a:pt x="215" y="415"/>
                    <a:pt x="218" y="415"/>
                  </a:cubicBezTo>
                  <a:cubicBezTo>
                    <a:pt x="243" y="415"/>
                    <a:pt x="267" y="409"/>
                    <a:pt x="289" y="398"/>
                  </a:cubicBezTo>
                  <a:cubicBezTo>
                    <a:pt x="314" y="390"/>
                    <a:pt x="337" y="374"/>
                    <a:pt x="356" y="354"/>
                  </a:cubicBezTo>
                  <a:cubicBezTo>
                    <a:pt x="376" y="336"/>
                    <a:pt x="391" y="314"/>
                    <a:pt x="399" y="288"/>
                  </a:cubicBezTo>
                  <a:cubicBezTo>
                    <a:pt x="413" y="263"/>
                    <a:pt x="418" y="237"/>
                    <a:pt x="418" y="208"/>
                  </a:cubicBezTo>
                  <a:cubicBezTo>
                    <a:pt x="414" y="189"/>
                    <a:pt x="413" y="171"/>
                    <a:pt x="410" y="154"/>
                  </a:cubicBezTo>
                  <a:cubicBezTo>
                    <a:pt x="401" y="118"/>
                    <a:pt x="384" y="87"/>
                    <a:pt x="357" y="61"/>
                  </a:cubicBezTo>
                  <a:cubicBezTo>
                    <a:pt x="343" y="50"/>
                    <a:pt x="330" y="40"/>
                    <a:pt x="316" y="29"/>
                  </a:cubicBezTo>
                  <a:cubicBezTo>
                    <a:pt x="283" y="10"/>
                    <a:pt x="248" y="1"/>
                    <a:pt x="211" y="1"/>
                  </a:cubicBezTo>
                  <a:cubicBezTo>
                    <a:pt x="208" y="1"/>
                    <a:pt x="205" y="1"/>
                    <a:pt x="2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4" name="Google Shape;5554;p199"/>
            <p:cNvSpPr/>
            <p:nvPr/>
          </p:nvSpPr>
          <p:spPr>
            <a:xfrm>
              <a:off x="6787100" y="915850"/>
              <a:ext cx="10575" cy="7475"/>
            </a:xfrm>
            <a:custGeom>
              <a:avLst/>
              <a:gdLst/>
              <a:ahLst/>
              <a:cxnLst/>
              <a:rect l="l" t="t" r="r" b="b"/>
              <a:pathLst>
                <a:path w="423" h="299" extrusionOk="0">
                  <a:moveTo>
                    <a:pt x="217" y="1"/>
                  </a:moveTo>
                  <a:cubicBezTo>
                    <a:pt x="78" y="1"/>
                    <a:pt x="0" y="235"/>
                    <a:pt x="178" y="291"/>
                  </a:cubicBezTo>
                  <a:cubicBezTo>
                    <a:pt x="194" y="296"/>
                    <a:pt x="208" y="299"/>
                    <a:pt x="222" y="299"/>
                  </a:cubicBezTo>
                  <a:cubicBezTo>
                    <a:pt x="354" y="299"/>
                    <a:pt x="422" y="100"/>
                    <a:pt x="293" y="23"/>
                  </a:cubicBezTo>
                  <a:cubicBezTo>
                    <a:pt x="266" y="8"/>
                    <a:pt x="241" y="1"/>
                    <a:pt x="2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5" name="Google Shape;5555;p199"/>
            <p:cNvSpPr/>
            <p:nvPr/>
          </p:nvSpPr>
          <p:spPr>
            <a:xfrm>
              <a:off x="6792675" y="945900"/>
              <a:ext cx="11175" cy="11175"/>
            </a:xfrm>
            <a:custGeom>
              <a:avLst/>
              <a:gdLst/>
              <a:ahLst/>
              <a:cxnLst/>
              <a:rect l="l" t="t" r="r" b="b"/>
              <a:pathLst>
                <a:path w="447" h="447" extrusionOk="0">
                  <a:moveTo>
                    <a:pt x="224" y="0"/>
                  </a:moveTo>
                  <a:cubicBezTo>
                    <a:pt x="193" y="0"/>
                    <a:pt x="164" y="6"/>
                    <a:pt x="137" y="20"/>
                  </a:cubicBezTo>
                  <a:cubicBezTo>
                    <a:pt x="110" y="28"/>
                    <a:pt x="86" y="43"/>
                    <a:pt x="66" y="65"/>
                  </a:cubicBezTo>
                  <a:cubicBezTo>
                    <a:pt x="45" y="85"/>
                    <a:pt x="29" y="110"/>
                    <a:pt x="20" y="136"/>
                  </a:cubicBezTo>
                  <a:cubicBezTo>
                    <a:pt x="6" y="164"/>
                    <a:pt x="0" y="191"/>
                    <a:pt x="0" y="222"/>
                  </a:cubicBezTo>
                  <a:cubicBezTo>
                    <a:pt x="3" y="242"/>
                    <a:pt x="6" y="262"/>
                    <a:pt x="8" y="281"/>
                  </a:cubicBezTo>
                  <a:cubicBezTo>
                    <a:pt x="19" y="319"/>
                    <a:pt x="37" y="352"/>
                    <a:pt x="65" y="380"/>
                  </a:cubicBezTo>
                  <a:cubicBezTo>
                    <a:pt x="80" y="390"/>
                    <a:pt x="96" y="403"/>
                    <a:pt x="110" y="415"/>
                  </a:cubicBezTo>
                  <a:cubicBezTo>
                    <a:pt x="145" y="435"/>
                    <a:pt x="182" y="444"/>
                    <a:pt x="222" y="446"/>
                  </a:cubicBezTo>
                  <a:cubicBezTo>
                    <a:pt x="253" y="446"/>
                    <a:pt x="281" y="440"/>
                    <a:pt x="309" y="426"/>
                  </a:cubicBezTo>
                  <a:cubicBezTo>
                    <a:pt x="335" y="418"/>
                    <a:pt x="360" y="403"/>
                    <a:pt x="380" y="381"/>
                  </a:cubicBezTo>
                  <a:cubicBezTo>
                    <a:pt x="401" y="361"/>
                    <a:pt x="417" y="336"/>
                    <a:pt x="426" y="309"/>
                  </a:cubicBezTo>
                  <a:cubicBezTo>
                    <a:pt x="440" y="282"/>
                    <a:pt x="446" y="255"/>
                    <a:pt x="445" y="224"/>
                  </a:cubicBezTo>
                  <a:cubicBezTo>
                    <a:pt x="443" y="204"/>
                    <a:pt x="440" y="184"/>
                    <a:pt x="437" y="165"/>
                  </a:cubicBezTo>
                  <a:cubicBezTo>
                    <a:pt x="428" y="127"/>
                    <a:pt x="407" y="94"/>
                    <a:pt x="381" y="66"/>
                  </a:cubicBezTo>
                  <a:cubicBezTo>
                    <a:pt x="366" y="54"/>
                    <a:pt x="350" y="43"/>
                    <a:pt x="335" y="31"/>
                  </a:cubicBezTo>
                  <a:cubicBezTo>
                    <a:pt x="301" y="11"/>
                    <a:pt x="264" y="2"/>
                    <a:pt x="2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6" name="Google Shape;5556;p199"/>
            <p:cNvSpPr/>
            <p:nvPr/>
          </p:nvSpPr>
          <p:spPr>
            <a:xfrm>
              <a:off x="6812300" y="981950"/>
              <a:ext cx="12250" cy="11750"/>
            </a:xfrm>
            <a:custGeom>
              <a:avLst/>
              <a:gdLst/>
              <a:ahLst/>
              <a:cxnLst/>
              <a:rect l="l" t="t" r="r" b="b"/>
              <a:pathLst>
                <a:path w="490" h="470" extrusionOk="0">
                  <a:moveTo>
                    <a:pt x="263" y="1"/>
                  </a:moveTo>
                  <a:cubicBezTo>
                    <a:pt x="250" y="1"/>
                    <a:pt x="237" y="2"/>
                    <a:pt x="224" y="6"/>
                  </a:cubicBezTo>
                  <a:cubicBezTo>
                    <a:pt x="204" y="7"/>
                    <a:pt x="201" y="6"/>
                    <a:pt x="190" y="10"/>
                  </a:cubicBezTo>
                  <a:cubicBezTo>
                    <a:pt x="189" y="10"/>
                    <a:pt x="186" y="12"/>
                    <a:pt x="183" y="13"/>
                  </a:cubicBezTo>
                  <a:cubicBezTo>
                    <a:pt x="178" y="15"/>
                    <a:pt x="172" y="16"/>
                    <a:pt x="167" y="20"/>
                  </a:cubicBezTo>
                  <a:lnTo>
                    <a:pt x="113" y="41"/>
                  </a:lnTo>
                  <a:cubicBezTo>
                    <a:pt x="87" y="55"/>
                    <a:pt x="67" y="75"/>
                    <a:pt x="50" y="98"/>
                  </a:cubicBezTo>
                  <a:cubicBezTo>
                    <a:pt x="36" y="112"/>
                    <a:pt x="27" y="129"/>
                    <a:pt x="21" y="148"/>
                  </a:cubicBezTo>
                  <a:cubicBezTo>
                    <a:pt x="7" y="175"/>
                    <a:pt x="1" y="203"/>
                    <a:pt x="2" y="234"/>
                  </a:cubicBezTo>
                  <a:cubicBezTo>
                    <a:pt x="5" y="254"/>
                    <a:pt x="7" y="274"/>
                    <a:pt x="10" y="294"/>
                  </a:cubicBezTo>
                  <a:lnTo>
                    <a:pt x="31" y="348"/>
                  </a:lnTo>
                  <a:cubicBezTo>
                    <a:pt x="45" y="374"/>
                    <a:pt x="65" y="395"/>
                    <a:pt x="90" y="410"/>
                  </a:cubicBezTo>
                  <a:cubicBezTo>
                    <a:pt x="112" y="430"/>
                    <a:pt x="136" y="444"/>
                    <a:pt x="166" y="452"/>
                  </a:cubicBezTo>
                  <a:cubicBezTo>
                    <a:pt x="170" y="453"/>
                    <a:pt x="177" y="455"/>
                    <a:pt x="181" y="456"/>
                  </a:cubicBezTo>
                  <a:cubicBezTo>
                    <a:pt x="184" y="458"/>
                    <a:pt x="187" y="459"/>
                    <a:pt x="190" y="459"/>
                  </a:cubicBezTo>
                  <a:cubicBezTo>
                    <a:pt x="190" y="459"/>
                    <a:pt x="190" y="461"/>
                    <a:pt x="192" y="461"/>
                  </a:cubicBezTo>
                  <a:cubicBezTo>
                    <a:pt x="213" y="466"/>
                    <a:pt x="233" y="469"/>
                    <a:pt x="254" y="469"/>
                  </a:cubicBezTo>
                  <a:cubicBezTo>
                    <a:pt x="274" y="469"/>
                    <a:pt x="295" y="466"/>
                    <a:pt x="315" y="461"/>
                  </a:cubicBezTo>
                  <a:cubicBezTo>
                    <a:pt x="336" y="453"/>
                    <a:pt x="354" y="445"/>
                    <a:pt x="373" y="438"/>
                  </a:cubicBezTo>
                  <a:cubicBezTo>
                    <a:pt x="400" y="422"/>
                    <a:pt x="422" y="402"/>
                    <a:pt x="439" y="378"/>
                  </a:cubicBezTo>
                  <a:cubicBezTo>
                    <a:pt x="445" y="370"/>
                    <a:pt x="451" y="362"/>
                    <a:pt x="457" y="353"/>
                  </a:cubicBezTo>
                  <a:cubicBezTo>
                    <a:pt x="479" y="316"/>
                    <a:pt x="490" y="277"/>
                    <a:pt x="490" y="236"/>
                  </a:cubicBezTo>
                  <a:cubicBezTo>
                    <a:pt x="490" y="194"/>
                    <a:pt x="479" y="155"/>
                    <a:pt x="457" y="118"/>
                  </a:cubicBezTo>
                  <a:cubicBezTo>
                    <a:pt x="451" y="109"/>
                    <a:pt x="445" y="101"/>
                    <a:pt x="439" y="94"/>
                  </a:cubicBezTo>
                  <a:cubicBezTo>
                    <a:pt x="422" y="69"/>
                    <a:pt x="400" y="49"/>
                    <a:pt x="374" y="33"/>
                  </a:cubicBezTo>
                  <a:cubicBezTo>
                    <a:pt x="356" y="26"/>
                    <a:pt x="336" y="18"/>
                    <a:pt x="317" y="10"/>
                  </a:cubicBezTo>
                  <a:cubicBezTo>
                    <a:pt x="299" y="4"/>
                    <a:pt x="281"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7" name="Google Shape;5557;p199"/>
            <p:cNvSpPr/>
            <p:nvPr/>
          </p:nvSpPr>
          <p:spPr>
            <a:xfrm>
              <a:off x="6981800" y="705475"/>
              <a:ext cx="39300" cy="68400"/>
            </a:xfrm>
            <a:custGeom>
              <a:avLst/>
              <a:gdLst/>
              <a:ahLst/>
              <a:cxnLst/>
              <a:rect l="l" t="t" r="r" b="b"/>
              <a:pathLst>
                <a:path w="1572" h="2736" extrusionOk="0">
                  <a:moveTo>
                    <a:pt x="180" y="0"/>
                  </a:moveTo>
                  <a:cubicBezTo>
                    <a:pt x="169" y="0"/>
                    <a:pt x="157" y="6"/>
                    <a:pt x="155" y="19"/>
                  </a:cubicBezTo>
                  <a:cubicBezTo>
                    <a:pt x="0" y="806"/>
                    <a:pt x="33" y="1675"/>
                    <a:pt x="558" y="2326"/>
                  </a:cubicBezTo>
                  <a:cubicBezTo>
                    <a:pt x="675" y="2473"/>
                    <a:pt x="818" y="2598"/>
                    <a:pt x="994" y="2671"/>
                  </a:cubicBezTo>
                  <a:cubicBezTo>
                    <a:pt x="1068" y="2702"/>
                    <a:pt x="1179" y="2736"/>
                    <a:pt x="1280" y="2736"/>
                  </a:cubicBezTo>
                  <a:cubicBezTo>
                    <a:pt x="1346" y="2736"/>
                    <a:pt x="1407" y="2722"/>
                    <a:pt x="1453" y="2683"/>
                  </a:cubicBezTo>
                  <a:cubicBezTo>
                    <a:pt x="1571" y="2583"/>
                    <a:pt x="1474" y="2408"/>
                    <a:pt x="1426" y="2299"/>
                  </a:cubicBezTo>
                  <a:cubicBezTo>
                    <a:pt x="1328" y="2072"/>
                    <a:pt x="1216" y="1850"/>
                    <a:pt x="1096" y="1634"/>
                  </a:cubicBezTo>
                  <a:cubicBezTo>
                    <a:pt x="968" y="1407"/>
                    <a:pt x="824" y="1189"/>
                    <a:pt x="672" y="978"/>
                  </a:cubicBezTo>
                  <a:cubicBezTo>
                    <a:pt x="599" y="879"/>
                    <a:pt x="527" y="782"/>
                    <a:pt x="465" y="677"/>
                  </a:cubicBezTo>
                  <a:cubicBezTo>
                    <a:pt x="400" y="566"/>
                    <a:pt x="365" y="444"/>
                    <a:pt x="306" y="332"/>
                  </a:cubicBezTo>
                  <a:cubicBezTo>
                    <a:pt x="297" y="316"/>
                    <a:pt x="282" y="309"/>
                    <a:pt x="267" y="309"/>
                  </a:cubicBezTo>
                  <a:cubicBezTo>
                    <a:pt x="242" y="309"/>
                    <a:pt x="216" y="328"/>
                    <a:pt x="216" y="357"/>
                  </a:cubicBezTo>
                  <a:cubicBezTo>
                    <a:pt x="213" y="512"/>
                    <a:pt x="309" y="667"/>
                    <a:pt x="389" y="794"/>
                  </a:cubicBezTo>
                  <a:cubicBezTo>
                    <a:pt x="490" y="951"/>
                    <a:pt x="605" y="1096"/>
                    <a:pt x="709" y="1251"/>
                  </a:cubicBezTo>
                  <a:cubicBezTo>
                    <a:pt x="934" y="1579"/>
                    <a:pt x="1138" y="1924"/>
                    <a:pt x="1311" y="2283"/>
                  </a:cubicBezTo>
                  <a:cubicBezTo>
                    <a:pt x="1340" y="2347"/>
                    <a:pt x="1442" y="2493"/>
                    <a:pt x="1417" y="2566"/>
                  </a:cubicBezTo>
                  <a:cubicBezTo>
                    <a:pt x="1404" y="2603"/>
                    <a:pt x="1363" y="2614"/>
                    <a:pt x="1322" y="2614"/>
                  </a:cubicBezTo>
                  <a:cubicBezTo>
                    <a:pt x="1289" y="2614"/>
                    <a:pt x="1256" y="2607"/>
                    <a:pt x="1235" y="2603"/>
                  </a:cubicBezTo>
                  <a:cubicBezTo>
                    <a:pt x="1186" y="2592"/>
                    <a:pt x="1141" y="2576"/>
                    <a:pt x="1096" y="2556"/>
                  </a:cubicBezTo>
                  <a:cubicBezTo>
                    <a:pt x="926" y="2481"/>
                    <a:pt x="781" y="2347"/>
                    <a:pt x="669" y="2201"/>
                  </a:cubicBezTo>
                  <a:cubicBezTo>
                    <a:pt x="453" y="1924"/>
                    <a:pt x="326" y="1581"/>
                    <a:pt x="260" y="1238"/>
                  </a:cubicBezTo>
                  <a:cubicBezTo>
                    <a:pt x="182" y="843"/>
                    <a:pt x="178" y="427"/>
                    <a:pt x="207" y="25"/>
                  </a:cubicBezTo>
                  <a:cubicBezTo>
                    <a:pt x="208" y="9"/>
                    <a:pt x="194"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8" name="Google Shape;5558;p199"/>
            <p:cNvSpPr/>
            <p:nvPr/>
          </p:nvSpPr>
          <p:spPr>
            <a:xfrm>
              <a:off x="6785900" y="999400"/>
              <a:ext cx="36575" cy="69050"/>
            </a:xfrm>
            <a:custGeom>
              <a:avLst/>
              <a:gdLst/>
              <a:ahLst/>
              <a:cxnLst/>
              <a:rect l="l" t="t" r="r" b="b"/>
              <a:pathLst>
                <a:path w="1463" h="2762" extrusionOk="0">
                  <a:moveTo>
                    <a:pt x="282" y="185"/>
                  </a:moveTo>
                  <a:cubicBezTo>
                    <a:pt x="292" y="185"/>
                    <a:pt x="304" y="187"/>
                    <a:pt x="316" y="190"/>
                  </a:cubicBezTo>
                  <a:cubicBezTo>
                    <a:pt x="399" y="214"/>
                    <a:pt x="484" y="317"/>
                    <a:pt x="544" y="377"/>
                  </a:cubicBezTo>
                  <a:cubicBezTo>
                    <a:pt x="802" y="638"/>
                    <a:pt x="979" y="967"/>
                    <a:pt x="1091" y="1315"/>
                  </a:cubicBezTo>
                  <a:cubicBezTo>
                    <a:pt x="1165" y="1550"/>
                    <a:pt x="1212" y="1794"/>
                    <a:pt x="1240" y="2038"/>
                  </a:cubicBezTo>
                  <a:cubicBezTo>
                    <a:pt x="1256" y="2186"/>
                    <a:pt x="1251" y="2343"/>
                    <a:pt x="1265" y="2495"/>
                  </a:cubicBezTo>
                  <a:cubicBezTo>
                    <a:pt x="807" y="2062"/>
                    <a:pt x="458" y="1498"/>
                    <a:pt x="291" y="893"/>
                  </a:cubicBezTo>
                  <a:cubicBezTo>
                    <a:pt x="245" y="727"/>
                    <a:pt x="205" y="555"/>
                    <a:pt x="194" y="383"/>
                  </a:cubicBezTo>
                  <a:cubicBezTo>
                    <a:pt x="190" y="307"/>
                    <a:pt x="196" y="185"/>
                    <a:pt x="282" y="185"/>
                  </a:cubicBezTo>
                  <a:close/>
                  <a:moveTo>
                    <a:pt x="263" y="0"/>
                  </a:moveTo>
                  <a:cubicBezTo>
                    <a:pt x="219" y="0"/>
                    <a:pt x="174" y="14"/>
                    <a:pt x="131" y="47"/>
                  </a:cubicBezTo>
                  <a:cubicBezTo>
                    <a:pt x="1" y="146"/>
                    <a:pt x="9" y="334"/>
                    <a:pt x="29" y="479"/>
                  </a:cubicBezTo>
                  <a:cubicBezTo>
                    <a:pt x="86" y="897"/>
                    <a:pt x="223" y="1303"/>
                    <a:pt x="428" y="1672"/>
                  </a:cubicBezTo>
                  <a:cubicBezTo>
                    <a:pt x="643" y="2058"/>
                    <a:pt x="938" y="2383"/>
                    <a:pt x="1285" y="2649"/>
                  </a:cubicBezTo>
                  <a:cubicBezTo>
                    <a:pt x="1291" y="2674"/>
                    <a:pt x="1296" y="2698"/>
                    <a:pt x="1304" y="2723"/>
                  </a:cubicBezTo>
                  <a:cubicBezTo>
                    <a:pt x="1311" y="2749"/>
                    <a:pt x="1334" y="2762"/>
                    <a:pt x="1357" y="2762"/>
                  </a:cubicBezTo>
                  <a:cubicBezTo>
                    <a:pt x="1379" y="2762"/>
                    <a:pt x="1402" y="2749"/>
                    <a:pt x="1408" y="2723"/>
                  </a:cubicBezTo>
                  <a:cubicBezTo>
                    <a:pt x="1412" y="2712"/>
                    <a:pt x="1413" y="2703"/>
                    <a:pt x="1416" y="2692"/>
                  </a:cubicBezTo>
                  <a:cubicBezTo>
                    <a:pt x="1425" y="2680"/>
                    <a:pt x="1432" y="2663"/>
                    <a:pt x="1425" y="2647"/>
                  </a:cubicBezTo>
                  <a:cubicBezTo>
                    <a:pt x="1462" y="2428"/>
                    <a:pt x="1419" y="2178"/>
                    <a:pt x="1393" y="1965"/>
                  </a:cubicBezTo>
                  <a:lnTo>
                    <a:pt x="1393" y="1964"/>
                  </a:lnTo>
                  <a:cubicBezTo>
                    <a:pt x="1362" y="1723"/>
                    <a:pt x="1314" y="1484"/>
                    <a:pt x="1239" y="1252"/>
                  </a:cubicBezTo>
                  <a:cubicBezTo>
                    <a:pt x="1106" y="849"/>
                    <a:pt x="888" y="460"/>
                    <a:pt x="575" y="169"/>
                  </a:cubicBezTo>
                  <a:cubicBezTo>
                    <a:pt x="491" y="91"/>
                    <a:pt x="378" y="0"/>
                    <a:pt x="2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9" name="Google Shape;5559;p199"/>
            <p:cNvSpPr/>
            <p:nvPr/>
          </p:nvSpPr>
          <p:spPr>
            <a:xfrm>
              <a:off x="6745250" y="661475"/>
              <a:ext cx="9700" cy="31875"/>
            </a:xfrm>
            <a:custGeom>
              <a:avLst/>
              <a:gdLst/>
              <a:ahLst/>
              <a:cxnLst/>
              <a:rect l="l" t="t" r="r" b="b"/>
              <a:pathLst>
                <a:path w="388" h="1275" extrusionOk="0">
                  <a:moveTo>
                    <a:pt x="141" y="0"/>
                  </a:moveTo>
                  <a:cubicBezTo>
                    <a:pt x="103" y="0"/>
                    <a:pt x="67" y="26"/>
                    <a:pt x="64" y="78"/>
                  </a:cubicBezTo>
                  <a:cubicBezTo>
                    <a:pt x="50" y="258"/>
                    <a:pt x="51" y="437"/>
                    <a:pt x="48" y="616"/>
                  </a:cubicBezTo>
                  <a:cubicBezTo>
                    <a:pt x="48" y="704"/>
                    <a:pt x="44" y="790"/>
                    <a:pt x="37" y="876"/>
                  </a:cubicBezTo>
                  <a:cubicBezTo>
                    <a:pt x="31" y="972"/>
                    <a:pt x="0" y="1114"/>
                    <a:pt x="61" y="1196"/>
                  </a:cubicBezTo>
                  <a:cubicBezTo>
                    <a:pt x="95" y="1243"/>
                    <a:pt x="150" y="1274"/>
                    <a:pt x="204" y="1274"/>
                  </a:cubicBezTo>
                  <a:cubicBezTo>
                    <a:pt x="241" y="1274"/>
                    <a:pt x="277" y="1260"/>
                    <a:pt x="307" y="1228"/>
                  </a:cubicBezTo>
                  <a:cubicBezTo>
                    <a:pt x="388" y="1145"/>
                    <a:pt x="378" y="1008"/>
                    <a:pt x="374" y="898"/>
                  </a:cubicBezTo>
                  <a:cubicBezTo>
                    <a:pt x="371" y="804"/>
                    <a:pt x="363" y="710"/>
                    <a:pt x="354" y="617"/>
                  </a:cubicBezTo>
                  <a:cubicBezTo>
                    <a:pt x="334" y="426"/>
                    <a:pt x="297" y="234"/>
                    <a:pt x="223" y="57"/>
                  </a:cubicBezTo>
                  <a:cubicBezTo>
                    <a:pt x="207" y="19"/>
                    <a:pt x="173" y="0"/>
                    <a:pt x="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0" name="Google Shape;5560;p199"/>
            <p:cNvSpPr/>
            <p:nvPr/>
          </p:nvSpPr>
          <p:spPr>
            <a:xfrm>
              <a:off x="6753150" y="660275"/>
              <a:ext cx="24850" cy="32850"/>
            </a:xfrm>
            <a:custGeom>
              <a:avLst/>
              <a:gdLst/>
              <a:ahLst/>
              <a:cxnLst/>
              <a:rect l="l" t="t" r="r" b="b"/>
              <a:pathLst>
                <a:path w="994" h="1314" extrusionOk="0">
                  <a:moveTo>
                    <a:pt x="132" y="1"/>
                  </a:moveTo>
                  <a:cubicBezTo>
                    <a:pt x="110" y="1"/>
                    <a:pt x="89" y="6"/>
                    <a:pt x="70" y="17"/>
                  </a:cubicBezTo>
                  <a:cubicBezTo>
                    <a:pt x="18" y="46"/>
                    <a:pt x="1" y="103"/>
                    <a:pt x="12" y="159"/>
                  </a:cubicBezTo>
                  <a:cubicBezTo>
                    <a:pt x="30" y="264"/>
                    <a:pt x="75" y="364"/>
                    <a:pt x="123" y="458"/>
                  </a:cubicBezTo>
                  <a:cubicBezTo>
                    <a:pt x="167" y="548"/>
                    <a:pt x="218" y="634"/>
                    <a:pt x="269" y="719"/>
                  </a:cubicBezTo>
                  <a:cubicBezTo>
                    <a:pt x="373" y="892"/>
                    <a:pt x="484" y="1056"/>
                    <a:pt x="606" y="1216"/>
                  </a:cubicBezTo>
                  <a:cubicBezTo>
                    <a:pt x="638" y="1258"/>
                    <a:pt x="671" y="1289"/>
                    <a:pt x="723" y="1306"/>
                  </a:cubicBezTo>
                  <a:cubicBezTo>
                    <a:pt x="740" y="1311"/>
                    <a:pt x="757" y="1314"/>
                    <a:pt x="774" y="1314"/>
                  </a:cubicBezTo>
                  <a:cubicBezTo>
                    <a:pt x="817" y="1314"/>
                    <a:pt x="860" y="1297"/>
                    <a:pt x="893" y="1272"/>
                  </a:cubicBezTo>
                  <a:cubicBezTo>
                    <a:pt x="993" y="1194"/>
                    <a:pt x="987" y="1071"/>
                    <a:pt x="914" y="978"/>
                  </a:cubicBezTo>
                  <a:cubicBezTo>
                    <a:pt x="899" y="960"/>
                    <a:pt x="883" y="941"/>
                    <a:pt x="868" y="921"/>
                  </a:cubicBezTo>
                  <a:cubicBezTo>
                    <a:pt x="860" y="912"/>
                    <a:pt x="854" y="903"/>
                    <a:pt x="846" y="894"/>
                  </a:cubicBezTo>
                  <a:cubicBezTo>
                    <a:pt x="845" y="890"/>
                    <a:pt x="843" y="889"/>
                    <a:pt x="842" y="887"/>
                  </a:cubicBezTo>
                  <a:cubicBezTo>
                    <a:pt x="812" y="849"/>
                    <a:pt x="785" y="810"/>
                    <a:pt x="755" y="773"/>
                  </a:cubicBezTo>
                  <a:cubicBezTo>
                    <a:pt x="695" y="693"/>
                    <a:pt x="635" y="613"/>
                    <a:pt x="578" y="529"/>
                  </a:cubicBezTo>
                  <a:cubicBezTo>
                    <a:pt x="464" y="366"/>
                    <a:pt x="365" y="177"/>
                    <a:pt x="223" y="37"/>
                  </a:cubicBezTo>
                  <a:cubicBezTo>
                    <a:pt x="199" y="13"/>
                    <a:pt x="165" y="1"/>
                    <a:pt x="1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1" name="Google Shape;5561;p199"/>
            <p:cNvSpPr/>
            <p:nvPr/>
          </p:nvSpPr>
          <p:spPr>
            <a:xfrm>
              <a:off x="6762375" y="651525"/>
              <a:ext cx="23975" cy="17825"/>
            </a:xfrm>
            <a:custGeom>
              <a:avLst/>
              <a:gdLst/>
              <a:ahLst/>
              <a:cxnLst/>
              <a:rect l="l" t="t" r="r" b="b"/>
              <a:pathLst>
                <a:path w="959" h="713" extrusionOk="0">
                  <a:moveTo>
                    <a:pt x="141" y="1"/>
                  </a:moveTo>
                  <a:cubicBezTo>
                    <a:pt x="136" y="1"/>
                    <a:pt x="131" y="1"/>
                    <a:pt x="126" y="1"/>
                  </a:cubicBezTo>
                  <a:cubicBezTo>
                    <a:pt x="61" y="7"/>
                    <a:pt x="1" y="64"/>
                    <a:pt x="24" y="135"/>
                  </a:cubicBezTo>
                  <a:cubicBezTo>
                    <a:pt x="48" y="217"/>
                    <a:pt x="110" y="270"/>
                    <a:pt x="172" y="324"/>
                  </a:cubicBezTo>
                  <a:cubicBezTo>
                    <a:pt x="234" y="378"/>
                    <a:pt x="295" y="432"/>
                    <a:pt x="360" y="481"/>
                  </a:cubicBezTo>
                  <a:cubicBezTo>
                    <a:pt x="416" y="524"/>
                    <a:pt x="471" y="568"/>
                    <a:pt x="527" y="609"/>
                  </a:cubicBezTo>
                  <a:cubicBezTo>
                    <a:pt x="556" y="632"/>
                    <a:pt x="587" y="651"/>
                    <a:pt x="619" y="671"/>
                  </a:cubicBezTo>
                  <a:cubicBezTo>
                    <a:pt x="672" y="703"/>
                    <a:pt x="727" y="708"/>
                    <a:pt x="788" y="713"/>
                  </a:cubicBezTo>
                  <a:cubicBezTo>
                    <a:pt x="791" y="713"/>
                    <a:pt x="794" y="713"/>
                    <a:pt x="797" y="713"/>
                  </a:cubicBezTo>
                  <a:cubicBezTo>
                    <a:pt x="849" y="713"/>
                    <a:pt x="902" y="676"/>
                    <a:pt x="928" y="632"/>
                  </a:cubicBezTo>
                  <a:cubicBezTo>
                    <a:pt x="959" y="580"/>
                    <a:pt x="956" y="521"/>
                    <a:pt x="930" y="469"/>
                  </a:cubicBezTo>
                  <a:cubicBezTo>
                    <a:pt x="922" y="455"/>
                    <a:pt x="916" y="439"/>
                    <a:pt x="908" y="426"/>
                  </a:cubicBezTo>
                  <a:cubicBezTo>
                    <a:pt x="886" y="389"/>
                    <a:pt x="856" y="364"/>
                    <a:pt x="822" y="339"/>
                  </a:cubicBezTo>
                  <a:cubicBezTo>
                    <a:pt x="794" y="318"/>
                    <a:pt x="766" y="297"/>
                    <a:pt x="735" y="279"/>
                  </a:cubicBezTo>
                  <a:cubicBezTo>
                    <a:pt x="673" y="243"/>
                    <a:pt x="612" y="208"/>
                    <a:pt x="548" y="172"/>
                  </a:cubicBezTo>
                  <a:cubicBezTo>
                    <a:pt x="488" y="139"/>
                    <a:pt x="425" y="109"/>
                    <a:pt x="363" y="78"/>
                  </a:cubicBezTo>
                  <a:cubicBezTo>
                    <a:pt x="294" y="44"/>
                    <a:pt x="220" y="1"/>
                    <a:pt x="1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2" name="Google Shape;5562;p199"/>
            <p:cNvSpPr/>
            <p:nvPr/>
          </p:nvSpPr>
          <p:spPr>
            <a:xfrm>
              <a:off x="6742825" y="1104800"/>
              <a:ext cx="10000" cy="31300"/>
            </a:xfrm>
            <a:custGeom>
              <a:avLst/>
              <a:gdLst/>
              <a:ahLst/>
              <a:cxnLst/>
              <a:rect l="l" t="t" r="r" b="b"/>
              <a:pathLst>
                <a:path w="400" h="1252" extrusionOk="0">
                  <a:moveTo>
                    <a:pt x="239" y="1"/>
                  </a:moveTo>
                  <a:cubicBezTo>
                    <a:pt x="220" y="1"/>
                    <a:pt x="202" y="5"/>
                    <a:pt x="184" y="15"/>
                  </a:cubicBezTo>
                  <a:cubicBezTo>
                    <a:pt x="80" y="73"/>
                    <a:pt x="60" y="197"/>
                    <a:pt x="43" y="303"/>
                  </a:cubicBezTo>
                  <a:cubicBezTo>
                    <a:pt x="28" y="405"/>
                    <a:pt x="16" y="507"/>
                    <a:pt x="8" y="610"/>
                  </a:cubicBezTo>
                  <a:cubicBezTo>
                    <a:pt x="0" y="706"/>
                    <a:pt x="0" y="800"/>
                    <a:pt x="5" y="898"/>
                  </a:cubicBezTo>
                  <a:cubicBezTo>
                    <a:pt x="9" y="1002"/>
                    <a:pt x="19" y="1107"/>
                    <a:pt x="66" y="1203"/>
                  </a:cubicBezTo>
                  <a:cubicBezTo>
                    <a:pt x="84" y="1237"/>
                    <a:pt x="113" y="1252"/>
                    <a:pt x="144" y="1252"/>
                  </a:cubicBezTo>
                  <a:cubicBezTo>
                    <a:pt x="186" y="1252"/>
                    <a:pt x="230" y="1223"/>
                    <a:pt x="245" y="1180"/>
                  </a:cubicBezTo>
                  <a:cubicBezTo>
                    <a:pt x="278" y="1090"/>
                    <a:pt x="279" y="992"/>
                    <a:pt x="286" y="898"/>
                  </a:cubicBezTo>
                  <a:cubicBezTo>
                    <a:pt x="292" y="805"/>
                    <a:pt x="301" y="712"/>
                    <a:pt x="310" y="621"/>
                  </a:cubicBezTo>
                  <a:cubicBezTo>
                    <a:pt x="320" y="535"/>
                    <a:pt x="332" y="456"/>
                    <a:pt x="347" y="368"/>
                  </a:cubicBezTo>
                  <a:cubicBezTo>
                    <a:pt x="366" y="268"/>
                    <a:pt x="400" y="147"/>
                    <a:pt x="338" y="56"/>
                  </a:cubicBezTo>
                  <a:cubicBezTo>
                    <a:pt x="315" y="22"/>
                    <a:pt x="278" y="1"/>
                    <a:pt x="2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3" name="Google Shape;5563;p199"/>
            <p:cNvSpPr/>
            <p:nvPr/>
          </p:nvSpPr>
          <p:spPr>
            <a:xfrm>
              <a:off x="6754400" y="1113850"/>
              <a:ext cx="16050" cy="27625"/>
            </a:xfrm>
            <a:custGeom>
              <a:avLst/>
              <a:gdLst/>
              <a:ahLst/>
              <a:cxnLst/>
              <a:rect l="l" t="t" r="r" b="b"/>
              <a:pathLst>
                <a:path w="642" h="1105" extrusionOk="0">
                  <a:moveTo>
                    <a:pt x="456" y="0"/>
                  </a:moveTo>
                  <a:cubicBezTo>
                    <a:pt x="418" y="0"/>
                    <a:pt x="379" y="13"/>
                    <a:pt x="346" y="43"/>
                  </a:cubicBezTo>
                  <a:cubicBezTo>
                    <a:pt x="278" y="107"/>
                    <a:pt x="241" y="208"/>
                    <a:pt x="202" y="290"/>
                  </a:cubicBezTo>
                  <a:cubicBezTo>
                    <a:pt x="165" y="375"/>
                    <a:pt x="128" y="460"/>
                    <a:pt x="99" y="546"/>
                  </a:cubicBezTo>
                  <a:cubicBezTo>
                    <a:pt x="71" y="627"/>
                    <a:pt x="45" y="707"/>
                    <a:pt x="26" y="789"/>
                  </a:cubicBezTo>
                  <a:cubicBezTo>
                    <a:pt x="16" y="835"/>
                    <a:pt x="12" y="883"/>
                    <a:pt x="8" y="929"/>
                  </a:cubicBezTo>
                  <a:cubicBezTo>
                    <a:pt x="5" y="974"/>
                    <a:pt x="0" y="1014"/>
                    <a:pt x="14" y="1057"/>
                  </a:cubicBezTo>
                  <a:cubicBezTo>
                    <a:pt x="24" y="1088"/>
                    <a:pt x="49" y="1104"/>
                    <a:pt x="77" y="1104"/>
                  </a:cubicBezTo>
                  <a:cubicBezTo>
                    <a:pt x="93" y="1104"/>
                    <a:pt x="110" y="1099"/>
                    <a:pt x="125" y="1087"/>
                  </a:cubicBezTo>
                  <a:cubicBezTo>
                    <a:pt x="159" y="1059"/>
                    <a:pt x="176" y="1020"/>
                    <a:pt x="198" y="982"/>
                  </a:cubicBezTo>
                  <a:cubicBezTo>
                    <a:pt x="218" y="949"/>
                    <a:pt x="238" y="918"/>
                    <a:pt x="253" y="884"/>
                  </a:cubicBezTo>
                  <a:cubicBezTo>
                    <a:pt x="290" y="809"/>
                    <a:pt x="324" y="733"/>
                    <a:pt x="364" y="659"/>
                  </a:cubicBezTo>
                  <a:cubicBezTo>
                    <a:pt x="403" y="588"/>
                    <a:pt x="440" y="515"/>
                    <a:pt x="480" y="444"/>
                  </a:cubicBezTo>
                  <a:cubicBezTo>
                    <a:pt x="525" y="367"/>
                    <a:pt x="591" y="289"/>
                    <a:pt x="613" y="201"/>
                  </a:cubicBezTo>
                  <a:cubicBezTo>
                    <a:pt x="642" y="86"/>
                    <a:pt x="552" y="0"/>
                    <a:pt x="4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4" name="Google Shape;5564;p199"/>
            <p:cNvSpPr/>
            <p:nvPr/>
          </p:nvSpPr>
          <p:spPr>
            <a:xfrm>
              <a:off x="6762775" y="1138650"/>
              <a:ext cx="21300" cy="9825"/>
            </a:xfrm>
            <a:custGeom>
              <a:avLst/>
              <a:gdLst/>
              <a:ahLst/>
              <a:cxnLst/>
              <a:rect l="l" t="t" r="r" b="b"/>
              <a:pathLst>
                <a:path w="852" h="393" extrusionOk="0">
                  <a:moveTo>
                    <a:pt x="648" y="1"/>
                  </a:moveTo>
                  <a:cubicBezTo>
                    <a:pt x="626" y="1"/>
                    <a:pt x="604" y="2"/>
                    <a:pt x="580" y="8"/>
                  </a:cubicBezTo>
                  <a:cubicBezTo>
                    <a:pt x="556" y="13"/>
                    <a:pt x="531" y="19"/>
                    <a:pt x="508" y="25"/>
                  </a:cubicBezTo>
                  <a:cubicBezTo>
                    <a:pt x="461" y="36"/>
                    <a:pt x="417" y="51"/>
                    <a:pt x="372" y="68"/>
                  </a:cubicBezTo>
                  <a:cubicBezTo>
                    <a:pt x="273" y="104"/>
                    <a:pt x="184" y="155"/>
                    <a:pt x="90" y="204"/>
                  </a:cubicBezTo>
                  <a:cubicBezTo>
                    <a:pt x="0" y="250"/>
                    <a:pt x="41" y="392"/>
                    <a:pt x="139" y="392"/>
                  </a:cubicBezTo>
                  <a:cubicBezTo>
                    <a:pt x="139" y="392"/>
                    <a:pt x="140" y="392"/>
                    <a:pt x="140" y="392"/>
                  </a:cubicBezTo>
                  <a:cubicBezTo>
                    <a:pt x="190" y="391"/>
                    <a:pt x="239" y="391"/>
                    <a:pt x="289" y="391"/>
                  </a:cubicBezTo>
                  <a:cubicBezTo>
                    <a:pt x="344" y="389"/>
                    <a:pt x="400" y="383"/>
                    <a:pt x="457" y="374"/>
                  </a:cubicBezTo>
                  <a:cubicBezTo>
                    <a:pt x="503" y="368"/>
                    <a:pt x="549" y="360"/>
                    <a:pt x="596" y="348"/>
                  </a:cubicBezTo>
                  <a:cubicBezTo>
                    <a:pt x="619" y="341"/>
                    <a:pt x="645" y="335"/>
                    <a:pt x="668" y="328"/>
                  </a:cubicBezTo>
                  <a:cubicBezTo>
                    <a:pt x="704" y="317"/>
                    <a:pt x="733" y="300"/>
                    <a:pt x="762" y="280"/>
                  </a:cubicBezTo>
                  <a:cubicBezTo>
                    <a:pt x="818" y="247"/>
                    <a:pt x="852" y="175"/>
                    <a:pt x="832" y="111"/>
                  </a:cubicBezTo>
                  <a:cubicBezTo>
                    <a:pt x="812" y="47"/>
                    <a:pt x="756" y="5"/>
                    <a:pt x="688" y="2"/>
                  </a:cubicBezTo>
                  <a:cubicBezTo>
                    <a:pt x="674" y="1"/>
                    <a:pt x="661" y="1"/>
                    <a:pt x="6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5" name="Google Shape;5565;p199"/>
            <p:cNvSpPr/>
            <p:nvPr/>
          </p:nvSpPr>
          <p:spPr>
            <a:xfrm>
              <a:off x="7035975" y="1132400"/>
              <a:ext cx="20625" cy="15850"/>
            </a:xfrm>
            <a:custGeom>
              <a:avLst/>
              <a:gdLst/>
              <a:ahLst/>
              <a:cxnLst/>
              <a:rect l="l" t="t" r="r" b="b"/>
              <a:pathLst>
                <a:path w="825" h="634" extrusionOk="0">
                  <a:moveTo>
                    <a:pt x="172" y="0"/>
                  </a:moveTo>
                  <a:cubicBezTo>
                    <a:pt x="104" y="0"/>
                    <a:pt x="32" y="55"/>
                    <a:pt x="17" y="121"/>
                  </a:cubicBezTo>
                  <a:cubicBezTo>
                    <a:pt x="0" y="193"/>
                    <a:pt x="28" y="269"/>
                    <a:pt x="93" y="309"/>
                  </a:cubicBezTo>
                  <a:cubicBezTo>
                    <a:pt x="128" y="329"/>
                    <a:pt x="175" y="343"/>
                    <a:pt x="213" y="357"/>
                  </a:cubicBezTo>
                  <a:cubicBezTo>
                    <a:pt x="236" y="365"/>
                    <a:pt x="258" y="372"/>
                    <a:pt x="280" y="382"/>
                  </a:cubicBezTo>
                  <a:cubicBezTo>
                    <a:pt x="344" y="411"/>
                    <a:pt x="408" y="445"/>
                    <a:pt x="465" y="486"/>
                  </a:cubicBezTo>
                  <a:cubicBezTo>
                    <a:pt x="480" y="497"/>
                    <a:pt x="494" y="507"/>
                    <a:pt x="509" y="517"/>
                  </a:cubicBezTo>
                  <a:cubicBezTo>
                    <a:pt x="519" y="524"/>
                    <a:pt x="526" y="530"/>
                    <a:pt x="534" y="536"/>
                  </a:cubicBezTo>
                  <a:cubicBezTo>
                    <a:pt x="571" y="565"/>
                    <a:pt x="605" y="596"/>
                    <a:pt x="645" y="619"/>
                  </a:cubicBezTo>
                  <a:cubicBezTo>
                    <a:pt x="663" y="629"/>
                    <a:pt x="681" y="634"/>
                    <a:pt x="699" y="634"/>
                  </a:cubicBezTo>
                  <a:cubicBezTo>
                    <a:pt x="765" y="634"/>
                    <a:pt x="825" y="571"/>
                    <a:pt x="804" y="499"/>
                  </a:cubicBezTo>
                  <a:cubicBezTo>
                    <a:pt x="784" y="426"/>
                    <a:pt x="741" y="372"/>
                    <a:pt x="695" y="314"/>
                  </a:cubicBezTo>
                  <a:cubicBezTo>
                    <a:pt x="659" y="269"/>
                    <a:pt x="618" y="232"/>
                    <a:pt x="571" y="195"/>
                  </a:cubicBezTo>
                  <a:cubicBezTo>
                    <a:pt x="520" y="155"/>
                    <a:pt x="466" y="115"/>
                    <a:pt x="409" y="82"/>
                  </a:cubicBezTo>
                  <a:cubicBezTo>
                    <a:pt x="338" y="42"/>
                    <a:pt x="259" y="3"/>
                    <a:pt x="178" y="0"/>
                  </a:cubicBezTo>
                  <a:cubicBezTo>
                    <a:pt x="176" y="0"/>
                    <a:pt x="174" y="0"/>
                    <a:pt x="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6" name="Google Shape;5566;p199"/>
            <p:cNvSpPr/>
            <p:nvPr/>
          </p:nvSpPr>
          <p:spPr>
            <a:xfrm>
              <a:off x="7041975" y="1108325"/>
              <a:ext cx="20525" cy="28375"/>
            </a:xfrm>
            <a:custGeom>
              <a:avLst/>
              <a:gdLst/>
              <a:ahLst/>
              <a:cxnLst/>
              <a:rect l="l" t="t" r="r" b="b"/>
              <a:pathLst>
                <a:path w="821" h="1135" extrusionOk="0">
                  <a:moveTo>
                    <a:pt x="160" y="0"/>
                  </a:moveTo>
                  <a:cubicBezTo>
                    <a:pt x="113" y="0"/>
                    <a:pt x="53" y="32"/>
                    <a:pt x="35" y="76"/>
                  </a:cubicBezTo>
                  <a:cubicBezTo>
                    <a:pt x="13" y="122"/>
                    <a:pt x="1" y="161"/>
                    <a:pt x="13" y="212"/>
                  </a:cubicBezTo>
                  <a:cubicBezTo>
                    <a:pt x="21" y="243"/>
                    <a:pt x="38" y="273"/>
                    <a:pt x="53" y="300"/>
                  </a:cubicBezTo>
                  <a:cubicBezTo>
                    <a:pt x="78" y="341"/>
                    <a:pt x="106" y="380"/>
                    <a:pt x="131" y="419"/>
                  </a:cubicBezTo>
                  <a:cubicBezTo>
                    <a:pt x="183" y="499"/>
                    <a:pt x="236" y="576"/>
                    <a:pt x="291" y="653"/>
                  </a:cubicBezTo>
                  <a:cubicBezTo>
                    <a:pt x="350" y="735"/>
                    <a:pt x="405" y="818"/>
                    <a:pt x="467" y="897"/>
                  </a:cubicBezTo>
                  <a:cubicBezTo>
                    <a:pt x="524" y="968"/>
                    <a:pt x="586" y="1037"/>
                    <a:pt x="644" y="1108"/>
                  </a:cubicBezTo>
                  <a:cubicBezTo>
                    <a:pt x="660" y="1127"/>
                    <a:pt x="681" y="1135"/>
                    <a:pt x="703" y="1135"/>
                  </a:cubicBezTo>
                  <a:cubicBezTo>
                    <a:pt x="759" y="1135"/>
                    <a:pt x="820" y="1081"/>
                    <a:pt x="796" y="1022"/>
                  </a:cubicBezTo>
                  <a:cubicBezTo>
                    <a:pt x="759" y="932"/>
                    <a:pt x="722" y="843"/>
                    <a:pt x="683" y="753"/>
                  </a:cubicBezTo>
                  <a:cubicBezTo>
                    <a:pt x="648" y="667"/>
                    <a:pt x="598" y="584"/>
                    <a:pt x="557" y="500"/>
                  </a:cubicBezTo>
                  <a:cubicBezTo>
                    <a:pt x="513" y="415"/>
                    <a:pt x="469" y="332"/>
                    <a:pt x="421" y="250"/>
                  </a:cubicBezTo>
                  <a:cubicBezTo>
                    <a:pt x="398" y="209"/>
                    <a:pt x="376" y="167"/>
                    <a:pt x="351" y="127"/>
                  </a:cubicBezTo>
                  <a:cubicBezTo>
                    <a:pt x="307" y="54"/>
                    <a:pt x="256" y="5"/>
                    <a:pt x="166" y="0"/>
                  </a:cubicBezTo>
                  <a:cubicBezTo>
                    <a:pt x="164" y="0"/>
                    <a:pt x="162" y="0"/>
                    <a:pt x="1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7" name="Google Shape;5567;p199"/>
            <p:cNvSpPr/>
            <p:nvPr/>
          </p:nvSpPr>
          <p:spPr>
            <a:xfrm>
              <a:off x="7057575" y="1101675"/>
              <a:ext cx="12100" cy="21325"/>
            </a:xfrm>
            <a:custGeom>
              <a:avLst/>
              <a:gdLst/>
              <a:ahLst/>
              <a:cxnLst/>
              <a:rect l="l" t="t" r="r" b="b"/>
              <a:pathLst>
                <a:path w="484" h="853" extrusionOk="0">
                  <a:moveTo>
                    <a:pt x="152" y="0"/>
                  </a:moveTo>
                  <a:cubicBezTo>
                    <a:pt x="133" y="0"/>
                    <a:pt x="114" y="4"/>
                    <a:pt x="96" y="12"/>
                  </a:cubicBezTo>
                  <a:cubicBezTo>
                    <a:pt x="41" y="35"/>
                    <a:pt x="11" y="86"/>
                    <a:pt x="7" y="146"/>
                  </a:cubicBezTo>
                  <a:cubicBezTo>
                    <a:pt x="0" y="223"/>
                    <a:pt x="42" y="299"/>
                    <a:pt x="75" y="367"/>
                  </a:cubicBezTo>
                  <a:lnTo>
                    <a:pt x="146" y="513"/>
                  </a:lnTo>
                  <a:cubicBezTo>
                    <a:pt x="195" y="615"/>
                    <a:pt x="257" y="712"/>
                    <a:pt x="314" y="810"/>
                  </a:cubicBezTo>
                  <a:cubicBezTo>
                    <a:pt x="331" y="840"/>
                    <a:pt x="357" y="852"/>
                    <a:pt x="383" y="852"/>
                  </a:cubicBezTo>
                  <a:cubicBezTo>
                    <a:pt x="433" y="852"/>
                    <a:pt x="483" y="805"/>
                    <a:pt x="471" y="743"/>
                  </a:cubicBezTo>
                  <a:cubicBezTo>
                    <a:pt x="448" y="632"/>
                    <a:pt x="429" y="518"/>
                    <a:pt x="399" y="408"/>
                  </a:cubicBezTo>
                  <a:cubicBezTo>
                    <a:pt x="385" y="354"/>
                    <a:pt x="369" y="302"/>
                    <a:pt x="354" y="249"/>
                  </a:cubicBezTo>
                  <a:cubicBezTo>
                    <a:pt x="334" y="177"/>
                    <a:pt x="312" y="97"/>
                    <a:pt x="255" y="43"/>
                  </a:cubicBezTo>
                  <a:cubicBezTo>
                    <a:pt x="227" y="16"/>
                    <a:pt x="190"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8" name="Google Shape;5568;p199"/>
            <p:cNvSpPr/>
            <p:nvPr/>
          </p:nvSpPr>
          <p:spPr>
            <a:xfrm>
              <a:off x="7022975" y="647400"/>
              <a:ext cx="31450" cy="8775"/>
            </a:xfrm>
            <a:custGeom>
              <a:avLst/>
              <a:gdLst/>
              <a:ahLst/>
              <a:cxnLst/>
              <a:rect l="l" t="t" r="r" b="b"/>
              <a:pathLst>
                <a:path w="1258" h="351" extrusionOk="0">
                  <a:moveTo>
                    <a:pt x="309" y="1"/>
                  </a:moveTo>
                  <a:cubicBezTo>
                    <a:pt x="217" y="1"/>
                    <a:pt x="114" y="7"/>
                    <a:pt x="53" y="75"/>
                  </a:cubicBezTo>
                  <a:cubicBezTo>
                    <a:pt x="0" y="134"/>
                    <a:pt x="0" y="216"/>
                    <a:pt x="53" y="274"/>
                  </a:cubicBezTo>
                  <a:cubicBezTo>
                    <a:pt x="116" y="344"/>
                    <a:pt x="222" y="350"/>
                    <a:pt x="316" y="350"/>
                  </a:cubicBezTo>
                  <a:cubicBezTo>
                    <a:pt x="336" y="350"/>
                    <a:pt x="356" y="350"/>
                    <a:pt x="375" y="350"/>
                  </a:cubicBezTo>
                  <a:cubicBezTo>
                    <a:pt x="471" y="348"/>
                    <a:pt x="566" y="342"/>
                    <a:pt x="661" y="337"/>
                  </a:cubicBezTo>
                  <a:cubicBezTo>
                    <a:pt x="756" y="333"/>
                    <a:pt x="852" y="327"/>
                    <a:pt x="946" y="316"/>
                  </a:cubicBezTo>
                  <a:cubicBezTo>
                    <a:pt x="1046" y="304"/>
                    <a:pt x="1147" y="300"/>
                    <a:pt x="1227" y="234"/>
                  </a:cubicBezTo>
                  <a:cubicBezTo>
                    <a:pt x="1258" y="208"/>
                    <a:pt x="1258" y="146"/>
                    <a:pt x="1227" y="121"/>
                  </a:cubicBezTo>
                  <a:cubicBezTo>
                    <a:pt x="1147" y="53"/>
                    <a:pt x="1046" y="50"/>
                    <a:pt x="948" y="37"/>
                  </a:cubicBezTo>
                  <a:cubicBezTo>
                    <a:pt x="852" y="26"/>
                    <a:pt x="758" y="20"/>
                    <a:pt x="662" y="15"/>
                  </a:cubicBezTo>
                  <a:cubicBezTo>
                    <a:pt x="566" y="10"/>
                    <a:pt x="472" y="1"/>
                    <a:pt x="377" y="1"/>
                  </a:cubicBezTo>
                  <a:cubicBezTo>
                    <a:pt x="355" y="1"/>
                    <a:pt x="333" y="1"/>
                    <a:pt x="3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9" name="Google Shape;5569;p199"/>
            <p:cNvSpPr/>
            <p:nvPr/>
          </p:nvSpPr>
          <p:spPr>
            <a:xfrm>
              <a:off x="7033850" y="663350"/>
              <a:ext cx="20625" cy="23925"/>
            </a:xfrm>
            <a:custGeom>
              <a:avLst/>
              <a:gdLst/>
              <a:ahLst/>
              <a:cxnLst/>
              <a:rect l="l" t="t" r="r" b="b"/>
              <a:pathLst>
                <a:path w="825" h="957" extrusionOk="0">
                  <a:moveTo>
                    <a:pt x="708" y="0"/>
                  </a:moveTo>
                  <a:cubicBezTo>
                    <a:pt x="697" y="0"/>
                    <a:pt x="686" y="2"/>
                    <a:pt x="675" y="5"/>
                  </a:cubicBezTo>
                  <a:cubicBezTo>
                    <a:pt x="648" y="13"/>
                    <a:pt x="621" y="25"/>
                    <a:pt x="598" y="39"/>
                  </a:cubicBezTo>
                  <a:cubicBezTo>
                    <a:pt x="556" y="64"/>
                    <a:pt x="519" y="96"/>
                    <a:pt x="480" y="124"/>
                  </a:cubicBezTo>
                  <a:cubicBezTo>
                    <a:pt x="411" y="179"/>
                    <a:pt x="348" y="240"/>
                    <a:pt x="289" y="304"/>
                  </a:cubicBezTo>
                  <a:cubicBezTo>
                    <a:pt x="224" y="375"/>
                    <a:pt x="161" y="449"/>
                    <a:pt x="110" y="530"/>
                  </a:cubicBezTo>
                  <a:cubicBezTo>
                    <a:pt x="87" y="567"/>
                    <a:pt x="64" y="604"/>
                    <a:pt x="44" y="641"/>
                  </a:cubicBezTo>
                  <a:cubicBezTo>
                    <a:pt x="11" y="700"/>
                    <a:pt x="0" y="757"/>
                    <a:pt x="5" y="823"/>
                  </a:cubicBezTo>
                  <a:cubicBezTo>
                    <a:pt x="11" y="895"/>
                    <a:pt x="70" y="956"/>
                    <a:pt x="138" y="956"/>
                  </a:cubicBezTo>
                  <a:cubicBezTo>
                    <a:pt x="159" y="956"/>
                    <a:pt x="181" y="950"/>
                    <a:pt x="202" y="937"/>
                  </a:cubicBezTo>
                  <a:cubicBezTo>
                    <a:pt x="253" y="905"/>
                    <a:pt x="294" y="872"/>
                    <a:pt x="327" y="821"/>
                  </a:cubicBezTo>
                  <a:cubicBezTo>
                    <a:pt x="351" y="786"/>
                    <a:pt x="371" y="747"/>
                    <a:pt x="394" y="712"/>
                  </a:cubicBezTo>
                  <a:cubicBezTo>
                    <a:pt x="440" y="642"/>
                    <a:pt x="485" y="571"/>
                    <a:pt x="534" y="504"/>
                  </a:cubicBezTo>
                  <a:cubicBezTo>
                    <a:pt x="540" y="496"/>
                    <a:pt x="547" y="488"/>
                    <a:pt x="553" y="480"/>
                  </a:cubicBezTo>
                  <a:cubicBezTo>
                    <a:pt x="554" y="479"/>
                    <a:pt x="553" y="479"/>
                    <a:pt x="554" y="477"/>
                  </a:cubicBezTo>
                  <a:cubicBezTo>
                    <a:pt x="567" y="462"/>
                    <a:pt x="581" y="446"/>
                    <a:pt x="593" y="429"/>
                  </a:cubicBezTo>
                  <a:cubicBezTo>
                    <a:pt x="619" y="399"/>
                    <a:pt x="645" y="366"/>
                    <a:pt x="672" y="335"/>
                  </a:cubicBezTo>
                  <a:cubicBezTo>
                    <a:pt x="699" y="301"/>
                    <a:pt x="729" y="270"/>
                    <a:pt x="757" y="238"/>
                  </a:cubicBezTo>
                  <a:cubicBezTo>
                    <a:pt x="773" y="218"/>
                    <a:pt x="789" y="196"/>
                    <a:pt x="803" y="173"/>
                  </a:cubicBezTo>
                  <a:cubicBezTo>
                    <a:pt x="818" y="145"/>
                    <a:pt x="820" y="119"/>
                    <a:pt x="821" y="88"/>
                  </a:cubicBezTo>
                  <a:cubicBezTo>
                    <a:pt x="824" y="56"/>
                    <a:pt x="795" y="13"/>
                    <a:pt x="760" y="7"/>
                  </a:cubicBezTo>
                  <a:lnTo>
                    <a:pt x="761" y="7"/>
                  </a:lnTo>
                  <a:cubicBezTo>
                    <a:pt x="743" y="4"/>
                    <a:pt x="725" y="0"/>
                    <a:pt x="7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0" name="Google Shape;5570;p199"/>
            <p:cNvSpPr/>
            <p:nvPr/>
          </p:nvSpPr>
          <p:spPr>
            <a:xfrm>
              <a:off x="7057025" y="670275"/>
              <a:ext cx="13300" cy="28200"/>
            </a:xfrm>
            <a:custGeom>
              <a:avLst/>
              <a:gdLst/>
              <a:ahLst/>
              <a:cxnLst/>
              <a:rect l="l" t="t" r="r" b="b"/>
              <a:pathLst>
                <a:path w="532" h="1128" extrusionOk="0">
                  <a:moveTo>
                    <a:pt x="407" y="0"/>
                  </a:moveTo>
                  <a:cubicBezTo>
                    <a:pt x="364" y="0"/>
                    <a:pt x="321" y="24"/>
                    <a:pt x="300" y="78"/>
                  </a:cubicBezTo>
                  <a:lnTo>
                    <a:pt x="300" y="77"/>
                  </a:lnTo>
                  <a:cubicBezTo>
                    <a:pt x="245" y="225"/>
                    <a:pt x="189" y="372"/>
                    <a:pt x="138" y="521"/>
                  </a:cubicBezTo>
                  <a:cubicBezTo>
                    <a:pt x="113" y="595"/>
                    <a:pt x="90" y="668"/>
                    <a:pt x="66" y="740"/>
                  </a:cubicBezTo>
                  <a:cubicBezTo>
                    <a:pt x="53" y="777"/>
                    <a:pt x="39" y="815"/>
                    <a:pt x="29" y="850"/>
                  </a:cubicBezTo>
                  <a:cubicBezTo>
                    <a:pt x="10" y="907"/>
                    <a:pt x="1" y="958"/>
                    <a:pt x="12" y="1018"/>
                  </a:cubicBezTo>
                  <a:cubicBezTo>
                    <a:pt x="23" y="1087"/>
                    <a:pt x="92" y="1128"/>
                    <a:pt x="159" y="1128"/>
                  </a:cubicBezTo>
                  <a:cubicBezTo>
                    <a:pt x="198" y="1128"/>
                    <a:pt x="236" y="1114"/>
                    <a:pt x="263" y="1085"/>
                  </a:cubicBezTo>
                  <a:cubicBezTo>
                    <a:pt x="325" y="1017"/>
                    <a:pt x="339" y="921"/>
                    <a:pt x="359" y="833"/>
                  </a:cubicBezTo>
                  <a:cubicBezTo>
                    <a:pt x="379" y="754"/>
                    <a:pt x="397" y="677"/>
                    <a:pt x="416" y="598"/>
                  </a:cubicBezTo>
                  <a:cubicBezTo>
                    <a:pt x="453" y="446"/>
                    <a:pt x="484" y="291"/>
                    <a:pt x="515" y="137"/>
                  </a:cubicBezTo>
                  <a:cubicBezTo>
                    <a:pt x="531" y="52"/>
                    <a:pt x="47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74"/>
        <p:cNvGrpSpPr/>
        <p:nvPr/>
      </p:nvGrpSpPr>
      <p:grpSpPr>
        <a:xfrm>
          <a:off x="0" y="0"/>
          <a:ext cx="0" cy="0"/>
          <a:chOff x="0" y="0"/>
          <a:chExt cx="0" cy="0"/>
        </a:xfrm>
      </p:grpSpPr>
      <p:pic>
        <p:nvPicPr>
          <p:cNvPr id="5575" name="Google Shape;5575;p200">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203200" y="203853"/>
            <a:ext cx="4842477" cy="6450293"/>
          </a:xfrm>
          <a:prstGeom prst="rect">
            <a:avLst/>
          </a:prstGeom>
          <a:noFill/>
          <a:ln>
            <a:noFill/>
          </a:ln>
        </p:spPr>
      </p:pic>
      <p:pic>
        <p:nvPicPr>
          <p:cNvPr id="5576" name="Google Shape;5576;p200">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5249863" y="203201"/>
            <a:ext cx="6737950" cy="5053463"/>
          </a:xfrm>
          <a:prstGeom prst="rect">
            <a:avLst/>
          </a:prstGeom>
          <a:noFill/>
          <a:ln>
            <a:noFill/>
          </a:ln>
        </p:spPr>
      </p:pic>
      <p:sp>
        <p:nvSpPr>
          <p:cNvPr id="5577" name="Google Shape;5577;p200"/>
          <p:cNvSpPr txBox="1">
            <a:spLocks noGrp="1"/>
          </p:cNvSpPr>
          <p:nvPr>
            <p:ph type="title" idx="4294967295"/>
          </p:nvPr>
        </p:nvSpPr>
        <p:spPr>
          <a:xfrm>
            <a:off x="5224333" y="5496467"/>
            <a:ext cx="5254800" cy="962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sng" strike="noStrike" kern="0" cap="none" spc="0" normalizeH="0" baseline="0" noProof="0">
                <a:ln>
                  <a:noFill/>
                </a:ln>
                <a:solidFill>
                  <a:srgbClr val="7E6A96"/>
                </a:solidFill>
                <a:effectLst/>
                <a:uLnTx/>
                <a:uFillTx/>
                <a:latin typeface="Arial"/>
                <a:ea typeface="Arial"/>
                <a:cs typeface="Arial"/>
                <a:sym typeface="Arial"/>
              </a:rPr>
              <a:t>Evidence of learning - Focus Walk</a:t>
            </a:r>
            <a:endParaRPr kumimoji="0" lang="en-US" sz="2667" b="0" i="0" u="none" strike="noStrike" kern="0" cap="none" spc="0" normalizeH="0" baseline="0" noProof="0">
              <a:ln>
                <a:noFill/>
              </a:ln>
              <a:solidFill>
                <a:srgbClr val="7E6A96"/>
              </a:solidFill>
              <a:effectLs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 Magic Watercolor Minitheme by Slidesgo">
  <a:themeElements>
    <a:clrScheme name="Simple Light">
      <a:dk1>
        <a:srgbClr val="261E38"/>
      </a:dk1>
      <a:lt1>
        <a:srgbClr val="FEF7FF"/>
      </a:lt1>
      <a:dk2>
        <a:srgbClr val="7E6A96"/>
      </a:dk2>
      <a:lt2>
        <a:srgbClr val="D8B3E6"/>
      </a:lt2>
      <a:accent1>
        <a:srgbClr val="CCB47F"/>
      </a:accent1>
      <a:accent2>
        <a:srgbClr val="D8CAB6"/>
      </a:accent2>
      <a:accent3>
        <a:srgbClr val="FFFFFF"/>
      </a:accent3>
      <a:accent4>
        <a:srgbClr val="FFFFFF"/>
      </a:accent4>
      <a:accent5>
        <a:srgbClr val="FFFFFF"/>
      </a:accent5>
      <a:accent6>
        <a:srgbClr val="FFFFFF"/>
      </a:accent6>
      <a:hlink>
        <a:srgbClr val="261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gacy of Roman Mythology Bachelor's Thesis by Slidesgo">
  <a:themeElements>
    <a:clrScheme name="Simple Light">
      <a:dk1>
        <a:srgbClr val="000000"/>
      </a:dk1>
      <a:lt1>
        <a:srgbClr val="FFFFFF"/>
      </a:lt1>
      <a:dk2>
        <a:srgbClr val="F1E8D8"/>
      </a:dk2>
      <a:lt2>
        <a:srgbClr val="5B6356"/>
      </a:lt2>
      <a:accent1>
        <a:srgbClr val="708648"/>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stel Minimalist Elegant Lines Portfolio by Slidesgo">
  <a:themeElements>
    <a:clrScheme name="Simple Light">
      <a:dk1>
        <a:srgbClr val="191919"/>
      </a:dk1>
      <a:lt1>
        <a:srgbClr val="E7E4F1"/>
      </a:lt1>
      <a:dk2>
        <a:srgbClr val="F5F3ED"/>
      </a:dk2>
      <a:lt2>
        <a:srgbClr val="FFE0A7"/>
      </a:lt2>
      <a:accent1>
        <a:srgbClr val="F9CFD0"/>
      </a:accent1>
      <a:accent2>
        <a:srgbClr val="D9CFDE"/>
      </a:accent2>
      <a:accent3>
        <a:srgbClr val="D2DAE9"/>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C4C0AD-9C4E-477F-893C-D5E9EF5BE058}">
  <ds:schemaRefs>
    <ds:schemaRef ds:uri="094ce8ca-8c20-4eb0-bb23-b47a1c76b753"/>
    <ds:schemaRef ds:uri="98740c54-966f-451d-a76c-e38eb7fddd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C162C4-2D5E-4FBF-BCA8-73546D2CBB62}">
  <ds:schemaRefs>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purl.org/dc/dcmitype/"/>
    <ds:schemaRef ds:uri="094ce8ca-8c20-4eb0-bb23-b47a1c76b753"/>
    <ds:schemaRef ds:uri="http://schemas.microsoft.com/office/infopath/2007/PartnerControls"/>
    <ds:schemaRef ds:uri="98740c54-966f-451d-a76c-e38eb7fddd55"/>
    <ds:schemaRef ds:uri="http://www.w3.org/XML/1998/namespace"/>
  </ds:schemaRefs>
</ds:datastoreItem>
</file>

<file path=customXml/itemProps3.xml><?xml version="1.0" encoding="utf-8"?>
<ds:datastoreItem xmlns:ds="http://schemas.openxmlformats.org/officeDocument/2006/customXml" ds:itemID="{5F2A8CE4-CFAF-451F-AE99-D25C02C34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student-facing-secondary-template-2025-v2</Template>
  <TotalTime>12</TotalTime>
  <Words>5190</Words>
  <Application>Microsoft Office PowerPoint</Application>
  <PresentationFormat>Widescreen</PresentationFormat>
  <Paragraphs>265</Paragraphs>
  <Slides>55</Slides>
  <Notes>54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55</vt:i4>
      </vt:variant>
    </vt:vector>
  </HeadingPairs>
  <TitlesOfParts>
    <vt:vector size="71" baseType="lpstr">
      <vt:lpstr>Josefin Sans</vt:lpstr>
      <vt:lpstr>Bebas Neue</vt:lpstr>
      <vt:lpstr>Nunito Light</vt:lpstr>
      <vt:lpstr>Roboto Condensed Light</vt:lpstr>
      <vt:lpstr>PT Sans</vt:lpstr>
      <vt:lpstr>Arial</vt:lpstr>
      <vt:lpstr>Roboto</vt:lpstr>
      <vt:lpstr>Calibri</vt:lpstr>
      <vt:lpstr>Public Sans</vt:lpstr>
      <vt:lpstr>Lora</vt:lpstr>
      <vt:lpstr>Times New Roman</vt:lpstr>
      <vt:lpstr>NSWG Corporate</vt:lpstr>
      <vt:lpstr>Simple Light</vt:lpstr>
      <vt:lpstr>Light Magic Watercolor Minitheme by Slidesgo</vt:lpstr>
      <vt:lpstr>Legacy of Roman Mythology Bachelor's Thesis by Slidesgo</vt:lpstr>
      <vt:lpstr>Pastel Minimalist Elegant Lines Portfolio by Slidesgo</vt:lpstr>
      <vt:lpstr>Assessment task 1 Performing arts essentials portfolio with student work samples</vt:lpstr>
      <vt:lpstr>Contents</vt:lpstr>
      <vt:lpstr>CURRICULUM MATERIALS/STUDENT WORK SAMPLES: Assessment task</vt:lpstr>
      <vt:lpstr>CURRICULUM MATERIALS: Assessment marking guidelines</vt:lpstr>
      <vt:lpstr>Performing Arts Portfolio</vt:lpstr>
      <vt:lpstr>Protocols (1)</vt:lpstr>
      <vt:lpstr>Protocols (2)</vt:lpstr>
      <vt:lpstr>Protocols (3)</vt:lpstr>
      <vt:lpstr>Evidence of learning - Focus Walk</vt:lpstr>
      <vt:lpstr>Space (1)</vt:lpstr>
      <vt:lpstr>Space (2)</vt:lpstr>
      <vt:lpstr>Space (3)</vt:lpstr>
      <vt:lpstr>Presence (1)</vt:lpstr>
      <vt:lpstr>Presence (2)</vt:lpstr>
      <vt:lpstr>Presence (3)</vt:lpstr>
      <vt:lpstr>Presence (4)</vt:lpstr>
      <vt:lpstr>Audience (1)</vt:lpstr>
      <vt:lpstr>Audience (2)</vt:lpstr>
      <vt:lpstr>Audience (3)</vt:lpstr>
      <vt:lpstr>The greatest band</vt:lpstr>
      <vt:lpstr>Term 1   PA Essentials Portfolio</vt:lpstr>
      <vt:lpstr>PROTOCOLS (4)</vt:lpstr>
      <vt:lpstr>Protocols (5)</vt:lpstr>
      <vt:lpstr>Drama protocols</vt:lpstr>
      <vt:lpstr>Protocols (6)</vt:lpstr>
      <vt:lpstr>SPACE (4)</vt:lpstr>
      <vt:lpstr>Space (5)</vt:lpstr>
      <vt:lpstr>Space (6)</vt:lpstr>
      <vt:lpstr>Space (7)</vt:lpstr>
      <vt:lpstr>Presence (5)</vt:lpstr>
      <vt:lpstr>Presence (6)</vt:lpstr>
      <vt:lpstr>Presence (7)</vt:lpstr>
      <vt:lpstr>Audience (4)</vt:lpstr>
      <vt:lpstr>Audience (5)</vt:lpstr>
      <vt:lpstr>Audience (6)</vt:lpstr>
      <vt:lpstr>Audience (7)</vt:lpstr>
      <vt:lpstr>Performing Arts Essentials Portfolio</vt:lpstr>
      <vt:lpstr>Table of Contents</vt:lpstr>
      <vt:lpstr>PROTOCOLS  (7)</vt:lpstr>
      <vt:lpstr>How Have Idea Generation And Collaboration Influenced Your Work In Performing arts?</vt:lpstr>
      <vt:lpstr>How Have You Applied Physical/Emotional Safety Practices In Performing arts?</vt:lpstr>
      <vt:lpstr>PROTOCOLS - Evidence of Learning</vt:lpstr>
      <vt:lpstr>SPACE (8)</vt:lpstr>
      <vt:lpstr>How Have Activated, Manipulated And/Or Transformed Space In Performing arts?</vt:lpstr>
      <vt:lpstr>Can You Identify The Meaning That Is Communicated Through Your Use Of Space In Hybrid Performances This Term?</vt:lpstr>
      <vt:lpstr>SPACE - Evidence of Learning</vt:lpstr>
      <vt:lpstr>PRESENCE (8)</vt:lpstr>
      <vt:lpstr>How Have You Created And Sustained Presence In Your Performing arts Works?</vt:lpstr>
      <vt:lpstr>Reflection</vt:lpstr>
      <vt:lpstr>PRESENCE - Evidence of Learning</vt:lpstr>
      <vt:lpstr>AUDIENCE (8)</vt:lpstr>
      <vt:lpstr>How Do You Know If Your Audience Can Interpret Your Intention?</vt:lpstr>
      <vt:lpstr>Give Examples Of How You Have Kept Audience Reaction In Mind Throughout Your Process And Performance. </vt:lpstr>
      <vt:lpstr>AUDIENCE - Evidence of Learning</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IoP assessment task – Performing arts, Stage 5</dc:title>
  <dc:creator>NSW Department of Education</dc:creator>
  <dcterms:created xsi:type="dcterms:W3CDTF">2025-09-09T00:34:42Z</dcterms:created>
  <dcterms:modified xsi:type="dcterms:W3CDTF">2025-12-19T01:31:53Z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2025-09-09T00:35:21Z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87d7270b-1310-4ff9-a4ac-6fe105927442</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0x010100C6BC20BCFB223D4189F17F47419ECBA2</vt:lpwstr>
  </property>
</Properties>
</file>