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35"/>
  </p:notesMasterIdLst>
  <p:sldIdLst>
    <p:sldId id="343" r:id="rId5"/>
    <p:sldId id="368" r:id="rId6"/>
    <p:sldId id="277" r:id="rId7"/>
    <p:sldId id="274" r:id="rId8"/>
    <p:sldId id="284" r:id="rId9"/>
    <p:sldId id="376" r:id="rId10"/>
    <p:sldId id="345" r:id="rId11"/>
    <p:sldId id="349" r:id="rId12"/>
    <p:sldId id="344" r:id="rId13"/>
    <p:sldId id="353" r:id="rId14"/>
    <p:sldId id="352" r:id="rId15"/>
    <p:sldId id="351" r:id="rId16"/>
    <p:sldId id="355" r:id="rId17"/>
    <p:sldId id="360" r:id="rId18"/>
    <p:sldId id="356" r:id="rId19"/>
    <p:sldId id="357" r:id="rId20"/>
    <p:sldId id="361" r:id="rId21"/>
    <p:sldId id="362" r:id="rId22"/>
    <p:sldId id="257" r:id="rId23"/>
    <p:sldId id="354" r:id="rId24"/>
    <p:sldId id="350" r:id="rId25"/>
    <p:sldId id="371" r:id="rId26"/>
    <p:sldId id="367" r:id="rId27"/>
    <p:sldId id="377" r:id="rId28"/>
    <p:sldId id="369" r:id="rId29"/>
    <p:sldId id="370" r:id="rId30"/>
    <p:sldId id="375" r:id="rId31"/>
    <p:sldId id="273" r:id="rId32"/>
    <p:sldId id="363"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2A4606-AD6F-456A-AB14-0DF839BF4191}" v="1" dt="2025-07-03T23:27:17.525"/>
  </p1510:revLst>
</p1510:revInfo>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78" autoAdjust="0"/>
  </p:normalViewPr>
  <p:slideViewPr>
    <p:cSldViewPr snapToGrid="0">
      <p:cViewPr varScale="1">
        <p:scale>
          <a:sx n="95" d="100"/>
          <a:sy n="95" d="100"/>
        </p:scale>
        <p:origin x="1110"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15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B98E6-1535-4551-BAEA-741FAF834FC5}"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AU"/>
        </a:p>
      </dgm:t>
    </dgm:pt>
    <dgm:pt modelId="{61A1C00F-368C-4323-B853-833649E9412F}">
      <dgm:prSet phldrT="[Text]"/>
      <dgm:spPr>
        <a:solidFill>
          <a:schemeClr val="accent1">
            <a:lumMod val="50000"/>
          </a:schemeClr>
        </a:solidFill>
      </dgm:spPr>
      <dgm:t>
        <a:bodyPr/>
        <a:lstStyle/>
        <a:p>
          <a:r>
            <a:rPr lang="en-AU" dirty="0"/>
            <a:t>Becoming</a:t>
          </a:r>
        </a:p>
      </dgm:t>
    </dgm:pt>
    <dgm:pt modelId="{4DAEDA22-F243-4E9B-8AA3-7FA93B514AFB}" type="parTrans" cxnId="{4AFCCFC3-AE2C-4156-BD4A-47C032AA630B}">
      <dgm:prSet/>
      <dgm:spPr/>
      <dgm:t>
        <a:bodyPr/>
        <a:lstStyle/>
        <a:p>
          <a:endParaRPr lang="en-AU"/>
        </a:p>
      </dgm:t>
    </dgm:pt>
    <dgm:pt modelId="{EA26AD7F-A814-48D4-A3F7-3F546A7A5F83}" type="sibTrans" cxnId="{4AFCCFC3-AE2C-4156-BD4A-47C032AA630B}">
      <dgm:prSet/>
      <dgm:spPr/>
      <dgm:t>
        <a:bodyPr/>
        <a:lstStyle/>
        <a:p>
          <a:endParaRPr lang="en-AU"/>
        </a:p>
      </dgm:t>
    </dgm:pt>
    <dgm:pt modelId="{1BF1B149-CDDB-404C-B1DD-4F43C35E002A}">
      <dgm:prSet phldrT="[Text]"/>
      <dgm:spPr>
        <a:solidFill>
          <a:schemeClr val="accent1">
            <a:lumMod val="50000"/>
          </a:schemeClr>
        </a:solidFill>
      </dgm:spPr>
      <dgm:t>
        <a:bodyPr/>
        <a:lstStyle/>
        <a:p>
          <a:r>
            <a:rPr lang="en-AU" dirty="0"/>
            <a:t>Being </a:t>
          </a:r>
        </a:p>
      </dgm:t>
    </dgm:pt>
    <dgm:pt modelId="{5173AAB3-B397-4A54-877E-0A8F902F62D5}" type="parTrans" cxnId="{9777FE46-C516-4B78-9D33-F6DE201B72E8}">
      <dgm:prSet/>
      <dgm:spPr/>
      <dgm:t>
        <a:bodyPr/>
        <a:lstStyle/>
        <a:p>
          <a:endParaRPr lang="en-AU"/>
        </a:p>
      </dgm:t>
    </dgm:pt>
    <dgm:pt modelId="{440A949F-D7BF-4A99-940E-320305A85077}" type="sibTrans" cxnId="{9777FE46-C516-4B78-9D33-F6DE201B72E8}">
      <dgm:prSet/>
      <dgm:spPr/>
      <dgm:t>
        <a:bodyPr/>
        <a:lstStyle/>
        <a:p>
          <a:endParaRPr lang="en-AU"/>
        </a:p>
      </dgm:t>
    </dgm:pt>
    <dgm:pt modelId="{99521B17-1E2F-44D7-A192-41623C284B6B}">
      <dgm:prSet phldrT="[Text]"/>
      <dgm:spPr>
        <a:solidFill>
          <a:schemeClr val="accent1">
            <a:lumMod val="50000"/>
          </a:schemeClr>
        </a:solidFill>
      </dgm:spPr>
      <dgm:t>
        <a:bodyPr/>
        <a:lstStyle/>
        <a:p>
          <a:r>
            <a:rPr lang="en-AU" dirty="0"/>
            <a:t>Belonging </a:t>
          </a:r>
        </a:p>
      </dgm:t>
    </dgm:pt>
    <dgm:pt modelId="{08E787AA-ECA5-44D7-8258-77A3F338B172}" type="parTrans" cxnId="{3666259E-5CF8-4829-AD4D-E33B14D04822}">
      <dgm:prSet/>
      <dgm:spPr/>
      <dgm:t>
        <a:bodyPr/>
        <a:lstStyle/>
        <a:p>
          <a:endParaRPr lang="en-AU"/>
        </a:p>
      </dgm:t>
    </dgm:pt>
    <dgm:pt modelId="{6E3F5A7A-2E68-42C7-A82B-198CF179889E}" type="sibTrans" cxnId="{3666259E-5CF8-4829-AD4D-E33B14D04822}">
      <dgm:prSet/>
      <dgm:spPr/>
      <dgm:t>
        <a:bodyPr/>
        <a:lstStyle/>
        <a:p>
          <a:endParaRPr lang="en-AU"/>
        </a:p>
      </dgm:t>
    </dgm:pt>
    <dgm:pt modelId="{7A32C344-C0CC-404E-BEAD-7A4F7E026CF1}" type="pres">
      <dgm:prSet presAssocID="{E0FB98E6-1535-4551-BAEA-741FAF834FC5}" presName="linear" presStyleCnt="0">
        <dgm:presLayoutVars>
          <dgm:dir/>
          <dgm:animLvl val="lvl"/>
          <dgm:resizeHandles val="exact"/>
        </dgm:presLayoutVars>
      </dgm:prSet>
      <dgm:spPr/>
    </dgm:pt>
    <dgm:pt modelId="{2DEE50F8-E0B3-479A-9A21-91633E40B3FD}" type="pres">
      <dgm:prSet presAssocID="{61A1C00F-368C-4323-B853-833649E9412F}" presName="parentLin" presStyleCnt="0"/>
      <dgm:spPr/>
    </dgm:pt>
    <dgm:pt modelId="{A4C32B67-D2FD-4515-B088-D9E07A149FC8}" type="pres">
      <dgm:prSet presAssocID="{61A1C00F-368C-4323-B853-833649E9412F}" presName="parentLeftMargin" presStyleLbl="node1" presStyleIdx="0" presStyleCnt="3"/>
      <dgm:spPr/>
    </dgm:pt>
    <dgm:pt modelId="{7ADAD750-8DC8-4E27-9A8A-85BAE79EB63B}" type="pres">
      <dgm:prSet presAssocID="{61A1C00F-368C-4323-B853-833649E9412F}" presName="parentText" presStyleLbl="node1" presStyleIdx="0" presStyleCnt="3">
        <dgm:presLayoutVars>
          <dgm:chMax val="0"/>
          <dgm:bulletEnabled val="1"/>
        </dgm:presLayoutVars>
      </dgm:prSet>
      <dgm:spPr/>
    </dgm:pt>
    <dgm:pt modelId="{3AFA006D-74F5-4AF6-9D89-9A2F56946219}" type="pres">
      <dgm:prSet presAssocID="{61A1C00F-368C-4323-B853-833649E9412F}" presName="negativeSpace" presStyleCnt="0"/>
      <dgm:spPr/>
    </dgm:pt>
    <dgm:pt modelId="{D1EDFBAB-2345-496D-85D1-A8C75B00791F}" type="pres">
      <dgm:prSet presAssocID="{61A1C00F-368C-4323-B853-833649E9412F}" presName="childText" presStyleLbl="conFgAcc1" presStyleIdx="0" presStyleCnt="3">
        <dgm:presLayoutVars>
          <dgm:bulletEnabled val="1"/>
        </dgm:presLayoutVars>
      </dgm:prSet>
      <dgm:spPr>
        <a:ln>
          <a:solidFill>
            <a:schemeClr val="bg1"/>
          </a:solidFill>
        </a:ln>
      </dgm:spPr>
    </dgm:pt>
    <dgm:pt modelId="{3FA2C11E-D7FE-4365-A774-ADC3D7BCAC93}" type="pres">
      <dgm:prSet presAssocID="{EA26AD7F-A814-48D4-A3F7-3F546A7A5F83}" presName="spaceBetweenRectangles" presStyleCnt="0"/>
      <dgm:spPr/>
    </dgm:pt>
    <dgm:pt modelId="{F41060CF-516C-4EFC-8E34-1B8AE7514A96}" type="pres">
      <dgm:prSet presAssocID="{1BF1B149-CDDB-404C-B1DD-4F43C35E002A}" presName="parentLin" presStyleCnt="0"/>
      <dgm:spPr/>
    </dgm:pt>
    <dgm:pt modelId="{0EB3F807-58FA-43FA-B652-4CC45DB485D4}" type="pres">
      <dgm:prSet presAssocID="{1BF1B149-CDDB-404C-B1DD-4F43C35E002A}" presName="parentLeftMargin" presStyleLbl="node1" presStyleIdx="0" presStyleCnt="3"/>
      <dgm:spPr/>
    </dgm:pt>
    <dgm:pt modelId="{0F19431D-EC2E-4FBA-90B7-AFBFC964AA95}" type="pres">
      <dgm:prSet presAssocID="{1BF1B149-CDDB-404C-B1DD-4F43C35E002A}" presName="parentText" presStyleLbl="node1" presStyleIdx="1" presStyleCnt="3">
        <dgm:presLayoutVars>
          <dgm:chMax val="0"/>
          <dgm:bulletEnabled val="1"/>
        </dgm:presLayoutVars>
      </dgm:prSet>
      <dgm:spPr/>
    </dgm:pt>
    <dgm:pt modelId="{EA788559-C6F9-4992-A40C-77F32993601F}" type="pres">
      <dgm:prSet presAssocID="{1BF1B149-CDDB-404C-B1DD-4F43C35E002A}" presName="negativeSpace" presStyleCnt="0"/>
      <dgm:spPr/>
    </dgm:pt>
    <dgm:pt modelId="{E9AD6F53-A475-4DBA-B924-D1390A1B0FD6}" type="pres">
      <dgm:prSet presAssocID="{1BF1B149-CDDB-404C-B1DD-4F43C35E002A}" presName="childText" presStyleLbl="conFgAcc1" presStyleIdx="1" presStyleCnt="3">
        <dgm:presLayoutVars>
          <dgm:bulletEnabled val="1"/>
        </dgm:presLayoutVars>
      </dgm:prSet>
      <dgm:spPr>
        <a:ln>
          <a:solidFill>
            <a:schemeClr val="bg1"/>
          </a:solidFill>
        </a:ln>
      </dgm:spPr>
    </dgm:pt>
    <dgm:pt modelId="{AD6EDC68-DE59-44F9-ACB9-7D1519DC9C7E}" type="pres">
      <dgm:prSet presAssocID="{440A949F-D7BF-4A99-940E-320305A85077}" presName="spaceBetweenRectangles" presStyleCnt="0"/>
      <dgm:spPr/>
    </dgm:pt>
    <dgm:pt modelId="{4430D115-CFC8-40B3-86D5-49CAC0330A70}" type="pres">
      <dgm:prSet presAssocID="{99521B17-1E2F-44D7-A192-41623C284B6B}" presName="parentLin" presStyleCnt="0"/>
      <dgm:spPr/>
    </dgm:pt>
    <dgm:pt modelId="{B488CB61-9012-4A42-88FD-74F10B80D72F}" type="pres">
      <dgm:prSet presAssocID="{99521B17-1E2F-44D7-A192-41623C284B6B}" presName="parentLeftMargin" presStyleLbl="node1" presStyleIdx="1" presStyleCnt="3"/>
      <dgm:spPr/>
    </dgm:pt>
    <dgm:pt modelId="{AE7AD14A-15CF-48B9-A9AA-68E9A50ED16C}" type="pres">
      <dgm:prSet presAssocID="{99521B17-1E2F-44D7-A192-41623C284B6B}" presName="parentText" presStyleLbl="node1" presStyleIdx="2" presStyleCnt="3">
        <dgm:presLayoutVars>
          <dgm:chMax val="0"/>
          <dgm:bulletEnabled val="1"/>
        </dgm:presLayoutVars>
      </dgm:prSet>
      <dgm:spPr/>
    </dgm:pt>
    <dgm:pt modelId="{FEE73845-B5EC-4D5B-9FD0-727FFE59B5F8}" type="pres">
      <dgm:prSet presAssocID="{99521B17-1E2F-44D7-A192-41623C284B6B}" presName="negativeSpace" presStyleCnt="0"/>
      <dgm:spPr/>
    </dgm:pt>
    <dgm:pt modelId="{6A356828-A588-4A68-B721-52E1CF02035A}" type="pres">
      <dgm:prSet presAssocID="{99521B17-1E2F-44D7-A192-41623C284B6B}" presName="childText" presStyleLbl="conFgAcc1" presStyleIdx="2" presStyleCnt="3">
        <dgm:presLayoutVars>
          <dgm:bulletEnabled val="1"/>
        </dgm:presLayoutVars>
      </dgm:prSet>
      <dgm:spPr>
        <a:ln>
          <a:solidFill>
            <a:schemeClr val="bg1"/>
          </a:solidFill>
        </a:ln>
      </dgm:spPr>
    </dgm:pt>
  </dgm:ptLst>
  <dgm:cxnLst>
    <dgm:cxn modelId="{78CAFC16-DEFC-4538-913D-BA182F01E5C6}" type="presOf" srcId="{E0FB98E6-1535-4551-BAEA-741FAF834FC5}" destId="{7A32C344-C0CC-404E-BEAD-7A4F7E026CF1}" srcOrd="0" destOrd="0" presId="urn:microsoft.com/office/officeart/2005/8/layout/list1"/>
    <dgm:cxn modelId="{55109645-4632-4BFC-BD81-336C4D2AC284}" type="presOf" srcId="{99521B17-1E2F-44D7-A192-41623C284B6B}" destId="{B488CB61-9012-4A42-88FD-74F10B80D72F}" srcOrd="0" destOrd="0" presId="urn:microsoft.com/office/officeart/2005/8/layout/list1"/>
    <dgm:cxn modelId="{4B0C4546-8419-4957-AB3C-1416466D47D1}" type="presOf" srcId="{99521B17-1E2F-44D7-A192-41623C284B6B}" destId="{AE7AD14A-15CF-48B9-A9AA-68E9A50ED16C}" srcOrd="1" destOrd="0" presId="urn:microsoft.com/office/officeart/2005/8/layout/list1"/>
    <dgm:cxn modelId="{9777FE46-C516-4B78-9D33-F6DE201B72E8}" srcId="{E0FB98E6-1535-4551-BAEA-741FAF834FC5}" destId="{1BF1B149-CDDB-404C-B1DD-4F43C35E002A}" srcOrd="1" destOrd="0" parTransId="{5173AAB3-B397-4A54-877E-0A8F902F62D5}" sibTransId="{440A949F-D7BF-4A99-940E-320305A85077}"/>
    <dgm:cxn modelId="{58553E6D-6494-40AF-82DB-93FD09AB5197}" type="presOf" srcId="{1BF1B149-CDDB-404C-B1DD-4F43C35E002A}" destId="{0F19431D-EC2E-4FBA-90B7-AFBFC964AA95}" srcOrd="1" destOrd="0" presId="urn:microsoft.com/office/officeart/2005/8/layout/list1"/>
    <dgm:cxn modelId="{706EBF6D-F6A9-47F8-AB8A-2B98F1D39084}" type="presOf" srcId="{1BF1B149-CDDB-404C-B1DD-4F43C35E002A}" destId="{0EB3F807-58FA-43FA-B652-4CC45DB485D4}" srcOrd="0" destOrd="0" presId="urn:microsoft.com/office/officeart/2005/8/layout/list1"/>
    <dgm:cxn modelId="{3666259E-5CF8-4829-AD4D-E33B14D04822}" srcId="{E0FB98E6-1535-4551-BAEA-741FAF834FC5}" destId="{99521B17-1E2F-44D7-A192-41623C284B6B}" srcOrd="2" destOrd="0" parTransId="{08E787AA-ECA5-44D7-8258-77A3F338B172}" sibTransId="{6E3F5A7A-2E68-42C7-A82B-198CF179889E}"/>
    <dgm:cxn modelId="{05D6F4BA-8B11-4E59-BB6C-D83431D22D1B}" type="presOf" srcId="{61A1C00F-368C-4323-B853-833649E9412F}" destId="{A4C32B67-D2FD-4515-B088-D9E07A149FC8}" srcOrd="0" destOrd="0" presId="urn:microsoft.com/office/officeart/2005/8/layout/list1"/>
    <dgm:cxn modelId="{4AFCCFC3-AE2C-4156-BD4A-47C032AA630B}" srcId="{E0FB98E6-1535-4551-BAEA-741FAF834FC5}" destId="{61A1C00F-368C-4323-B853-833649E9412F}" srcOrd="0" destOrd="0" parTransId="{4DAEDA22-F243-4E9B-8AA3-7FA93B514AFB}" sibTransId="{EA26AD7F-A814-48D4-A3F7-3F546A7A5F83}"/>
    <dgm:cxn modelId="{F34D4CC5-3C40-415A-B72B-489A491B793E}" type="presOf" srcId="{61A1C00F-368C-4323-B853-833649E9412F}" destId="{7ADAD750-8DC8-4E27-9A8A-85BAE79EB63B}" srcOrd="1" destOrd="0" presId="urn:microsoft.com/office/officeart/2005/8/layout/list1"/>
    <dgm:cxn modelId="{2048EAAB-FBF3-468C-A9DA-A4192CA91121}" type="presParOf" srcId="{7A32C344-C0CC-404E-BEAD-7A4F7E026CF1}" destId="{2DEE50F8-E0B3-479A-9A21-91633E40B3FD}" srcOrd="0" destOrd="0" presId="urn:microsoft.com/office/officeart/2005/8/layout/list1"/>
    <dgm:cxn modelId="{1821F2F9-6840-4490-81E8-51F502B34DDE}" type="presParOf" srcId="{2DEE50F8-E0B3-479A-9A21-91633E40B3FD}" destId="{A4C32B67-D2FD-4515-B088-D9E07A149FC8}" srcOrd="0" destOrd="0" presId="urn:microsoft.com/office/officeart/2005/8/layout/list1"/>
    <dgm:cxn modelId="{CBD6F1DE-7C20-436F-B910-38F0D83423A1}" type="presParOf" srcId="{2DEE50F8-E0B3-479A-9A21-91633E40B3FD}" destId="{7ADAD750-8DC8-4E27-9A8A-85BAE79EB63B}" srcOrd="1" destOrd="0" presId="urn:microsoft.com/office/officeart/2005/8/layout/list1"/>
    <dgm:cxn modelId="{E287E7FB-EED9-47DA-AA66-2AE171339DE0}" type="presParOf" srcId="{7A32C344-C0CC-404E-BEAD-7A4F7E026CF1}" destId="{3AFA006D-74F5-4AF6-9D89-9A2F56946219}" srcOrd="1" destOrd="0" presId="urn:microsoft.com/office/officeart/2005/8/layout/list1"/>
    <dgm:cxn modelId="{134D8FE8-982A-4A44-BA74-3A0C639E167B}" type="presParOf" srcId="{7A32C344-C0CC-404E-BEAD-7A4F7E026CF1}" destId="{D1EDFBAB-2345-496D-85D1-A8C75B00791F}" srcOrd="2" destOrd="0" presId="urn:microsoft.com/office/officeart/2005/8/layout/list1"/>
    <dgm:cxn modelId="{FB9393C8-F5B9-4C8E-8F3D-FFE3E109FB3D}" type="presParOf" srcId="{7A32C344-C0CC-404E-BEAD-7A4F7E026CF1}" destId="{3FA2C11E-D7FE-4365-A774-ADC3D7BCAC93}" srcOrd="3" destOrd="0" presId="urn:microsoft.com/office/officeart/2005/8/layout/list1"/>
    <dgm:cxn modelId="{757A983D-3115-4F48-9A4D-B0BE964E0D96}" type="presParOf" srcId="{7A32C344-C0CC-404E-BEAD-7A4F7E026CF1}" destId="{F41060CF-516C-4EFC-8E34-1B8AE7514A96}" srcOrd="4" destOrd="0" presId="urn:microsoft.com/office/officeart/2005/8/layout/list1"/>
    <dgm:cxn modelId="{2677C179-72E2-4FA0-93E4-6F8BF78425A6}" type="presParOf" srcId="{F41060CF-516C-4EFC-8E34-1B8AE7514A96}" destId="{0EB3F807-58FA-43FA-B652-4CC45DB485D4}" srcOrd="0" destOrd="0" presId="urn:microsoft.com/office/officeart/2005/8/layout/list1"/>
    <dgm:cxn modelId="{EF2DD17C-C7C2-465B-B5F2-5A53C572C168}" type="presParOf" srcId="{F41060CF-516C-4EFC-8E34-1B8AE7514A96}" destId="{0F19431D-EC2E-4FBA-90B7-AFBFC964AA95}" srcOrd="1" destOrd="0" presId="urn:microsoft.com/office/officeart/2005/8/layout/list1"/>
    <dgm:cxn modelId="{2BF34601-48D9-4235-A6AE-C3239A4A73FA}" type="presParOf" srcId="{7A32C344-C0CC-404E-BEAD-7A4F7E026CF1}" destId="{EA788559-C6F9-4992-A40C-77F32993601F}" srcOrd="5" destOrd="0" presId="urn:microsoft.com/office/officeart/2005/8/layout/list1"/>
    <dgm:cxn modelId="{9A58BFE4-987C-4025-AF7E-D49CD5FB8370}" type="presParOf" srcId="{7A32C344-C0CC-404E-BEAD-7A4F7E026CF1}" destId="{E9AD6F53-A475-4DBA-B924-D1390A1B0FD6}" srcOrd="6" destOrd="0" presId="urn:microsoft.com/office/officeart/2005/8/layout/list1"/>
    <dgm:cxn modelId="{26A6F53F-1DD5-4250-81FC-FC1FBD1AACF1}" type="presParOf" srcId="{7A32C344-C0CC-404E-BEAD-7A4F7E026CF1}" destId="{AD6EDC68-DE59-44F9-ACB9-7D1519DC9C7E}" srcOrd="7" destOrd="0" presId="urn:microsoft.com/office/officeart/2005/8/layout/list1"/>
    <dgm:cxn modelId="{62F998DA-687B-45B9-AC21-0AB58635FA1A}" type="presParOf" srcId="{7A32C344-C0CC-404E-BEAD-7A4F7E026CF1}" destId="{4430D115-CFC8-40B3-86D5-49CAC0330A70}" srcOrd="8" destOrd="0" presId="urn:microsoft.com/office/officeart/2005/8/layout/list1"/>
    <dgm:cxn modelId="{97647F97-623B-4958-835B-E0EFE5482ECB}" type="presParOf" srcId="{4430D115-CFC8-40B3-86D5-49CAC0330A70}" destId="{B488CB61-9012-4A42-88FD-74F10B80D72F}" srcOrd="0" destOrd="0" presId="urn:microsoft.com/office/officeart/2005/8/layout/list1"/>
    <dgm:cxn modelId="{DAC6A84F-C781-4148-A281-15B33BA20240}" type="presParOf" srcId="{4430D115-CFC8-40B3-86D5-49CAC0330A70}" destId="{AE7AD14A-15CF-48B9-A9AA-68E9A50ED16C}" srcOrd="1" destOrd="0" presId="urn:microsoft.com/office/officeart/2005/8/layout/list1"/>
    <dgm:cxn modelId="{6D1282C3-0B3E-4B53-B15B-2DF1E8484309}" type="presParOf" srcId="{7A32C344-C0CC-404E-BEAD-7A4F7E026CF1}" destId="{FEE73845-B5EC-4D5B-9FD0-727FFE59B5F8}" srcOrd="9" destOrd="0" presId="urn:microsoft.com/office/officeart/2005/8/layout/list1"/>
    <dgm:cxn modelId="{BF3D737D-718C-4598-8A69-2DA4CD02FBE0}" type="presParOf" srcId="{7A32C344-C0CC-404E-BEAD-7A4F7E026CF1}" destId="{6A356828-A588-4A68-B721-52E1CF02035A}" srcOrd="10" destOrd="0" presId="urn:microsoft.com/office/officeart/2005/8/layout/list1"/>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1" qsCatId="simple" csTypeId="urn:microsoft.com/office/officeart/2005/8/colors/accent1_2" csCatId="accent1" phldr="1"/>
      <dgm:spPr/>
      <dgm:t>
        <a:bodyPr/>
        <a:lstStyle/>
        <a:p>
          <a:endParaRPr lang="en-US"/>
        </a:p>
      </dgm:t>
    </dgm:pt>
    <dgm:pt modelId="{AE62509E-8FD5-4BC0-8484-49407DA07B2D}">
      <dgm:prSet phldrT="[Text]" custT="1"/>
      <dgm:spPr/>
      <dgm:t>
        <a:bodyPr/>
        <a:lstStyle/>
        <a:p>
          <a:pPr>
            <a:lnSpc>
              <a:spcPct val="100000"/>
            </a:lnSpc>
            <a:spcAft>
              <a:spcPts val="0"/>
            </a:spcAft>
          </a:pPr>
          <a:r>
            <a:rPr lang="en-US" sz="2400" b="1" spc="100" baseline="0" dirty="0"/>
            <a:t>Orientation</a:t>
          </a:r>
        </a:p>
      </dgm:t>
    </dgm:pt>
    <dgm:pt modelId="{8F2C679D-77AF-46F9-9ACE-1E1D440B1883}" type="parTrans" cxnId="{B681E0E7-0B3A-4DB8-BF19-F9AE0E1C787B}">
      <dgm:prSet/>
      <dgm:spPr/>
      <dgm:t>
        <a:bodyPr/>
        <a:lstStyle/>
        <a:p>
          <a:endParaRPr lang="en-US"/>
        </a:p>
      </dgm:t>
    </dgm:pt>
    <dgm:pt modelId="{5C2CB4AF-F88D-4FBE-A40E-0CC048A23B9E}" type="sibTrans" cxnId="{B681E0E7-0B3A-4DB8-BF19-F9AE0E1C787B}">
      <dgm:prSet/>
      <dgm:spPr/>
      <dgm:t>
        <a:bodyPr/>
        <a:lstStyle/>
        <a:p>
          <a:endParaRPr lang="en-US"/>
        </a:p>
      </dgm:t>
    </dgm:pt>
    <dgm:pt modelId="{54A260F9-80FA-4E2A-BE87-2C0670B83857}">
      <dgm:prSet phldrT="[Text]" custT="1"/>
      <dgm:spPr/>
      <dgm:t>
        <a:bodyPr/>
        <a:lstStyle/>
        <a:p>
          <a:pPr>
            <a:lnSpc>
              <a:spcPct val="90000"/>
            </a:lnSpc>
            <a:spcAft>
              <a:spcPts val="0"/>
            </a:spcAft>
            <a:buFont typeface="Arial" panose="020B0604020202020204" pitchFamily="34" charset="0"/>
            <a:buChar char="•"/>
          </a:pPr>
          <a:r>
            <a:rPr lang="en-US" sz="1200" b="0" i="0" spc="0" baseline="0" dirty="0"/>
            <a:t>Briefings with Department.</a:t>
          </a:r>
          <a:endParaRPr lang="en-US" sz="1200" spc="0" baseline="0" dirty="0"/>
        </a:p>
      </dgm:t>
    </dgm:pt>
    <dgm:pt modelId="{3E4E3177-8F1B-40ED-B20A-6A6F0041E180}" type="parTrans" cxnId="{0D49E980-DE7B-46C8-A240-0AF3E38E1055}">
      <dgm:prSet/>
      <dgm:spPr/>
      <dgm:t>
        <a:bodyPr/>
        <a:lstStyle/>
        <a:p>
          <a:endParaRPr lang="en-US"/>
        </a:p>
      </dgm:t>
    </dgm:pt>
    <dgm:pt modelId="{BA9E60E0-CF2E-4096-A9F4-556713DB9AE4}" type="sibTrans" cxnId="{0D49E980-DE7B-46C8-A240-0AF3E38E1055}">
      <dgm:prSet/>
      <dgm:spPr/>
      <dgm:t>
        <a:bodyPr/>
        <a:lstStyle/>
        <a:p>
          <a:endParaRPr lang="en-US"/>
        </a:p>
      </dgm:t>
    </dgm:pt>
    <dgm:pt modelId="{20928AAA-F457-4A09-8AAC-A82210983FBE}">
      <dgm:prSet phldrT="[Text]" custT="1"/>
      <dgm:spPr/>
      <dgm:t>
        <a:bodyPr/>
        <a:lstStyle/>
        <a:p>
          <a:pPr>
            <a:lnSpc>
              <a:spcPct val="100000"/>
            </a:lnSpc>
            <a:spcAft>
              <a:spcPts val="0"/>
            </a:spcAft>
          </a:pPr>
          <a:r>
            <a:rPr lang="en-US" sz="2400" b="1" spc="100" baseline="0" dirty="0"/>
            <a:t>Desktop</a:t>
          </a:r>
        </a:p>
      </dgm:t>
    </dgm:pt>
    <dgm:pt modelId="{915085CE-2C78-4B64-8FF4-E48DB7BD55D2}" type="parTrans" cxnId="{BA476174-221B-4A3D-B4E2-5FCC084B59D3}">
      <dgm:prSet/>
      <dgm:spPr/>
      <dgm:t>
        <a:bodyPr/>
        <a:lstStyle/>
        <a:p>
          <a:endParaRPr lang="en-US"/>
        </a:p>
      </dgm:t>
    </dgm:pt>
    <dgm:pt modelId="{EB5D5454-A5E9-4E37-B514-DFC5324A66C0}" type="sibTrans" cxnId="{BA476174-221B-4A3D-B4E2-5FCC084B59D3}">
      <dgm:prSet/>
      <dgm:spPr/>
      <dgm:t>
        <a:bodyPr/>
        <a:lstStyle/>
        <a:p>
          <a:endParaRPr lang="en-US"/>
        </a:p>
      </dgm:t>
    </dgm:pt>
    <dgm:pt modelId="{9C6534A9-4C27-4998-80A5-DF23882CAE25}">
      <dgm:prSet phldrT="[Text]" custT="1"/>
      <dgm:spPr/>
      <dgm:t>
        <a:bodyPr/>
        <a:lstStyle/>
        <a:p>
          <a:pPr>
            <a:lnSpc>
              <a:spcPct val="90000"/>
            </a:lnSpc>
            <a:spcAft>
              <a:spcPts val="0"/>
            </a:spcAft>
            <a:buFont typeface="Arial" panose="020B0604020202020204" pitchFamily="34" charset="0"/>
            <a:buChar char="•"/>
          </a:pPr>
          <a:r>
            <a:rPr lang="en-US" sz="1200" b="0" i="0" spc="0" baseline="0" dirty="0"/>
            <a:t>Rapid literature and prior data review.</a:t>
          </a:r>
          <a:endParaRPr lang="en-US" sz="1200" spc="0" baseline="0" dirty="0"/>
        </a:p>
      </dgm:t>
    </dgm:pt>
    <dgm:pt modelId="{0AA7231B-9394-4732-A7BE-3EB3CF2F8D70}" type="parTrans" cxnId="{82290D4D-2346-4E6C-B254-B9EAA4D01A23}">
      <dgm:prSet/>
      <dgm:spPr/>
      <dgm:t>
        <a:bodyPr/>
        <a:lstStyle/>
        <a:p>
          <a:endParaRPr lang="en-US"/>
        </a:p>
      </dgm:t>
    </dgm:pt>
    <dgm:pt modelId="{83B69D46-737C-4589-B359-6BD9DD58BC91}" type="sibTrans" cxnId="{82290D4D-2346-4E6C-B254-B9EAA4D01A23}">
      <dgm:prSet/>
      <dgm:spPr/>
      <dgm:t>
        <a:bodyPr/>
        <a:lstStyle/>
        <a:p>
          <a:endParaRPr lang="en-US"/>
        </a:p>
      </dgm:t>
    </dgm:pt>
    <dgm:pt modelId="{03738E35-4243-4E7D-A93F-C07DA3901E78}">
      <dgm:prSet phldrT="[Text]" custT="1"/>
      <dgm:spPr/>
      <dgm:t>
        <a:bodyPr/>
        <a:lstStyle/>
        <a:p>
          <a:pPr>
            <a:lnSpc>
              <a:spcPct val="100000"/>
            </a:lnSpc>
            <a:spcAft>
              <a:spcPts val="0"/>
            </a:spcAft>
          </a:pPr>
          <a:r>
            <a:rPr lang="en-US" sz="2400" b="1" spc="100" baseline="0" dirty="0"/>
            <a:t>Fieldwork</a:t>
          </a:r>
          <a:endParaRPr lang="en-US" sz="2600" b="1" spc="100" baseline="0" dirty="0"/>
        </a:p>
      </dgm:t>
    </dgm:pt>
    <dgm:pt modelId="{DABBAF6C-D1C9-42E1-B928-5ACDE3D21AB0}" type="parTrans" cxnId="{E41AD5BE-76F3-4A9E-8059-7FC968661703}">
      <dgm:prSet/>
      <dgm:spPr/>
      <dgm:t>
        <a:bodyPr/>
        <a:lstStyle/>
        <a:p>
          <a:endParaRPr lang="en-US"/>
        </a:p>
      </dgm:t>
    </dgm:pt>
    <dgm:pt modelId="{6BF5896A-A334-45B0-B451-09159F55B184}" type="sibTrans" cxnId="{E41AD5BE-76F3-4A9E-8059-7FC968661703}">
      <dgm:prSet/>
      <dgm:spPr/>
      <dgm:t>
        <a:bodyPr/>
        <a:lstStyle/>
        <a:p>
          <a:endParaRPr lang="en-US"/>
        </a:p>
      </dgm:t>
    </dgm:pt>
    <dgm:pt modelId="{34C8CD19-04E2-4488-965F-DC841C470D45}">
      <dgm:prSet phldrT="[Text]" custT="1"/>
      <dgm:spPr/>
      <dgm:t>
        <a:bodyPr/>
        <a:lstStyle/>
        <a:p>
          <a:pPr>
            <a:lnSpc>
              <a:spcPct val="90000"/>
            </a:lnSpc>
            <a:spcAft>
              <a:spcPts val="0"/>
            </a:spcAft>
            <a:buFont typeface="Arial" panose="020B0604020202020204" pitchFamily="34" charset="0"/>
            <a:buNone/>
          </a:pPr>
          <a:r>
            <a:rPr lang="en-US" sz="1200" spc="0" baseline="0" dirty="0"/>
            <a:t>Interviews and focus groups </a:t>
          </a:r>
          <a:r>
            <a:rPr lang="en-US" sz="1200" i="1" spc="0" baseline="0" dirty="0"/>
            <a:t>in situ </a:t>
          </a:r>
          <a:r>
            <a:rPr lang="en-US" sz="1200" spc="0" baseline="0" dirty="0"/>
            <a:t>or virtually.</a:t>
          </a:r>
        </a:p>
      </dgm:t>
    </dgm:pt>
    <dgm:pt modelId="{CD5F7DE2-2AD1-4CE8-AAC7-AD9C8E180CEA}" type="parTrans" cxnId="{07030C4E-4D62-4240-B10F-E41B801C763E}">
      <dgm:prSet/>
      <dgm:spPr/>
      <dgm:t>
        <a:bodyPr/>
        <a:lstStyle/>
        <a:p>
          <a:endParaRPr lang="en-US"/>
        </a:p>
      </dgm:t>
    </dgm:pt>
    <dgm:pt modelId="{7CE5955C-EC28-4D1B-9459-0C5458B1797D}" type="sibTrans" cxnId="{07030C4E-4D62-4240-B10F-E41B801C763E}">
      <dgm:prSet/>
      <dgm:spPr/>
      <dgm:t>
        <a:bodyPr/>
        <a:lstStyle/>
        <a:p>
          <a:endParaRPr lang="en-US"/>
        </a:p>
      </dgm:t>
    </dgm:pt>
    <dgm:pt modelId="{962BFD33-E216-4331-BBD8-38EEDAB2E2C0}">
      <dgm:prSet phldrT="[Text]" custT="1"/>
      <dgm:spPr/>
      <dgm:t>
        <a:bodyPr/>
        <a:lstStyle/>
        <a:p>
          <a:pPr>
            <a:lnSpc>
              <a:spcPct val="90000"/>
            </a:lnSpc>
            <a:spcAft>
              <a:spcPts val="0"/>
            </a:spcAft>
            <a:buFont typeface="Arial" panose="020B0604020202020204" pitchFamily="34" charset="0"/>
            <a:buChar char="•"/>
          </a:pPr>
          <a:r>
            <a:rPr lang="en-US" sz="2400" b="1" spc="100" baseline="0" dirty="0"/>
            <a:t>Analysis</a:t>
          </a:r>
        </a:p>
      </dgm:t>
    </dgm:pt>
    <dgm:pt modelId="{AB5F98BE-C987-462F-85E3-90E8BE69A319}" type="parTrans" cxnId="{D77C3B5C-C13D-41B7-AA50-BE60CD5D3FAD}">
      <dgm:prSet/>
      <dgm:spPr/>
      <dgm:t>
        <a:bodyPr/>
        <a:lstStyle/>
        <a:p>
          <a:endParaRPr lang="en-US"/>
        </a:p>
      </dgm:t>
    </dgm:pt>
    <dgm:pt modelId="{FF557E39-8331-4155-901F-701688C4CCAD}" type="sibTrans" cxnId="{D77C3B5C-C13D-41B7-AA50-BE60CD5D3FAD}">
      <dgm:prSet/>
      <dgm:spPr/>
      <dgm:t>
        <a:bodyPr/>
        <a:lstStyle/>
        <a:p>
          <a:endParaRPr lang="en-US"/>
        </a:p>
      </dgm:t>
    </dgm:pt>
    <dgm:pt modelId="{4B075034-3129-4DD5-98D7-318F326739CC}">
      <dgm:prSet phldrT="[Text]" custT="1"/>
      <dgm:spPr/>
      <dgm:t>
        <a:bodyPr/>
        <a:lstStyle/>
        <a:p>
          <a:pPr>
            <a:lnSpc>
              <a:spcPct val="90000"/>
            </a:lnSpc>
            <a:spcAft>
              <a:spcPts val="0"/>
            </a:spcAft>
            <a:buFont typeface="Arial" panose="020B0604020202020204" pitchFamily="34" charset="0"/>
            <a:buChar char="•"/>
          </a:pPr>
          <a:r>
            <a:rPr lang="en-US" sz="2400" b="1" spc="100" baseline="0" dirty="0"/>
            <a:t>Report</a:t>
          </a:r>
        </a:p>
      </dgm:t>
    </dgm:pt>
    <dgm:pt modelId="{ACA0AE6F-8D87-4F61-8D3E-12FC4D4132DA}" type="parTrans" cxnId="{3FFF5DC7-0983-4794-B4CB-F1F2D9CE51EC}">
      <dgm:prSet/>
      <dgm:spPr/>
      <dgm:t>
        <a:bodyPr/>
        <a:lstStyle/>
        <a:p>
          <a:endParaRPr lang="en-US"/>
        </a:p>
      </dgm:t>
    </dgm:pt>
    <dgm:pt modelId="{4F1D94B4-1627-4363-B86E-DD3281EE398D}" type="sibTrans" cxnId="{3FFF5DC7-0983-4794-B4CB-F1F2D9CE51EC}">
      <dgm:prSet/>
      <dgm:spPr/>
      <dgm:t>
        <a:bodyPr/>
        <a:lstStyle/>
        <a:p>
          <a:endParaRPr lang="en-US"/>
        </a:p>
      </dgm:t>
    </dgm:pt>
    <dgm:pt modelId="{B296910E-5EDD-40B6-9F5C-49436E692D0A}">
      <dgm:prSet custT="1"/>
      <dgm:spPr>
        <a:solidFill>
          <a:schemeClr val="bg1">
            <a:alpha val="90000"/>
          </a:schemeClr>
        </a:solidFill>
      </dgm:spPr>
      <dgm:t>
        <a:bodyPr/>
        <a:lstStyle/>
        <a:p>
          <a:pPr>
            <a:buFont typeface="Arial" panose="020B0604020202020204" pitchFamily="34" charset="0"/>
            <a:buChar char="•"/>
          </a:pPr>
          <a:r>
            <a:rPr lang="en-US" sz="1200" b="0" i="0" spc="0" baseline="0" dirty="0"/>
            <a:t>Presentation of summary findings. </a:t>
          </a:r>
          <a:endParaRPr lang="en-US" sz="1200" spc="0" baseline="0" dirty="0"/>
        </a:p>
      </dgm:t>
    </dgm:pt>
    <dgm:pt modelId="{911B340C-3486-4299-920E-5DB640C4EDC9}" type="parTrans" cxnId="{047969A5-710C-4C0E-B61E-734F166269A0}">
      <dgm:prSet/>
      <dgm:spPr/>
      <dgm:t>
        <a:bodyPr/>
        <a:lstStyle/>
        <a:p>
          <a:endParaRPr lang="en-US"/>
        </a:p>
      </dgm:t>
    </dgm:pt>
    <dgm:pt modelId="{33A0507C-F24C-416A-8E94-DB84555D29CB}" type="sibTrans" cxnId="{047969A5-710C-4C0E-B61E-734F166269A0}">
      <dgm:prSet/>
      <dgm:spPr/>
      <dgm:t>
        <a:bodyPr/>
        <a:lstStyle/>
        <a:p>
          <a:endParaRPr lang="en-US"/>
        </a:p>
      </dgm:t>
    </dgm:pt>
    <dgm:pt modelId="{1080EDDF-ADDC-4DF2-8E5F-F49A7CF611ED}">
      <dgm:prSet custT="1"/>
      <dgm:spPr/>
      <dgm:t>
        <a:bodyPr/>
        <a:lstStyle/>
        <a:p>
          <a:pPr>
            <a:buFont typeface="Arial" panose="020B0604020202020204" pitchFamily="34" charset="0"/>
            <a:buChar char="•"/>
          </a:pPr>
          <a:r>
            <a:rPr lang="en-US" sz="1200" b="0" i="0" spc="0" baseline="0" dirty="0"/>
            <a:t>Final Report to the Department. </a:t>
          </a:r>
          <a:endParaRPr lang="en-US" sz="1200" spc="0" baseline="0" dirty="0"/>
        </a:p>
      </dgm:t>
    </dgm:pt>
    <dgm:pt modelId="{8583E403-5FDD-4D7C-B9B3-0CD49AFEBACE}" type="parTrans" cxnId="{0DE29C93-78F2-43AA-B58C-7715B6F0EBD8}">
      <dgm:prSet/>
      <dgm:spPr/>
      <dgm:t>
        <a:bodyPr/>
        <a:lstStyle/>
        <a:p>
          <a:endParaRPr lang="en-US"/>
        </a:p>
      </dgm:t>
    </dgm:pt>
    <dgm:pt modelId="{4C9E55B0-B04E-4552-BC60-A9DA24745302}" type="sibTrans" cxnId="{0DE29C93-78F2-43AA-B58C-7715B6F0EBD8}">
      <dgm:prSet/>
      <dgm:spPr/>
      <dgm:t>
        <a:bodyPr/>
        <a:lstStyle/>
        <a:p>
          <a:endParaRPr lang="en-US"/>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a:solidFill>
          <a:schemeClr val="accent1"/>
        </a:solidFill>
        <a:ln>
          <a:noFill/>
        </a:ln>
      </dgm:spPr>
    </dgm:pt>
    <dgm:pt modelId="{EE6F6E1A-AC88-44BD-8034-0C2734A7943C}" type="pres">
      <dgm:prSet presAssocID="{44D67ED0-6EEA-48F6-A9C1-BE754AABC76A}" presName="nodes" presStyleCnt="0">
        <dgm:presLayoutVars>
          <dgm:chMax/>
          <dgm:chPref/>
          <dgm:animLvl val="lvl"/>
        </dgm:presLayoutVars>
      </dgm:prSet>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0" presStyleCnt="5"/>
      <dgm:spPr>
        <a:ln>
          <a:noFill/>
        </a:ln>
      </dgm:spPr>
    </dgm:pt>
    <dgm:pt modelId="{EAA550E8-D286-40B4-9B20-40DE0FCA02CE}" type="pres">
      <dgm:prSet presAssocID="{AE62509E-8FD5-4BC0-8484-49407DA07B2D}" presName="ConnectLine" presStyleLbl="alignNode1" presStyleIdx="0"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0" presStyleCnt="5" custScaleX="98025" custLinFactNeighborX="-7160">
        <dgm:presLayoutVars>
          <dgm:chMax val="0"/>
          <dgm:chPref val="0"/>
          <dgm:bulletEnabled val="1"/>
        </dgm:presLayoutVars>
      </dgm:prSet>
      <dgm:spPr/>
    </dgm:pt>
    <dgm:pt modelId="{5C96A5F5-16B2-4AEA-9591-B66C220F4A65}" type="pres">
      <dgm:prSet presAssocID="{AE62509E-8FD5-4BC0-8484-49407DA07B2D}" presName="L1TextContainer" presStyleLbl="revTx" presStyleIdx="0" presStyleCnt="5" custLinFactNeighborX="-8075">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1" presStyleCnt="5"/>
      <dgm:spPr>
        <a:ln>
          <a:noFill/>
        </a:ln>
      </dgm:spPr>
    </dgm:pt>
    <dgm:pt modelId="{14186A17-7B9F-4674-AD57-FF0C87A3CB32}" type="pres">
      <dgm:prSet presAssocID="{20928AAA-F457-4A09-8AAC-A82210983FBE}" presName="ConnectLine" presStyleLbl="alignNode1" presStyleIdx="1"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1" presStyleCnt="5" custScaleX="96885" custLinFactNeighborX="-13302">
        <dgm:presLayoutVars>
          <dgm:chMax val="0"/>
          <dgm:chPref val="0"/>
          <dgm:bulletEnabled val="1"/>
        </dgm:presLayoutVars>
      </dgm:prSet>
      <dgm:spPr/>
    </dgm:pt>
    <dgm:pt modelId="{730471FC-8FAF-49B2-8F42-63D391F759BE}" type="pres">
      <dgm:prSet presAssocID="{20928AAA-F457-4A09-8AAC-A82210983FBE}" presName="L1TextContainer" presStyleLbl="revTx" presStyleIdx="1" presStyleCnt="5" custLinFactNeighborX="-14631">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2" presStyleCnt="5"/>
      <dgm:spPr>
        <a:ln>
          <a:noFill/>
        </a:ln>
      </dgm:spPr>
    </dgm:pt>
    <dgm:pt modelId="{F1C3FD7B-71E0-4012-B7CE-2C80433ED975}" type="pres">
      <dgm:prSet presAssocID="{03738E35-4243-4E7D-A93F-C07DA3901E78}" presName="ConnectLine" presStyleLbl="alignNode1" presStyleIdx="2"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2" presStyleCnt="5" custScaleX="103785" custLinFactNeighborX="-1001">
        <dgm:presLayoutVars>
          <dgm:chMax val="0"/>
          <dgm:chPref val="0"/>
          <dgm:bulletEnabled val="1"/>
        </dgm:presLayoutVars>
      </dgm:prSet>
      <dgm:spPr/>
    </dgm:pt>
    <dgm:pt modelId="{7605329C-2B32-4CD7-9B69-1B3DAB88562E}" type="pres">
      <dgm:prSet presAssocID="{03738E35-4243-4E7D-A93F-C07DA3901E78}" presName="L1TextContainer" presStyleLbl="revTx" presStyleIdx="2" presStyleCnt="5" custLinFactNeighborX="-11968">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77D7097C-1EDE-4274-97C6-BE5F0924C39C}" type="pres">
      <dgm:prSet presAssocID="{6BF5896A-A334-45B0-B451-09159F55B184}" presName="spaceBetweenRectangles" presStyleCnt="0"/>
      <dgm:spPr/>
    </dgm:pt>
    <dgm:pt modelId="{DA0D1A8F-1D92-476F-972C-E82839B78B96}" type="pres">
      <dgm:prSet presAssocID="{962BFD33-E216-4331-BBD8-38EEDAB2E2C0}" presName="composite" presStyleCnt="0"/>
      <dgm:spPr/>
    </dgm:pt>
    <dgm:pt modelId="{A72D3A03-5E34-4B13-9747-5EFFE003B8C1}" type="pres">
      <dgm:prSet presAssocID="{962BFD33-E216-4331-BBD8-38EEDAB2E2C0}" presName="ConnectorPoint" presStyleLbl="fgAcc1" presStyleIdx="3" presStyleCnt="5"/>
      <dgm:spPr>
        <a:ln>
          <a:noFill/>
        </a:ln>
      </dgm:spPr>
    </dgm:pt>
    <dgm:pt modelId="{EB9D58D6-E34B-4990-86E2-B1CAE3536A29}" type="pres">
      <dgm:prSet presAssocID="{962BFD33-E216-4331-BBD8-38EEDAB2E2C0}" presName="ConnectLine" presStyleLbl="alignNode1" presStyleIdx="3"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gm:spPr>
    </dgm:pt>
    <dgm:pt modelId="{B9FF588F-5F27-4094-9B6D-747FD10A48B7}" type="pres">
      <dgm:prSet presAssocID="{962BFD33-E216-4331-BBD8-38EEDAB2E2C0}" presName="FlexibleEmptyPlaceHolder" presStyleCnt="0"/>
      <dgm:spPr/>
    </dgm:pt>
    <dgm:pt modelId="{160E0A3B-47C8-4C2F-8C45-EC9C3DFA1FFB}" type="pres">
      <dgm:prSet presAssocID="{962BFD33-E216-4331-BBD8-38EEDAB2E2C0}" presName="L2TextContainer" presStyleLbl="bgAcc1" presStyleIdx="3" presStyleCnt="5" custScaleX="101911" custLinFactNeighborX="4296">
        <dgm:presLayoutVars>
          <dgm:chMax val="0"/>
          <dgm:chPref val="0"/>
          <dgm:bulletEnabled val="1"/>
        </dgm:presLayoutVars>
      </dgm:prSet>
      <dgm:spPr/>
    </dgm:pt>
    <dgm:pt modelId="{5646D4EB-C7F1-4D0E-8051-C7D6C1D31ADE}" type="pres">
      <dgm:prSet presAssocID="{962BFD33-E216-4331-BBD8-38EEDAB2E2C0}" presName="L1TextContainer" presStyleLbl="revTx" presStyleIdx="3" presStyleCnt="5" custLinFactNeighborX="4657">
        <dgm:presLayoutVars>
          <dgm:chMax val="1"/>
          <dgm:chPref val="1"/>
          <dgm:bulletEnabled val="1"/>
        </dgm:presLayoutVars>
      </dgm:prSet>
      <dgm:spPr/>
    </dgm:pt>
    <dgm:pt modelId="{937215CC-5D52-40FA-BAD6-30FFF9CDB26A}" type="pres">
      <dgm:prSet presAssocID="{962BFD33-E216-4331-BBD8-38EEDAB2E2C0}" presName="EmptyPlaceHolder" presStyleCnt="0"/>
      <dgm:spPr/>
    </dgm:pt>
    <dgm:pt modelId="{33552C7C-A2D4-4FB7-AD93-DCB3C798AA86}" type="pres">
      <dgm:prSet presAssocID="{FF557E39-8331-4155-901F-701688C4CCAD}" presName="spaceBetweenRectangles" presStyleCnt="0"/>
      <dgm:spPr/>
    </dgm:pt>
    <dgm:pt modelId="{E02EEA3C-5485-4B77-B7B0-7A39B10F0BB4}" type="pres">
      <dgm:prSet presAssocID="{4B075034-3129-4DD5-98D7-318F326739CC}" presName="composite" presStyleCnt="0"/>
      <dgm:spPr/>
    </dgm:pt>
    <dgm:pt modelId="{864F9172-41AB-4727-BD60-71E6F62154FB}" type="pres">
      <dgm:prSet presAssocID="{4B075034-3129-4DD5-98D7-318F326739CC}" presName="ConnectorPoint" presStyleLbl="fgAcc1" presStyleIdx="4" presStyleCnt="5"/>
      <dgm:spPr>
        <a:ln>
          <a:noFill/>
        </a:ln>
      </dgm:spPr>
    </dgm:pt>
    <dgm:pt modelId="{9DE62C25-DC37-4130-AE3D-9F589C2E8903}" type="pres">
      <dgm:prSet presAssocID="{4B075034-3129-4DD5-98D7-318F326739CC}" presName="ConnectLine" presStyleLbl="alignNode1" presStyleIdx="4"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gm:spPr>
    </dgm:pt>
    <dgm:pt modelId="{D7C473BF-4C1D-41EC-BA7A-018501A202B0}" type="pres">
      <dgm:prSet presAssocID="{4B075034-3129-4DD5-98D7-318F326739CC}" presName="FlexibleEmptyPlaceHolder" presStyleCnt="0"/>
      <dgm:spPr/>
    </dgm:pt>
    <dgm:pt modelId="{277020A5-7024-4F77-9051-8B38AF80BE13}" type="pres">
      <dgm:prSet presAssocID="{4B075034-3129-4DD5-98D7-318F326739CC}" presName="L2TextContainer" presStyleLbl="bgAcc1" presStyleIdx="4" presStyleCnt="5" custScaleX="97063" custScaleY="100004" custLinFactNeighborX="7343">
        <dgm:presLayoutVars>
          <dgm:chMax val="0"/>
          <dgm:chPref val="0"/>
          <dgm:bulletEnabled val="1"/>
        </dgm:presLayoutVars>
      </dgm:prSet>
      <dgm:spPr/>
    </dgm:pt>
    <dgm:pt modelId="{03CEA676-E009-456C-B86F-9C9A7D3DA364}" type="pres">
      <dgm:prSet presAssocID="{4B075034-3129-4DD5-98D7-318F326739CC}" presName="L1TextContainer" presStyleLbl="revTx" presStyleIdx="4" presStyleCnt="5" custLinFactNeighborX="7433">
        <dgm:presLayoutVars>
          <dgm:chMax val="1"/>
          <dgm:chPref val="1"/>
          <dgm:bulletEnabled val="1"/>
        </dgm:presLayoutVars>
      </dgm:prSet>
      <dgm:spPr/>
    </dgm:pt>
    <dgm:pt modelId="{0FF1AF1C-630A-46D4-9EE9-7D0F99B23BBE}" type="pres">
      <dgm:prSet presAssocID="{4B075034-3129-4DD5-98D7-318F326739CC}"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9005EF1F-0C44-4C76-B6AD-2665A722A440}" type="presOf" srcId="{4B075034-3129-4DD5-98D7-318F326739CC}" destId="{03CEA676-E009-456C-B86F-9C9A7D3DA364}" srcOrd="0" destOrd="0" presId="urn:microsoft.com/office/officeart/2017/3/layout/HorizontalPathTimeline#2"/>
    <dgm:cxn modelId="{ABC35420-2881-483F-B687-1FB2F346360F}" type="presOf" srcId="{44D67ED0-6EEA-48F6-A9C1-BE754AABC76A}" destId="{93C358AC-5BA0-4CB6-B22F-1B95FA53D0F3}" srcOrd="0" destOrd="0" presId="urn:microsoft.com/office/officeart/2017/3/layout/HorizontalPathTimeline#2"/>
    <dgm:cxn modelId="{D77C3B5C-C13D-41B7-AA50-BE60CD5D3FAD}" srcId="{44D67ED0-6EEA-48F6-A9C1-BE754AABC76A}" destId="{962BFD33-E216-4331-BBD8-38EEDAB2E2C0}" srcOrd="3" destOrd="0" parTransId="{AB5F98BE-C987-462F-85E3-90E8BE69A319}" sibTransId="{FF557E39-8331-4155-901F-701688C4CCAD}"/>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A476174-221B-4A3D-B4E2-5FCC084B59D3}" srcId="{44D67ED0-6EEA-48F6-A9C1-BE754AABC76A}" destId="{20928AAA-F457-4A09-8AAC-A82210983FBE}" srcOrd="1" destOrd="0" parTransId="{915085CE-2C78-4B64-8FF4-E48DB7BD55D2}" sibTransId="{EB5D5454-A5E9-4E37-B514-DFC5324A66C0}"/>
    <dgm:cxn modelId="{6D78A77D-E8C3-44F7-BA7A-2EB94AAF655C}" type="presOf" srcId="{9C6534A9-4C27-4998-80A5-DF23882CAE25}" destId="{3A73CBFE-397D-467A-A65B-E19FAB2953BB}"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0DE29C93-78F2-43AA-B58C-7715B6F0EBD8}" srcId="{4B075034-3129-4DD5-98D7-318F326739CC}" destId="{1080EDDF-ADDC-4DF2-8E5F-F49A7CF611ED}" srcOrd="0" destOrd="0" parTransId="{8583E403-5FDD-4D7C-B9B3-0CD49AFEBACE}" sibTransId="{4C9E55B0-B04E-4552-BC60-A9DA24745302}"/>
    <dgm:cxn modelId="{047969A5-710C-4C0E-B61E-734F166269A0}" srcId="{962BFD33-E216-4331-BBD8-38EEDAB2E2C0}" destId="{B296910E-5EDD-40B6-9F5C-49436E692D0A}" srcOrd="0" destOrd="0" parTransId="{911B340C-3486-4299-920E-5DB640C4EDC9}" sibTransId="{33A0507C-F24C-416A-8E94-DB84555D29CB}"/>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2"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FB22A1C5-F573-4FC4-BF5E-BFBDF858D131}" type="presOf" srcId="{AE62509E-8FD5-4BC0-8484-49407DA07B2D}" destId="{5C96A5F5-16B2-4AEA-9591-B66C220F4A65}" srcOrd="0" destOrd="0" presId="urn:microsoft.com/office/officeart/2017/3/layout/HorizontalPathTimeline#2"/>
    <dgm:cxn modelId="{3FFF5DC7-0983-4794-B4CB-F1F2D9CE51EC}" srcId="{44D67ED0-6EEA-48F6-A9C1-BE754AABC76A}" destId="{4B075034-3129-4DD5-98D7-318F326739CC}" srcOrd="4" destOrd="0" parTransId="{ACA0AE6F-8D87-4F61-8D3E-12FC4D4132DA}" sibTransId="{4F1D94B4-1627-4363-B86E-DD3281EE398D}"/>
    <dgm:cxn modelId="{A48A7ACB-725B-40E0-9300-DE9CD4B48CEA}" type="presOf" srcId="{B296910E-5EDD-40B6-9F5C-49436E692D0A}" destId="{160E0A3B-47C8-4C2F-8C45-EC9C3DFA1FFB}" srcOrd="0" destOrd="0" presId="urn:microsoft.com/office/officeart/2017/3/layout/HorizontalPathTimeline#2"/>
    <dgm:cxn modelId="{B681E0E7-0B3A-4DB8-BF19-F9AE0E1C787B}" srcId="{44D67ED0-6EEA-48F6-A9C1-BE754AABC76A}" destId="{AE62509E-8FD5-4BC0-8484-49407DA07B2D}" srcOrd="0" destOrd="0" parTransId="{8F2C679D-77AF-46F9-9ACE-1E1D440B1883}" sibTransId="{5C2CB4AF-F88D-4FBE-A40E-0CC048A23B9E}"/>
    <dgm:cxn modelId="{E561ABF3-D381-4ACD-A1E0-00CFFAB2B8CD}" type="presOf" srcId="{1080EDDF-ADDC-4DF2-8E5F-F49A7CF611ED}" destId="{277020A5-7024-4F77-9051-8B38AF80BE13}" srcOrd="0" destOrd="0" presId="urn:microsoft.com/office/officeart/2017/3/layout/HorizontalPathTimeline#2"/>
    <dgm:cxn modelId="{69E0CAF8-BA7B-4071-83F2-34B7499AB9BD}" type="presOf" srcId="{962BFD33-E216-4331-BBD8-38EEDAB2E2C0}" destId="{5646D4EB-C7F1-4D0E-8051-C7D6C1D31ADE}" srcOrd="0" destOrd="0" presId="urn:microsoft.com/office/officeart/2017/3/layout/HorizontalPathTimeline#2"/>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FD49278-35FB-4A87-8037-150A03088969}" type="presParOf" srcId="{EE6F6E1A-AC88-44BD-8034-0C2734A7943C}" destId="{27CC3FEA-4989-4FE6-A03A-48D0F90DB146}" srcOrd="0"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1" destOrd="0" presId="urn:microsoft.com/office/officeart/2017/3/layout/HorizontalPathTimeline#2"/>
    <dgm:cxn modelId="{B4F8EBC0-FB8F-4814-B17C-8A8160450CE9}" type="presParOf" srcId="{EE6F6E1A-AC88-44BD-8034-0C2734A7943C}" destId="{8BD40F87-7EF8-4BE4-972F-FA3FE5A18736}" srcOrd="2"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3" destOrd="0" presId="urn:microsoft.com/office/officeart/2017/3/layout/HorizontalPathTimeline#2"/>
    <dgm:cxn modelId="{DDACE856-1745-4149-B5B3-4C4B7FF09D1D}" type="presParOf" srcId="{EE6F6E1A-AC88-44BD-8034-0C2734A7943C}" destId="{8D6C0F72-35C7-4FDF-BDAC-4FF565A33A17}" srcOrd="4"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195E9820-BD28-4383-BB8B-3801C236D4B5}" type="presParOf" srcId="{EE6F6E1A-AC88-44BD-8034-0C2734A7943C}" destId="{77D7097C-1EDE-4274-97C6-BE5F0924C39C}" srcOrd="5" destOrd="0" presId="urn:microsoft.com/office/officeart/2017/3/layout/HorizontalPathTimeline#2"/>
    <dgm:cxn modelId="{29CBD66A-1B9E-4227-A0A6-0A74303F6865}" type="presParOf" srcId="{EE6F6E1A-AC88-44BD-8034-0C2734A7943C}" destId="{DA0D1A8F-1D92-476F-972C-E82839B78B96}" srcOrd="6" destOrd="0" presId="urn:microsoft.com/office/officeart/2017/3/layout/HorizontalPathTimeline#2"/>
    <dgm:cxn modelId="{A350293D-0963-4BB3-858D-81760720AD56}" type="presParOf" srcId="{DA0D1A8F-1D92-476F-972C-E82839B78B96}" destId="{A72D3A03-5E34-4B13-9747-5EFFE003B8C1}" srcOrd="0" destOrd="0" presId="urn:microsoft.com/office/officeart/2017/3/layout/HorizontalPathTimeline#2"/>
    <dgm:cxn modelId="{AD06762D-21EE-4261-AD3E-60C1BFF2A574}" type="presParOf" srcId="{DA0D1A8F-1D92-476F-972C-E82839B78B96}" destId="{EB9D58D6-E34B-4990-86E2-B1CAE3536A29}" srcOrd="1" destOrd="0" presId="urn:microsoft.com/office/officeart/2017/3/layout/HorizontalPathTimeline#2"/>
    <dgm:cxn modelId="{BD022CFF-7A00-46AD-B49E-4FA70BAD24AF}" type="presParOf" srcId="{DA0D1A8F-1D92-476F-972C-E82839B78B96}" destId="{B9FF588F-5F27-4094-9B6D-747FD10A48B7}" srcOrd="2" destOrd="0" presId="urn:microsoft.com/office/officeart/2017/3/layout/HorizontalPathTimeline#2"/>
    <dgm:cxn modelId="{374BA1B3-3DEE-43EA-8E3F-977385263DC1}" type="presParOf" srcId="{DA0D1A8F-1D92-476F-972C-E82839B78B96}" destId="{160E0A3B-47C8-4C2F-8C45-EC9C3DFA1FFB}" srcOrd="3" destOrd="0" presId="urn:microsoft.com/office/officeart/2017/3/layout/HorizontalPathTimeline#2"/>
    <dgm:cxn modelId="{939964A6-04CF-4914-B621-59A261345117}" type="presParOf" srcId="{DA0D1A8F-1D92-476F-972C-E82839B78B96}" destId="{5646D4EB-C7F1-4D0E-8051-C7D6C1D31ADE}" srcOrd="4" destOrd="0" presId="urn:microsoft.com/office/officeart/2017/3/layout/HorizontalPathTimeline#2"/>
    <dgm:cxn modelId="{15513A16-9781-40EE-8F14-298BAFFAC844}" type="presParOf" srcId="{DA0D1A8F-1D92-476F-972C-E82839B78B96}" destId="{937215CC-5D52-40FA-BAD6-30FFF9CDB26A}" srcOrd="5" destOrd="0" presId="urn:microsoft.com/office/officeart/2017/3/layout/HorizontalPathTimeline#2"/>
    <dgm:cxn modelId="{63CC12B3-2BEC-4C22-AA69-B71529AA12A0}" type="presParOf" srcId="{EE6F6E1A-AC88-44BD-8034-0C2734A7943C}" destId="{33552C7C-A2D4-4FB7-AD93-DCB3C798AA86}" srcOrd="7" destOrd="0" presId="urn:microsoft.com/office/officeart/2017/3/layout/HorizontalPathTimeline#2"/>
    <dgm:cxn modelId="{BC239F0C-73B2-46F5-8CD5-C0E05EE657B1}" type="presParOf" srcId="{EE6F6E1A-AC88-44BD-8034-0C2734A7943C}" destId="{E02EEA3C-5485-4B77-B7B0-7A39B10F0BB4}" srcOrd="8" destOrd="0" presId="urn:microsoft.com/office/officeart/2017/3/layout/HorizontalPathTimeline#2"/>
    <dgm:cxn modelId="{E97A20AD-2C06-4101-A62B-1654DCD99024}" type="presParOf" srcId="{E02EEA3C-5485-4B77-B7B0-7A39B10F0BB4}" destId="{864F9172-41AB-4727-BD60-71E6F62154FB}" srcOrd="0" destOrd="0" presId="urn:microsoft.com/office/officeart/2017/3/layout/HorizontalPathTimeline#2"/>
    <dgm:cxn modelId="{CECCA3E3-40D1-4D70-A156-21D51D151C9D}" type="presParOf" srcId="{E02EEA3C-5485-4B77-B7B0-7A39B10F0BB4}" destId="{9DE62C25-DC37-4130-AE3D-9F589C2E8903}" srcOrd="1" destOrd="0" presId="urn:microsoft.com/office/officeart/2017/3/layout/HorizontalPathTimeline#2"/>
    <dgm:cxn modelId="{551F1B8E-C761-4A0D-BD20-1ADC2F8E7D4F}" type="presParOf" srcId="{E02EEA3C-5485-4B77-B7B0-7A39B10F0BB4}" destId="{D7C473BF-4C1D-41EC-BA7A-018501A202B0}" srcOrd="2" destOrd="0" presId="urn:microsoft.com/office/officeart/2017/3/layout/HorizontalPathTimeline#2"/>
    <dgm:cxn modelId="{B9F151E5-365B-4B4B-8365-7636CB8EE0DE}" type="presParOf" srcId="{E02EEA3C-5485-4B77-B7B0-7A39B10F0BB4}" destId="{277020A5-7024-4F77-9051-8B38AF80BE13}" srcOrd="3" destOrd="0" presId="urn:microsoft.com/office/officeart/2017/3/layout/HorizontalPathTimeline#2"/>
    <dgm:cxn modelId="{AD8E32F4-AD88-42BA-A1B7-B83C695C09E4}" type="presParOf" srcId="{E02EEA3C-5485-4B77-B7B0-7A39B10F0BB4}" destId="{03CEA676-E009-456C-B86F-9C9A7D3DA364}" srcOrd="4" destOrd="0" presId="urn:microsoft.com/office/officeart/2017/3/layout/HorizontalPathTimeline#2"/>
    <dgm:cxn modelId="{A5187015-38E2-4D85-A481-DFB73A5E1632}" type="presParOf" srcId="{E02EEA3C-5485-4B77-B7B0-7A39B10F0BB4}" destId="{0FF1AF1C-630A-46D4-9EE9-7D0F99B23BBE}" srcOrd="5" destOrd="0" presId="urn:microsoft.com/office/officeart/2017/3/layout/HorizontalPath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44514C-DACC-4913-BCE9-FA33986211D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157252AE-7C58-4BD2-B8FB-EF4DB9C86A24}">
      <dgm:prSet phldrT="[Text]"/>
      <dgm:spPr/>
      <dgm:t>
        <a:bodyPr/>
        <a:lstStyle/>
        <a:p>
          <a:r>
            <a:rPr lang="en-AU" dirty="0"/>
            <a:t>National</a:t>
          </a:r>
        </a:p>
      </dgm:t>
    </dgm:pt>
    <dgm:pt modelId="{83DEBDEA-8D68-40AB-854C-E2B748C89783}" type="parTrans" cxnId="{464306E7-0381-42E9-8A99-EDE96FD7D4BF}">
      <dgm:prSet/>
      <dgm:spPr/>
      <dgm:t>
        <a:bodyPr/>
        <a:lstStyle/>
        <a:p>
          <a:endParaRPr lang="en-AU"/>
        </a:p>
      </dgm:t>
    </dgm:pt>
    <dgm:pt modelId="{A92D1B7D-5702-4208-835C-73B9A9C87AAE}" type="sibTrans" cxnId="{464306E7-0381-42E9-8A99-EDE96FD7D4BF}">
      <dgm:prSet/>
      <dgm:spPr/>
      <dgm:t>
        <a:bodyPr/>
        <a:lstStyle/>
        <a:p>
          <a:endParaRPr lang="en-AU"/>
        </a:p>
      </dgm:t>
    </dgm:pt>
    <dgm:pt modelId="{02312A7D-B70B-4D6F-AAE2-F536477178A3}">
      <dgm:prSet phldrT="[Text]"/>
      <dgm:spPr/>
      <dgm:t>
        <a:bodyPr/>
        <a:lstStyle/>
        <a:p>
          <a:r>
            <a:rPr lang="en-AU" dirty="0"/>
            <a:t>Close the gap # 4</a:t>
          </a:r>
        </a:p>
      </dgm:t>
    </dgm:pt>
    <dgm:pt modelId="{62A2BB0B-0A68-48B1-95F2-DEF212C4F2B0}" type="parTrans" cxnId="{A68BF00F-CDD6-4D0F-96EB-EFD40C36568E}">
      <dgm:prSet/>
      <dgm:spPr/>
      <dgm:t>
        <a:bodyPr/>
        <a:lstStyle/>
        <a:p>
          <a:endParaRPr lang="en-AU"/>
        </a:p>
      </dgm:t>
    </dgm:pt>
    <dgm:pt modelId="{D6D3126A-046B-4CE2-9D90-676EAD6423F0}" type="sibTrans" cxnId="{A68BF00F-CDD6-4D0F-96EB-EFD40C36568E}">
      <dgm:prSet/>
      <dgm:spPr/>
      <dgm:t>
        <a:bodyPr/>
        <a:lstStyle/>
        <a:p>
          <a:endParaRPr lang="en-AU"/>
        </a:p>
      </dgm:t>
    </dgm:pt>
    <dgm:pt modelId="{8446ACC7-D9E0-4A4E-A613-5E8D7D952D14}">
      <dgm:prSet phldrT="[Text]"/>
      <dgm:spPr/>
      <dgm:t>
        <a:bodyPr/>
        <a:lstStyle/>
        <a:p>
          <a:r>
            <a:rPr lang="en-AU" dirty="0"/>
            <a:t>55% on-track across all 5 domains by 2031</a:t>
          </a:r>
        </a:p>
      </dgm:t>
    </dgm:pt>
    <dgm:pt modelId="{2EC3D43F-858C-4B34-87AF-0ED0B19C66F7}" type="parTrans" cxnId="{3A528350-A663-4926-9AE6-96C096588997}">
      <dgm:prSet/>
      <dgm:spPr/>
      <dgm:t>
        <a:bodyPr/>
        <a:lstStyle/>
        <a:p>
          <a:endParaRPr lang="en-AU"/>
        </a:p>
      </dgm:t>
    </dgm:pt>
    <dgm:pt modelId="{02409769-2EAC-44E5-B8DB-72696E9BE8D7}" type="sibTrans" cxnId="{3A528350-A663-4926-9AE6-96C096588997}">
      <dgm:prSet/>
      <dgm:spPr/>
      <dgm:t>
        <a:bodyPr/>
        <a:lstStyle/>
        <a:p>
          <a:endParaRPr lang="en-AU"/>
        </a:p>
      </dgm:t>
    </dgm:pt>
    <dgm:pt modelId="{676C686A-533F-4C1B-9610-451BBA9AD416}">
      <dgm:prSet phldrT="[Text]"/>
      <dgm:spPr/>
      <dgm:t>
        <a:bodyPr/>
        <a:lstStyle/>
        <a:p>
          <a:r>
            <a:rPr lang="en-AU" dirty="0"/>
            <a:t>State</a:t>
          </a:r>
        </a:p>
      </dgm:t>
    </dgm:pt>
    <dgm:pt modelId="{E67F6525-1149-44F9-924D-15B0B760310A}" type="parTrans" cxnId="{D806286D-F2AD-4336-AD62-EE418672E50E}">
      <dgm:prSet/>
      <dgm:spPr/>
      <dgm:t>
        <a:bodyPr/>
        <a:lstStyle/>
        <a:p>
          <a:endParaRPr lang="en-AU"/>
        </a:p>
      </dgm:t>
    </dgm:pt>
    <dgm:pt modelId="{04392657-AADD-403C-B718-A4CBFE655493}" type="sibTrans" cxnId="{D806286D-F2AD-4336-AD62-EE418672E50E}">
      <dgm:prSet/>
      <dgm:spPr/>
      <dgm:t>
        <a:bodyPr/>
        <a:lstStyle/>
        <a:p>
          <a:endParaRPr lang="en-AU"/>
        </a:p>
      </dgm:t>
    </dgm:pt>
    <dgm:pt modelId="{4FFE8BC9-5AB1-49AC-8721-1DACA2AE5B22}">
      <dgm:prSet phldrT="[Text]"/>
      <dgm:spPr/>
      <dgm:t>
        <a:bodyPr/>
        <a:lstStyle/>
        <a:p>
          <a:r>
            <a:rPr lang="en-AU" dirty="0"/>
            <a:t>Increase understanding to drive partnerships, programs, and service provision</a:t>
          </a:r>
        </a:p>
      </dgm:t>
    </dgm:pt>
    <dgm:pt modelId="{7F45F23D-6B65-498D-885F-D66CD3A73BCE}" type="parTrans" cxnId="{C32A7B46-6314-49BE-BF7A-05692DE1F3C0}">
      <dgm:prSet/>
      <dgm:spPr/>
      <dgm:t>
        <a:bodyPr/>
        <a:lstStyle/>
        <a:p>
          <a:endParaRPr lang="en-AU"/>
        </a:p>
      </dgm:t>
    </dgm:pt>
    <dgm:pt modelId="{ED29B923-54C3-4AE7-A692-226BBFD8A945}" type="sibTrans" cxnId="{C32A7B46-6314-49BE-BF7A-05692DE1F3C0}">
      <dgm:prSet/>
      <dgm:spPr/>
      <dgm:t>
        <a:bodyPr/>
        <a:lstStyle/>
        <a:p>
          <a:endParaRPr lang="en-AU"/>
        </a:p>
      </dgm:t>
    </dgm:pt>
    <dgm:pt modelId="{55D9F55F-F2DE-4A69-A331-C552C83111A5}">
      <dgm:prSet phldrT="[Text]"/>
      <dgm:spPr/>
      <dgm:t>
        <a:bodyPr/>
        <a:lstStyle/>
        <a:p>
          <a:r>
            <a:rPr lang="en-AU" dirty="0"/>
            <a:t>Departmental</a:t>
          </a:r>
        </a:p>
      </dgm:t>
    </dgm:pt>
    <dgm:pt modelId="{DA4078A2-22EB-464C-A0DA-49BE77B344C3}" type="parTrans" cxnId="{F424FEF4-1BEA-48E7-8757-5202506EBEC8}">
      <dgm:prSet/>
      <dgm:spPr/>
      <dgm:t>
        <a:bodyPr/>
        <a:lstStyle/>
        <a:p>
          <a:endParaRPr lang="en-AU"/>
        </a:p>
      </dgm:t>
    </dgm:pt>
    <dgm:pt modelId="{826EF319-92AB-454F-81D3-37D0A7109450}" type="sibTrans" cxnId="{F424FEF4-1BEA-48E7-8757-5202506EBEC8}">
      <dgm:prSet/>
      <dgm:spPr/>
      <dgm:t>
        <a:bodyPr/>
        <a:lstStyle/>
        <a:p>
          <a:endParaRPr lang="en-AU"/>
        </a:p>
      </dgm:t>
    </dgm:pt>
    <dgm:pt modelId="{518C6217-9B2B-436E-B40D-E3201C34512A}">
      <dgm:prSet phldrT="[Text]"/>
      <dgm:spPr/>
      <dgm:t>
        <a:bodyPr/>
        <a:lstStyle/>
        <a:p>
          <a:r>
            <a:rPr lang="en-AU" dirty="0"/>
            <a:t>Build data confidence</a:t>
          </a:r>
        </a:p>
      </dgm:t>
    </dgm:pt>
    <dgm:pt modelId="{9EF1C716-1530-4A8B-BCA7-463689384A19}" type="parTrans" cxnId="{27A69884-592D-41DC-B020-9D9AAB09F8B8}">
      <dgm:prSet/>
      <dgm:spPr/>
      <dgm:t>
        <a:bodyPr/>
        <a:lstStyle/>
        <a:p>
          <a:endParaRPr lang="en-AU"/>
        </a:p>
      </dgm:t>
    </dgm:pt>
    <dgm:pt modelId="{CA2AC5BD-144C-410B-B1F7-CD5F5AD2CB03}" type="sibTrans" cxnId="{27A69884-592D-41DC-B020-9D9AAB09F8B8}">
      <dgm:prSet/>
      <dgm:spPr/>
      <dgm:t>
        <a:bodyPr/>
        <a:lstStyle/>
        <a:p>
          <a:endParaRPr lang="en-AU"/>
        </a:p>
      </dgm:t>
    </dgm:pt>
    <dgm:pt modelId="{2DAFB6AB-4A19-4904-9436-09AFE7C258E3}">
      <dgm:prSet/>
      <dgm:spPr/>
      <dgm:t>
        <a:bodyPr/>
        <a:lstStyle/>
        <a:p>
          <a:r>
            <a:rPr lang="en-AU" dirty="0"/>
            <a:t>Local</a:t>
          </a:r>
        </a:p>
      </dgm:t>
    </dgm:pt>
    <dgm:pt modelId="{4DC502CA-052E-447D-A63B-D3DAF6F6AC36}" type="parTrans" cxnId="{E413742A-BB70-4FA9-9340-5E18194E80F8}">
      <dgm:prSet/>
      <dgm:spPr/>
      <dgm:t>
        <a:bodyPr/>
        <a:lstStyle/>
        <a:p>
          <a:endParaRPr lang="en-AU"/>
        </a:p>
      </dgm:t>
    </dgm:pt>
    <dgm:pt modelId="{E5B090F5-C914-4CC6-88A6-2DAD6E265290}" type="sibTrans" cxnId="{E413742A-BB70-4FA9-9340-5E18194E80F8}">
      <dgm:prSet/>
      <dgm:spPr/>
      <dgm:t>
        <a:bodyPr/>
        <a:lstStyle/>
        <a:p>
          <a:endParaRPr lang="en-AU"/>
        </a:p>
      </dgm:t>
    </dgm:pt>
    <dgm:pt modelId="{DD3ACEE7-58E4-4BA5-A72D-C85B539E9DF0}">
      <dgm:prSet/>
      <dgm:spPr/>
      <dgm:t>
        <a:bodyPr/>
        <a:lstStyle/>
        <a:p>
          <a:r>
            <a:rPr lang="en-AU" dirty="0"/>
            <a:t>Enable data ownership among First Nations</a:t>
          </a:r>
        </a:p>
      </dgm:t>
    </dgm:pt>
    <dgm:pt modelId="{E0E1230F-0490-44EF-80A7-F76E873B1FA3}" type="parTrans" cxnId="{652DE851-D299-471A-B005-9FA5FACC5A55}">
      <dgm:prSet/>
      <dgm:spPr/>
      <dgm:t>
        <a:bodyPr/>
        <a:lstStyle/>
        <a:p>
          <a:endParaRPr lang="en-AU"/>
        </a:p>
      </dgm:t>
    </dgm:pt>
    <dgm:pt modelId="{E5159260-5E00-4150-B74B-842407D560D3}" type="sibTrans" cxnId="{652DE851-D299-471A-B005-9FA5FACC5A55}">
      <dgm:prSet/>
      <dgm:spPr/>
      <dgm:t>
        <a:bodyPr/>
        <a:lstStyle/>
        <a:p>
          <a:endParaRPr lang="en-AU"/>
        </a:p>
      </dgm:t>
    </dgm:pt>
    <dgm:pt modelId="{A82BE2D5-31CB-47A0-99AD-B2710BF2A75F}" type="pres">
      <dgm:prSet presAssocID="{0B44514C-DACC-4913-BCE9-FA33986211D6}" presName="linearFlow" presStyleCnt="0">
        <dgm:presLayoutVars>
          <dgm:dir/>
          <dgm:animLvl val="lvl"/>
          <dgm:resizeHandles val="exact"/>
        </dgm:presLayoutVars>
      </dgm:prSet>
      <dgm:spPr/>
    </dgm:pt>
    <dgm:pt modelId="{54F20F94-62DA-487E-BBC7-4F5452B8A32F}" type="pres">
      <dgm:prSet presAssocID="{157252AE-7C58-4BD2-B8FB-EF4DB9C86A24}" presName="composite" presStyleCnt="0"/>
      <dgm:spPr/>
    </dgm:pt>
    <dgm:pt modelId="{BCE24F6B-73AD-49E5-BEF2-EB31BF29963A}" type="pres">
      <dgm:prSet presAssocID="{157252AE-7C58-4BD2-B8FB-EF4DB9C86A24}" presName="parentText" presStyleLbl="alignNode1" presStyleIdx="0" presStyleCnt="4">
        <dgm:presLayoutVars>
          <dgm:chMax val="1"/>
          <dgm:bulletEnabled val="1"/>
        </dgm:presLayoutVars>
      </dgm:prSet>
      <dgm:spPr/>
    </dgm:pt>
    <dgm:pt modelId="{2CD5AAE1-AB0D-45B6-8E99-87F45230EAB7}" type="pres">
      <dgm:prSet presAssocID="{157252AE-7C58-4BD2-B8FB-EF4DB9C86A24}" presName="descendantText" presStyleLbl="alignAcc1" presStyleIdx="0" presStyleCnt="4">
        <dgm:presLayoutVars>
          <dgm:bulletEnabled val="1"/>
        </dgm:presLayoutVars>
      </dgm:prSet>
      <dgm:spPr/>
    </dgm:pt>
    <dgm:pt modelId="{C529EBD5-E26F-4227-8C98-BA21A4E12D24}" type="pres">
      <dgm:prSet presAssocID="{A92D1B7D-5702-4208-835C-73B9A9C87AAE}" presName="sp" presStyleCnt="0"/>
      <dgm:spPr/>
    </dgm:pt>
    <dgm:pt modelId="{F8B120B6-B850-474D-A8B9-5304C8839E84}" type="pres">
      <dgm:prSet presAssocID="{676C686A-533F-4C1B-9610-451BBA9AD416}" presName="composite" presStyleCnt="0"/>
      <dgm:spPr/>
    </dgm:pt>
    <dgm:pt modelId="{79BF3BEA-0E17-449A-B525-A10797E2D588}" type="pres">
      <dgm:prSet presAssocID="{676C686A-533F-4C1B-9610-451BBA9AD416}" presName="parentText" presStyleLbl="alignNode1" presStyleIdx="1" presStyleCnt="4">
        <dgm:presLayoutVars>
          <dgm:chMax val="1"/>
          <dgm:bulletEnabled val="1"/>
        </dgm:presLayoutVars>
      </dgm:prSet>
      <dgm:spPr/>
    </dgm:pt>
    <dgm:pt modelId="{4160D974-3447-47F4-9D84-7796E91C2FA2}" type="pres">
      <dgm:prSet presAssocID="{676C686A-533F-4C1B-9610-451BBA9AD416}" presName="descendantText" presStyleLbl="alignAcc1" presStyleIdx="1" presStyleCnt="4">
        <dgm:presLayoutVars>
          <dgm:bulletEnabled val="1"/>
        </dgm:presLayoutVars>
      </dgm:prSet>
      <dgm:spPr/>
    </dgm:pt>
    <dgm:pt modelId="{872CCBC6-DACE-49B7-BAF8-1FDF2B995DF5}" type="pres">
      <dgm:prSet presAssocID="{04392657-AADD-403C-B718-A4CBFE655493}" presName="sp" presStyleCnt="0"/>
      <dgm:spPr/>
    </dgm:pt>
    <dgm:pt modelId="{785043A4-CFC7-450F-8D14-51D41247A9C0}" type="pres">
      <dgm:prSet presAssocID="{55D9F55F-F2DE-4A69-A331-C552C83111A5}" presName="composite" presStyleCnt="0"/>
      <dgm:spPr/>
    </dgm:pt>
    <dgm:pt modelId="{00B90F50-2C26-4777-9608-745B3D2C2DB6}" type="pres">
      <dgm:prSet presAssocID="{55D9F55F-F2DE-4A69-A331-C552C83111A5}" presName="parentText" presStyleLbl="alignNode1" presStyleIdx="2" presStyleCnt="4">
        <dgm:presLayoutVars>
          <dgm:chMax val="1"/>
          <dgm:bulletEnabled val="1"/>
        </dgm:presLayoutVars>
      </dgm:prSet>
      <dgm:spPr/>
    </dgm:pt>
    <dgm:pt modelId="{D28ED42A-5C32-45BC-A999-921FA71314D7}" type="pres">
      <dgm:prSet presAssocID="{55D9F55F-F2DE-4A69-A331-C552C83111A5}" presName="descendantText" presStyleLbl="alignAcc1" presStyleIdx="2" presStyleCnt="4">
        <dgm:presLayoutVars>
          <dgm:bulletEnabled val="1"/>
        </dgm:presLayoutVars>
      </dgm:prSet>
      <dgm:spPr/>
    </dgm:pt>
    <dgm:pt modelId="{FA807C7E-ED31-42F4-87D3-E9B80D783340}" type="pres">
      <dgm:prSet presAssocID="{826EF319-92AB-454F-81D3-37D0A7109450}" presName="sp" presStyleCnt="0"/>
      <dgm:spPr/>
    </dgm:pt>
    <dgm:pt modelId="{589ED918-663D-432F-8345-2BBF2A86C1F8}" type="pres">
      <dgm:prSet presAssocID="{2DAFB6AB-4A19-4904-9436-09AFE7C258E3}" presName="composite" presStyleCnt="0"/>
      <dgm:spPr/>
    </dgm:pt>
    <dgm:pt modelId="{86FA98EA-D0D5-41F4-8C12-05D8C4F25899}" type="pres">
      <dgm:prSet presAssocID="{2DAFB6AB-4A19-4904-9436-09AFE7C258E3}" presName="parentText" presStyleLbl="alignNode1" presStyleIdx="3" presStyleCnt="4">
        <dgm:presLayoutVars>
          <dgm:chMax val="1"/>
          <dgm:bulletEnabled val="1"/>
        </dgm:presLayoutVars>
      </dgm:prSet>
      <dgm:spPr/>
    </dgm:pt>
    <dgm:pt modelId="{51BF3533-D01B-4832-889F-69435A3F82A3}" type="pres">
      <dgm:prSet presAssocID="{2DAFB6AB-4A19-4904-9436-09AFE7C258E3}" presName="descendantText" presStyleLbl="alignAcc1" presStyleIdx="3" presStyleCnt="4">
        <dgm:presLayoutVars>
          <dgm:bulletEnabled val="1"/>
        </dgm:presLayoutVars>
      </dgm:prSet>
      <dgm:spPr/>
    </dgm:pt>
  </dgm:ptLst>
  <dgm:cxnLst>
    <dgm:cxn modelId="{2AD23D0B-B645-4759-A7BF-2DDC3368A0F6}" type="presOf" srcId="{518C6217-9B2B-436E-B40D-E3201C34512A}" destId="{D28ED42A-5C32-45BC-A999-921FA71314D7}" srcOrd="0" destOrd="0" presId="urn:microsoft.com/office/officeart/2005/8/layout/chevron2"/>
    <dgm:cxn modelId="{A68BF00F-CDD6-4D0F-96EB-EFD40C36568E}" srcId="{157252AE-7C58-4BD2-B8FB-EF4DB9C86A24}" destId="{02312A7D-B70B-4D6F-AAE2-F536477178A3}" srcOrd="0" destOrd="0" parTransId="{62A2BB0B-0A68-48B1-95F2-DEF212C4F2B0}" sibTransId="{D6D3126A-046B-4CE2-9D90-676EAD6423F0}"/>
    <dgm:cxn modelId="{0AF3E621-2960-4813-9D04-BD043F66AF77}" type="presOf" srcId="{676C686A-533F-4C1B-9610-451BBA9AD416}" destId="{79BF3BEA-0E17-449A-B525-A10797E2D588}" srcOrd="0" destOrd="0" presId="urn:microsoft.com/office/officeart/2005/8/layout/chevron2"/>
    <dgm:cxn modelId="{E413742A-BB70-4FA9-9340-5E18194E80F8}" srcId="{0B44514C-DACC-4913-BCE9-FA33986211D6}" destId="{2DAFB6AB-4A19-4904-9436-09AFE7C258E3}" srcOrd="3" destOrd="0" parTransId="{4DC502CA-052E-447D-A63B-D3DAF6F6AC36}" sibTransId="{E5B090F5-C914-4CC6-88A6-2DAD6E265290}"/>
    <dgm:cxn modelId="{E3C55040-5125-43AE-BBED-938F5B6839F4}" type="presOf" srcId="{157252AE-7C58-4BD2-B8FB-EF4DB9C86A24}" destId="{BCE24F6B-73AD-49E5-BEF2-EB31BF29963A}" srcOrd="0" destOrd="0" presId="urn:microsoft.com/office/officeart/2005/8/layout/chevron2"/>
    <dgm:cxn modelId="{96174E5C-13CA-45B1-8F0B-518E884C4366}" type="presOf" srcId="{8446ACC7-D9E0-4A4E-A613-5E8D7D952D14}" destId="{2CD5AAE1-AB0D-45B6-8E99-87F45230EAB7}" srcOrd="0" destOrd="1" presId="urn:microsoft.com/office/officeart/2005/8/layout/chevron2"/>
    <dgm:cxn modelId="{C32A7B46-6314-49BE-BF7A-05692DE1F3C0}" srcId="{676C686A-533F-4C1B-9610-451BBA9AD416}" destId="{4FFE8BC9-5AB1-49AC-8721-1DACA2AE5B22}" srcOrd="0" destOrd="0" parTransId="{7F45F23D-6B65-498D-885F-D66CD3A73BCE}" sibTransId="{ED29B923-54C3-4AE7-A692-226BBFD8A945}"/>
    <dgm:cxn modelId="{6A23996A-9553-4D57-B1A9-D2ABD3F15E57}" type="presOf" srcId="{DD3ACEE7-58E4-4BA5-A72D-C85B539E9DF0}" destId="{51BF3533-D01B-4832-889F-69435A3F82A3}" srcOrd="0" destOrd="0" presId="urn:microsoft.com/office/officeart/2005/8/layout/chevron2"/>
    <dgm:cxn modelId="{D806286D-F2AD-4336-AD62-EE418672E50E}" srcId="{0B44514C-DACC-4913-BCE9-FA33986211D6}" destId="{676C686A-533F-4C1B-9610-451BBA9AD416}" srcOrd="1" destOrd="0" parTransId="{E67F6525-1149-44F9-924D-15B0B760310A}" sibTransId="{04392657-AADD-403C-B718-A4CBFE655493}"/>
    <dgm:cxn modelId="{9029856E-86F4-4500-A214-52BDC21A4E60}" type="presOf" srcId="{2DAFB6AB-4A19-4904-9436-09AFE7C258E3}" destId="{86FA98EA-D0D5-41F4-8C12-05D8C4F25899}" srcOrd="0" destOrd="0" presId="urn:microsoft.com/office/officeart/2005/8/layout/chevron2"/>
    <dgm:cxn modelId="{3A528350-A663-4926-9AE6-96C096588997}" srcId="{157252AE-7C58-4BD2-B8FB-EF4DB9C86A24}" destId="{8446ACC7-D9E0-4A4E-A613-5E8D7D952D14}" srcOrd="1" destOrd="0" parTransId="{2EC3D43F-858C-4B34-87AF-0ED0B19C66F7}" sibTransId="{02409769-2EAC-44E5-B8DB-72696E9BE8D7}"/>
    <dgm:cxn modelId="{652DE851-D299-471A-B005-9FA5FACC5A55}" srcId="{2DAFB6AB-4A19-4904-9436-09AFE7C258E3}" destId="{DD3ACEE7-58E4-4BA5-A72D-C85B539E9DF0}" srcOrd="0" destOrd="0" parTransId="{E0E1230F-0490-44EF-80A7-F76E873B1FA3}" sibTransId="{E5159260-5E00-4150-B74B-842407D560D3}"/>
    <dgm:cxn modelId="{122B3053-A2F8-47F0-9018-AB842AA31869}" type="presOf" srcId="{4FFE8BC9-5AB1-49AC-8721-1DACA2AE5B22}" destId="{4160D974-3447-47F4-9D84-7796E91C2FA2}" srcOrd="0" destOrd="0" presId="urn:microsoft.com/office/officeart/2005/8/layout/chevron2"/>
    <dgm:cxn modelId="{3A5B9A58-1202-443E-A321-6DC01E87F7D3}" type="presOf" srcId="{02312A7D-B70B-4D6F-AAE2-F536477178A3}" destId="{2CD5AAE1-AB0D-45B6-8E99-87F45230EAB7}" srcOrd="0" destOrd="0" presId="urn:microsoft.com/office/officeart/2005/8/layout/chevron2"/>
    <dgm:cxn modelId="{95A3227C-A569-4F41-AC2F-E8044ED35B45}" type="presOf" srcId="{55D9F55F-F2DE-4A69-A331-C552C83111A5}" destId="{00B90F50-2C26-4777-9608-745B3D2C2DB6}" srcOrd="0" destOrd="0" presId="urn:microsoft.com/office/officeart/2005/8/layout/chevron2"/>
    <dgm:cxn modelId="{27A69884-592D-41DC-B020-9D9AAB09F8B8}" srcId="{55D9F55F-F2DE-4A69-A331-C552C83111A5}" destId="{518C6217-9B2B-436E-B40D-E3201C34512A}" srcOrd="0" destOrd="0" parTransId="{9EF1C716-1530-4A8B-BCA7-463689384A19}" sibTransId="{CA2AC5BD-144C-410B-B1F7-CD5F5AD2CB03}"/>
    <dgm:cxn modelId="{E53D8488-A25B-44F5-9904-93B574D30AD9}" type="presOf" srcId="{0B44514C-DACC-4913-BCE9-FA33986211D6}" destId="{A82BE2D5-31CB-47A0-99AD-B2710BF2A75F}" srcOrd="0" destOrd="0" presId="urn:microsoft.com/office/officeart/2005/8/layout/chevron2"/>
    <dgm:cxn modelId="{464306E7-0381-42E9-8A99-EDE96FD7D4BF}" srcId="{0B44514C-DACC-4913-BCE9-FA33986211D6}" destId="{157252AE-7C58-4BD2-B8FB-EF4DB9C86A24}" srcOrd="0" destOrd="0" parTransId="{83DEBDEA-8D68-40AB-854C-E2B748C89783}" sibTransId="{A92D1B7D-5702-4208-835C-73B9A9C87AAE}"/>
    <dgm:cxn modelId="{F424FEF4-1BEA-48E7-8757-5202506EBEC8}" srcId="{0B44514C-DACC-4913-BCE9-FA33986211D6}" destId="{55D9F55F-F2DE-4A69-A331-C552C83111A5}" srcOrd="2" destOrd="0" parTransId="{DA4078A2-22EB-464C-A0DA-49BE77B344C3}" sibTransId="{826EF319-92AB-454F-81D3-37D0A7109450}"/>
    <dgm:cxn modelId="{AEFFE7FF-98EA-45E5-B713-418E66E6AB1D}" type="presParOf" srcId="{A82BE2D5-31CB-47A0-99AD-B2710BF2A75F}" destId="{54F20F94-62DA-487E-BBC7-4F5452B8A32F}" srcOrd="0" destOrd="0" presId="urn:microsoft.com/office/officeart/2005/8/layout/chevron2"/>
    <dgm:cxn modelId="{DAC71196-91FC-4B5E-91EC-259A282B32CF}" type="presParOf" srcId="{54F20F94-62DA-487E-BBC7-4F5452B8A32F}" destId="{BCE24F6B-73AD-49E5-BEF2-EB31BF29963A}" srcOrd="0" destOrd="0" presId="urn:microsoft.com/office/officeart/2005/8/layout/chevron2"/>
    <dgm:cxn modelId="{C4B7DC00-93B2-4F43-B356-9784B13F289C}" type="presParOf" srcId="{54F20F94-62DA-487E-BBC7-4F5452B8A32F}" destId="{2CD5AAE1-AB0D-45B6-8E99-87F45230EAB7}" srcOrd="1" destOrd="0" presId="urn:microsoft.com/office/officeart/2005/8/layout/chevron2"/>
    <dgm:cxn modelId="{73EAA8CA-13CA-4D80-8B95-EE2D4D53F362}" type="presParOf" srcId="{A82BE2D5-31CB-47A0-99AD-B2710BF2A75F}" destId="{C529EBD5-E26F-4227-8C98-BA21A4E12D24}" srcOrd="1" destOrd="0" presId="urn:microsoft.com/office/officeart/2005/8/layout/chevron2"/>
    <dgm:cxn modelId="{E9AF0D51-F950-4FAB-93B0-C9D60CBFAED2}" type="presParOf" srcId="{A82BE2D5-31CB-47A0-99AD-B2710BF2A75F}" destId="{F8B120B6-B850-474D-A8B9-5304C8839E84}" srcOrd="2" destOrd="0" presId="urn:microsoft.com/office/officeart/2005/8/layout/chevron2"/>
    <dgm:cxn modelId="{A7D399A9-A4A3-4BC4-979D-454F2D5DE11A}" type="presParOf" srcId="{F8B120B6-B850-474D-A8B9-5304C8839E84}" destId="{79BF3BEA-0E17-449A-B525-A10797E2D588}" srcOrd="0" destOrd="0" presId="urn:microsoft.com/office/officeart/2005/8/layout/chevron2"/>
    <dgm:cxn modelId="{5839294A-F6E9-4F52-85E4-F5ED0488F071}" type="presParOf" srcId="{F8B120B6-B850-474D-A8B9-5304C8839E84}" destId="{4160D974-3447-47F4-9D84-7796E91C2FA2}" srcOrd="1" destOrd="0" presId="urn:microsoft.com/office/officeart/2005/8/layout/chevron2"/>
    <dgm:cxn modelId="{7B76664C-4AC0-4A61-9A76-74388FF5319D}" type="presParOf" srcId="{A82BE2D5-31CB-47A0-99AD-B2710BF2A75F}" destId="{872CCBC6-DACE-49B7-BAF8-1FDF2B995DF5}" srcOrd="3" destOrd="0" presId="urn:microsoft.com/office/officeart/2005/8/layout/chevron2"/>
    <dgm:cxn modelId="{32D32CFB-9C50-458B-A566-2FD893DB2C77}" type="presParOf" srcId="{A82BE2D5-31CB-47A0-99AD-B2710BF2A75F}" destId="{785043A4-CFC7-450F-8D14-51D41247A9C0}" srcOrd="4" destOrd="0" presId="urn:microsoft.com/office/officeart/2005/8/layout/chevron2"/>
    <dgm:cxn modelId="{435E9B78-D3E5-4C95-8E4D-6F392995CBF8}" type="presParOf" srcId="{785043A4-CFC7-450F-8D14-51D41247A9C0}" destId="{00B90F50-2C26-4777-9608-745B3D2C2DB6}" srcOrd="0" destOrd="0" presId="urn:microsoft.com/office/officeart/2005/8/layout/chevron2"/>
    <dgm:cxn modelId="{788B2933-4486-4D04-B913-A70223F25F66}" type="presParOf" srcId="{785043A4-CFC7-450F-8D14-51D41247A9C0}" destId="{D28ED42A-5C32-45BC-A999-921FA71314D7}" srcOrd="1" destOrd="0" presId="urn:microsoft.com/office/officeart/2005/8/layout/chevron2"/>
    <dgm:cxn modelId="{AE17CC45-8867-4911-9B5A-A5AA05DC4BD2}" type="presParOf" srcId="{A82BE2D5-31CB-47A0-99AD-B2710BF2A75F}" destId="{FA807C7E-ED31-42F4-87D3-E9B80D783340}" srcOrd="5" destOrd="0" presId="urn:microsoft.com/office/officeart/2005/8/layout/chevron2"/>
    <dgm:cxn modelId="{90CAE058-CC31-4DCD-99E9-F16F42844294}" type="presParOf" srcId="{A82BE2D5-31CB-47A0-99AD-B2710BF2A75F}" destId="{589ED918-663D-432F-8345-2BBF2A86C1F8}" srcOrd="6" destOrd="0" presId="urn:microsoft.com/office/officeart/2005/8/layout/chevron2"/>
    <dgm:cxn modelId="{BB783C37-919D-425F-B20A-D9AD191949C4}" type="presParOf" srcId="{589ED918-663D-432F-8345-2BBF2A86C1F8}" destId="{86FA98EA-D0D5-41F4-8C12-05D8C4F25899}" srcOrd="0" destOrd="0" presId="urn:microsoft.com/office/officeart/2005/8/layout/chevron2"/>
    <dgm:cxn modelId="{0214714E-F601-4206-940D-03C1A0A2798F}" type="presParOf" srcId="{589ED918-663D-432F-8345-2BBF2A86C1F8}" destId="{51BF3533-D01B-4832-889F-69435A3F82A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EF5225-7566-47ED-8087-BF5722B66476}"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n-AU"/>
        </a:p>
      </dgm:t>
    </dgm:pt>
    <dgm:pt modelId="{F1F98361-FF4C-483F-98D0-012DA6D96A78}">
      <dgm:prSet phldrT="[Text]"/>
      <dgm:spPr/>
      <dgm:t>
        <a:bodyPr/>
        <a:lstStyle/>
        <a:p>
          <a:r>
            <a:rPr lang="en-AU" dirty="0"/>
            <a:t>awareness</a:t>
          </a:r>
        </a:p>
      </dgm:t>
    </dgm:pt>
    <dgm:pt modelId="{1FC1D9B8-35AD-4EC7-8946-EE581197C38F}" type="parTrans" cxnId="{75D00381-F0E7-4514-92E4-9332EDC21D80}">
      <dgm:prSet/>
      <dgm:spPr/>
      <dgm:t>
        <a:bodyPr/>
        <a:lstStyle/>
        <a:p>
          <a:endParaRPr lang="en-AU"/>
        </a:p>
      </dgm:t>
    </dgm:pt>
    <dgm:pt modelId="{7C84B9D5-0852-45B4-B376-D7A69110B610}" type="sibTrans" cxnId="{75D00381-F0E7-4514-92E4-9332EDC21D80}">
      <dgm:prSet/>
      <dgm:spPr/>
      <dgm:t>
        <a:bodyPr/>
        <a:lstStyle/>
        <a:p>
          <a:endParaRPr lang="en-AU"/>
        </a:p>
      </dgm:t>
    </dgm:pt>
    <dgm:pt modelId="{713B4B88-D2E3-4F02-83E2-D42DB5AA095F}">
      <dgm:prSet phldrT="[Text]"/>
      <dgm:spPr/>
      <dgm:t>
        <a:bodyPr/>
        <a:lstStyle/>
        <a:p>
          <a:r>
            <a:rPr lang="en-AU" dirty="0"/>
            <a:t>understanding</a:t>
          </a:r>
        </a:p>
      </dgm:t>
    </dgm:pt>
    <dgm:pt modelId="{5BE31127-C53C-4FC9-9255-2DFC3DC47B60}" type="parTrans" cxnId="{745953E9-B4C9-4D8E-9BD3-97E651956CE4}">
      <dgm:prSet/>
      <dgm:spPr/>
      <dgm:t>
        <a:bodyPr/>
        <a:lstStyle/>
        <a:p>
          <a:endParaRPr lang="en-AU"/>
        </a:p>
      </dgm:t>
    </dgm:pt>
    <dgm:pt modelId="{0F631531-1074-4E6D-A7A8-A38B30D0BEF4}" type="sibTrans" cxnId="{745953E9-B4C9-4D8E-9BD3-97E651956CE4}">
      <dgm:prSet/>
      <dgm:spPr/>
      <dgm:t>
        <a:bodyPr/>
        <a:lstStyle/>
        <a:p>
          <a:endParaRPr lang="en-AU"/>
        </a:p>
      </dgm:t>
    </dgm:pt>
    <dgm:pt modelId="{3B8D8259-4325-4E1E-83F1-E32DC7D14F69}">
      <dgm:prSet phldrT="[Text]"/>
      <dgm:spPr/>
      <dgm:t>
        <a:bodyPr/>
        <a:lstStyle/>
        <a:p>
          <a:r>
            <a:rPr lang="en-AU" dirty="0"/>
            <a:t>thoughts</a:t>
          </a:r>
        </a:p>
      </dgm:t>
    </dgm:pt>
    <dgm:pt modelId="{FEAC4710-DC8B-4DE0-8861-C7A2FB7F1B68}" type="parTrans" cxnId="{2CA8ACD5-5D58-4D33-8768-83AA03A930C7}">
      <dgm:prSet/>
      <dgm:spPr/>
      <dgm:t>
        <a:bodyPr/>
        <a:lstStyle/>
        <a:p>
          <a:endParaRPr lang="en-AU"/>
        </a:p>
      </dgm:t>
    </dgm:pt>
    <dgm:pt modelId="{95656925-9031-4F63-953B-A288D7BB36F9}" type="sibTrans" cxnId="{2CA8ACD5-5D58-4D33-8768-83AA03A930C7}">
      <dgm:prSet/>
      <dgm:spPr/>
      <dgm:t>
        <a:bodyPr/>
        <a:lstStyle/>
        <a:p>
          <a:endParaRPr lang="en-AU"/>
        </a:p>
      </dgm:t>
    </dgm:pt>
    <dgm:pt modelId="{D80FA93B-AE85-47A0-9DFF-959D48BA23BF}">
      <dgm:prSet phldrT="[Text]"/>
      <dgm:spPr/>
      <dgm:t>
        <a:bodyPr/>
        <a:lstStyle/>
        <a:p>
          <a:r>
            <a:rPr lang="en-AU" dirty="0"/>
            <a:t>involvement</a:t>
          </a:r>
        </a:p>
      </dgm:t>
    </dgm:pt>
    <dgm:pt modelId="{D4C4C85F-A43B-4875-89B3-ADFD2B6CE2C0}" type="parTrans" cxnId="{F91110E4-4A3F-40AC-A93F-80334E8A548A}">
      <dgm:prSet/>
      <dgm:spPr/>
      <dgm:t>
        <a:bodyPr/>
        <a:lstStyle/>
        <a:p>
          <a:endParaRPr lang="en-AU"/>
        </a:p>
      </dgm:t>
    </dgm:pt>
    <dgm:pt modelId="{F060BC11-FB5E-4A29-B0F8-141A40C17DF7}" type="sibTrans" cxnId="{F91110E4-4A3F-40AC-A93F-80334E8A548A}">
      <dgm:prSet/>
      <dgm:spPr/>
      <dgm:t>
        <a:bodyPr/>
        <a:lstStyle/>
        <a:p>
          <a:endParaRPr lang="en-AU"/>
        </a:p>
      </dgm:t>
    </dgm:pt>
    <dgm:pt modelId="{22DF5050-991B-49EB-A782-96C41C865119}">
      <dgm:prSet phldrT="[Text]"/>
      <dgm:spPr/>
      <dgm:t>
        <a:bodyPr/>
        <a:lstStyle/>
        <a:p>
          <a:r>
            <a:rPr lang="en-AU" dirty="0"/>
            <a:t>needs</a:t>
          </a:r>
        </a:p>
      </dgm:t>
    </dgm:pt>
    <dgm:pt modelId="{420A74E3-1EBF-4501-A0CB-BC93C1F9C844}" type="parTrans" cxnId="{79DEFD5F-64EF-4319-8E8E-07336B2B0894}">
      <dgm:prSet/>
      <dgm:spPr/>
      <dgm:t>
        <a:bodyPr/>
        <a:lstStyle/>
        <a:p>
          <a:endParaRPr lang="en-AU"/>
        </a:p>
      </dgm:t>
    </dgm:pt>
    <dgm:pt modelId="{CDE12379-52F5-4C7F-84BA-8003CA585211}" type="sibTrans" cxnId="{79DEFD5F-64EF-4319-8E8E-07336B2B0894}">
      <dgm:prSet/>
      <dgm:spPr/>
      <dgm:t>
        <a:bodyPr/>
        <a:lstStyle/>
        <a:p>
          <a:endParaRPr lang="en-AU"/>
        </a:p>
      </dgm:t>
    </dgm:pt>
    <dgm:pt modelId="{3D37E999-61B5-46BB-8120-732DD6C20EBC}">
      <dgm:prSet phldrT="[Text]"/>
      <dgm:spPr/>
      <dgm:t>
        <a:bodyPr/>
        <a:lstStyle/>
        <a:p>
          <a:r>
            <a:rPr lang="en-AU" dirty="0"/>
            <a:t>resources + support</a:t>
          </a:r>
        </a:p>
      </dgm:t>
    </dgm:pt>
    <dgm:pt modelId="{807E9229-7DC9-4B2F-96E1-4FB27A65E42C}" type="parTrans" cxnId="{B19F547C-1E3A-4E45-82A5-2FF519EB3CDF}">
      <dgm:prSet/>
      <dgm:spPr/>
      <dgm:t>
        <a:bodyPr/>
        <a:lstStyle/>
        <a:p>
          <a:endParaRPr lang="en-AU"/>
        </a:p>
      </dgm:t>
    </dgm:pt>
    <dgm:pt modelId="{6DDB7672-2515-4820-98D3-E3A9F5FDA3C0}" type="sibTrans" cxnId="{B19F547C-1E3A-4E45-82A5-2FF519EB3CDF}">
      <dgm:prSet/>
      <dgm:spPr/>
      <dgm:t>
        <a:bodyPr/>
        <a:lstStyle/>
        <a:p>
          <a:endParaRPr lang="en-AU"/>
        </a:p>
      </dgm:t>
    </dgm:pt>
    <dgm:pt modelId="{2B489CB1-12A9-42ED-834B-0A657425DE00}">
      <dgm:prSet phldrT="[Text]"/>
      <dgm:spPr/>
      <dgm:t>
        <a:bodyPr/>
        <a:lstStyle/>
        <a:p>
          <a:r>
            <a:rPr lang="en-AU" dirty="0"/>
            <a:t>information (receiving and sharing it)</a:t>
          </a:r>
        </a:p>
      </dgm:t>
    </dgm:pt>
    <dgm:pt modelId="{AB4D66FB-5997-4F33-A8D2-32818C719ACA}" type="parTrans" cxnId="{B8AD6A7F-8B75-40A1-B2DB-BF42C4A35BBD}">
      <dgm:prSet/>
      <dgm:spPr/>
      <dgm:t>
        <a:bodyPr/>
        <a:lstStyle/>
        <a:p>
          <a:endParaRPr lang="en-AU"/>
        </a:p>
      </dgm:t>
    </dgm:pt>
    <dgm:pt modelId="{373E205F-03E6-4096-BB4F-8690A0B3848C}" type="sibTrans" cxnId="{B8AD6A7F-8B75-40A1-B2DB-BF42C4A35BBD}">
      <dgm:prSet/>
      <dgm:spPr/>
      <dgm:t>
        <a:bodyPr/>
        <a:lstStyle/>
        <a:p>
          <a:endParaRPr lang="en-AU"/>
        </a:p>
      </dgm:t>
    </dgm:pt>
    <dgm:pt modelId="{CBD3FB41-755D-4275-95BE-1CE19664A620}">
      <dgm:prSet phldrT="[Text]"/>
      <dgm:spPr/>
      <dgm:t>
        <a:bodyPr/>
        <a:lstStyle/>
        <a:p>
          <a:r>
            <a:rPr lang="en-AU" dirty="0"/>
            <a:t>future</a:t>
          </a:r>
        </a:p>
      </dgm:t>
    </dgm:pt>
    <dgm:pt modelId="{7787E0F5-97EB-4309-9FC4-51D19CD556F9}" type="parTrans" cxnId="{A25BC8F2-D796-4FE3-8FE4-A63BA2A1C6A1}">
      <dgm:prSet/>
      <dgm:spPr/>
      <dgm:t>
        <a:bodyPr/>
        <a:lstStyle/>
        <a:p>
          <a:endParaRPr lang="en-AU"/>
        </a:p>
      </dgm:t>
    </dgm:pt>
    <dgm:pt modelId="{935CB08F-469F-46B3-A94B-006C2C1B53E7}" type="sibTrans" cxnId="{A25BC8F2-D796-4FE3-8FE4-A63BA2A1C6A1}">
      <dgm:prSet/>
      <dgm:spPr/>
      <dgm:t>
        <a:bodyPr/>
        <a:lstStyle/>
        <a:p>
          <a:endParaRPr lang="en-AU"/>
        </a:p>
      </dgm:t>
    </dgm:pt>
    <dgm:pt modelId="{D1C88F0A-0EC5-4C52-A6EC-DA8CD11029C9}">
      <dgm:prSet phldrT="[Text]"/>
      <dgm:spPr/>
      <dgm:t>
        <a:bodyPr/>
        <a:lstStyle/>
        <a:p>
          <a:r>
            <a:rPr lang="en-AU" dirty="0"/>
            <a:t>strategic use</a:t>
          </a:r>
        </a:p>
      </dgm:t>
    </dgm:pt>
    <dgm:pt modelId="{BD525030-56FB-41B2-9621-668432858363}" type="parTrans" cxnId="{B62DAE2A-676F-438F-87E8-C2649C7FFA4A}">
      <dgm:prSet/>
      <dgm:spPr/>
      <dgm:t>
        <a:bodyPr/>
        <a:lstStyle/>
        <a:p>
          <a:endParaRPr lang="en-AU"/>
        </a:p>
      </dgm:t>
    </dgm:pt>
    <dgm:pt modelId="{D0B4E446-CE19-4763-B30B-6A663E0D1AC4}" type="sibTrans" cxnId="{B62DAE2A-676F-438F-87E8-C2649C7FFA4A}">
      <dgm:prSet/>
      <dgm:spPr/>
      <dgm:t>
        <a:bodyPr/>
        <a:lstStyle/>
        <a:p>
          <a:endParaRPr lang="en-AU"/>
        </a:p>
      </dgm:t>
    </dgm:pt>
    <dgm:pt modelId="{A04FF760-BEE5-49C1-B0B5-A4D78F16E3AE}" type="pres">
      <dgm:prSet presAssocID="{49EF5225-7566-47ED-8087-BF5722B66476}" presName="Name0" presStyleCnt="0">
        <dgm:presLayoutVars>
          <dgm:chMax val="3"/>
          <dgm:chPref val="3"/>
          <dgm:bulletEnabled val="1"/>
          <dgm:dir/>
          <dgm:animLvl val="lvl"/>
        </dgm:presLayoutVars>
      </dgm:prSet>
      <dgm:spPr/>
    </dgm:pt>
    <dgm:pt modelId="{EA5E91D2-D73B-4B1D-B157-7430E54BB790}" type="pres">
      <dgm:prSet presAssocID="{49EF5225-7566-47ED-8087-BF5722B66476}" presName="arc1" presStyleLbl="node1" presStyleIdx="0" presStyleCnt="4"/>
      <dgm:spPr/>
    </dgm:pt>
    <dgm:pt modelId="{90B1B2B8-A7B0-4022-8576-BB9F9309D586}" type="pres">
      <dgm:prSet presAssocID="{49EF5225-7566-47ED-8087-BF5722B66476}" presName="arc3" presStyleLbl="node1" presStyleIdx="1" presStyleCnt="4"/>
      <dgm:spPr/>
    </dgm:pt>
    <dgm:pt modelId="{C7F975FA-F77C-46F4-B510-2544DC2CE9E3}" type="pres">
      <dgm:prSet presAssocID="{49EF5225-7566-47ED-8087-BF5722B66476}" presName="parentText2" presStyleLbl="revTx" presStyleIdx="0" presStyleCnt="3">
        <dgm:presLayoutVars>
          <dgm:chMax val="4"/>
          <dgm:chPref val="3"/>
          <dgm:bulletEnabled val="1"/>
        </dgm:presLayoutVars>
      </dgm:prSet>
      <dgm:spPr/>
    </dgm:pt>
    <dgm:pt modelId="{93B8C74E-0FFA-4B02-8C8C-92931C131890}" type="pres">
      <dgm:prSet presAssocID="{49EF5225-7566-47ED-8087-BF5722B66476}" presName="arc2" presStyleLbl="node1" presStyleIdx="2" presStyleCnt="4"/>
      <dgm:spPr/>
    </dgm:pt>
    <dgm:pt modelId="{833167AE-190D-493B-86EB-83D031568285}" type="pres">
      <dgm:prSet presAssocID="{49EF5225-7566-47ED-8087-BF5722B66476}" presName="arc4" presStyleLbl="node1" presStyleIdx="3" presStyleCnt="4"/>
      <dgm:spPr/>
    </dgm:pt>
    <dgm:pt modelId="{39D16E6D-FEC0-403C-A326-6B768D8CA695}" type="pres">
      <dgm:prSet presAssocID="{49EF5225-7566-47ED-8087-BF5722B66476}" presName="parentText3" presStyleLbl="revTx" presStyleIdx="1" presStyleCnt="3">
        <dgm:presLayoutVars>
          <dgm:chMax val="1"/>
          <dgm:chPref val="1"/>
          <dgm:bulletEnabled val="1"/>
        </dgm:presLayoutVars>
      </dgm:prSet>
      <dgm:spPr/>
    </dgm:pt>
    <dgm:pt modelId="{6427634C-BBD6-4230-9B2D-1B72B306A625}" type="pres">
      <dgm:prSet presAssocID="{49EF5225-7566-47ED-8087-BF5722B66476}" presName="middleComposite" presStyleCnt="0"/>
      <dgm:spPr/>
    </dgm:pt>
    <dgm:pt modelId="{4D8E7566-2929-421B-8FBD-A47669AEB395}" type="pres">
      <dgm:prSet presAssocID="{3D37E999-61B5-46BB-8120-732DD6C20EBC}" presName="circ1" presStyleLbl="vennNode1" presStyleIdx="0" presStyleCnt="8"/>
      <dgm:spPr/>
    </dgm:pt>
    <dgm:pt modelId="{DC61049F-F703-4DE6-A1BA-8893B66C0810}" type="pres">
      <dgm:prSet presAssocID="{3D37E999-61B5-46BB-8120-732DD6C20EBC}" presName="circ1Tx" presStyleLbl="revTx" presStyleIdx="1" presStyleCnt="3">
        <dgm:presLayoutVars>
          <dgm:chMax val="0"/>
          <dgm:chPref val="0"/>
        </dgm:presLayoutVars>
      </dgm:prSet>
      <dgm:spPr/>
    </dgm:pt>
    <dgm:pt modelId="{935E42B7-6746-47E0-B5D0-19AF2F0BD89D}" type="pres">
      <dgm:prSet presAssocID="{2B489CB1-12A9-42ED-834B-0A657425DE00}" presName="circ2" presStyleLbl="vennNode1" presStyleIdx="1" presStyleCnt="8"/>
      <dgm:spPr/>
    </dgm:pt>
    <dgm:pt modelId="{EFB12019-FD74-4B8D-B28F-5A4736770D0D}" type="pres">
      <dgm:prSet presAssocID="{2B489CB1-12A9-42ED-834B-0A657425DE00}" presName="circ2Tx" presStyleLbl="revTx" presStyleIdx="1" presStyleCnt="3">
        <dgm:presLayoutVars>
          <dgm:chMax val="0"/>
          <dgm:chPref val="0"/>
        </dgm:presLayoutVars>
      </dgm:prSet>
      <dgm:spPr/>
    </dgm:pt>
    <dgm:pt modelId="{A60AF264-8A89-4584-ADD8-19E34823B1F0}" type="pres">
      <dgm:prSet presAssocID="{49EF5225-7566-47ED-8087-BF5722B66476}" presName="leftComposite" presStyleCnt="0"/>
      <dgm:spPr/>
    </dgm:pt>
    <dgm:pt modelId="{28AF32C5-9BF0-46C1-9A51-1FA6156F3FFD}" type="pres">
      <dgm:prSet presAssocID="{713B4B88-D2E3-4F02-83E2-D42DB5AA095F}" presName="childText1_1" presStyleLbl="vennNode1" presStyleIdx="2" presStyleCnt="8">
        <dgm:presLayoutVars>
          <dgm:chMax val="0"/>
          <dgm:chPref val="0"/>
        </dgm:presLayoutVars>
      </dgm:prSet>
      <dgm:spPr/>
    </dgm:pt>
    <dgm:pt modelId="{E7354227-1F4D-4DD1-A278-04CB5E644D9B}" type="pres">
      <dgm:prSet presAssocID="{713B4B88-D2E3-4F02-83E2-D42DB5AA095F}" presName="ellipse1" presStyleLbl="vennNode1" presStyleIdx="3" presStyleCnt="8"/>
      <dgm:spPr/>
    </dgm:pt>
    <dgm:pt modelId="{B9279482-816B-467F-859F-8A8EF4D7D98C}" type="pres">
      <dgm:prSet presAssocID="{713B4B88-D2E3-4F02-83E2-D42DB5AA095F}" presName="ellipse2" presStyleLbl="vennNode1" presStyleIdx="4" presStyleCnt="8"/>
      <dgm:spPr/>
    </dgm:pt>
    <dgm:pt modelId="{FD79EEF0-505C-44E5-ACD0-9BBC078FF164}" type="pres">
      <dgm:prSet presAssocID="{3B8D8259-4325-4E1E-83F1-E32DC7D14F69}" presName="childText1_2" presStyleLbl="vennNode1" presStyleIdx="5" presStyleCnt="8">
        <dgm:presLayoutVars>
          <dgm:chMax val="0"/>
          <dgm:chPref val="0"/>
        </dgm:presLayoutVars>
      </dgm:prSet>
      <dgm:spPr/>
    </dgm:pt>
    <dgm:pt modelId="{CDB76EA8-BBAA-42A9-9E88-F02414440AC0}" type="pres">
      <dgm:prSet presAssocID="{3B8D8259-4325-4E1E-83F1-E32DC7D14F69}" presName="ellipse3" presStyleLbl="vennNode1" presStyleIdx="6" presStyleCnt="8"/>
      <dgm:spPr/>
    </dgm:pt>
    <dgm:pt modelId="{093D5CA0-1C42-4DB3-8C3B-D01A34EBD7FA}" type="pres">
      <dgm:prSet presAssocID="{D80FA93B-AE85-47A0-9DFF-959D48BA23BF}" presName="childText1_3" presStyleLbl="vennNode1" presStyleIdx="7" presStyleCnt="8">
        <dgm:presLayoutVars>
          <dgm:chMax val="0"/>
          <dgm:chPref val="0"/>
        </dgm:presLayoutVars>
      </dgm:prSet>
      <dgm:spPr/>
    </dgm:pt>
    <dgm:pt modelId="{F4BAFFC5-ECDB-44A4-B5B8-902206BE1DC3}" type="pres">
      <dgm:prSet presAssocID="{49EF5225-7566-47ED-8087-BF5722B66476}" presName="rightChild" presStyleLbl="node2" presStyleIdx="0" presStyleCnt="1">
        <dgm:presLayoutVars>
          <dgm:chMax val="0"/>
          <dgm:chPref val="0"/>
        </dgm:presLayoutVars>
      </dgm:prSet>
      <dgm:spPr/>
    </dgm:pt>
    <dgm:pt modelId="{6A4629BF-9916-43C4-A62D-AFCC12426769}" type="pres">
      <dgm:prSet presAssocID="{49EF5225-7566-47ED-8087-BF5722B66476}" presName="parentText1" presStyleLbl="revTx" presStyleIdx="2" presStyleCnt="3">
        <dgm:presLayoutVars>
          <dgm:chMax val="4"/>
          <dgm:chPref val="3"/>
          <dgm:bulletEnabled val="1"/>
        </dgm:presLayoutVars>
      </dgm:prSet>
      <dgm:spPr/>
    </dgm:pt>
  </dgm:ptLst>
  <dgm:cxnLst>
    <dgm:cxn modelId="{B62DAE2A-676F-438F-87E8-C2649C7FFA4A}" srcId="{CBD3FB41-755D-4275-95BE-1CE19664A620}" destId="{D1C88F0A-0EC5-4C52-A6EC-DA8CD11029C9}" srcOrd="0" destOrd="0" parTransId="{BD525030-56FB-41B2-9621-668432858363}" sibTransId="{D0B4E446-CE19-4763-B30B-6A663E0D1AC4}"/>
    <dgm:cxn modelId="{CA2DDF31-B324-421D-86DC-A10082371AC7}" type="presOf" srcId="{3D37E999-61B5-46BB-8120-732DD6C20EBC}" destId="{DC61049F-F703-4DE6-A1BA-8893B66C0810}" srcOrd="1" destOrd="0" presId="urn:microsoft.com/office/officeart/2009/3/layout/PhasedProcess"/>
    <dgm:cxn modelId="{4FE9A234-60F9-42F7-AF85-B47CE03F7C3B}" type="presOf" srcId="{2B489CB1-12A9-42ED-834B-0A657425DE00}" destId="{EFB12019-FD74-4B8D-B28F-5A4736770D0D}" srcOrd="1" destOrd="0" presId="urn:microsoft.com/office/officeart/2009/3/layout/PhasedProcess"/>
    <dgm:cxn modelId="{79DEFD5F-64EF-4319-8E8E-07336B2B0894}" srcId="{49EF5225-7566-47ED-8087-BF5722B66476}" destId="{22DF5050-991B-49EB-A782-96C41C865119}" srcOrd="1" destOrd="0" parTransId="{420A74E3-1EBF-4501-A0CB-BC93C1F9C844}" sibTransId="{CDE12379-52F5-4C7F-84BA-8003CA585211}"/>
    <dgm:cxn modelId="{7EB7F143-EB30-4B85-9FB8-3C991485B723}" type="presOf" srcId="{49EF5225-7566-47ED-8087-BF5722B66476}" destId="{A04FF760-BEE5-49C1-B0B5-A4D78F16E3AE}" srcOrd="0" destOrd="0" presId="urn:microsoft.com/office/officeart/2009/3/layout/PhasedProcess"/>
    <dgm:cxn modelId="{36243C49-3EAB-4228-B2F2-454C00C346F7}" type="presOf" srcId="{22DF5050-991B-49EB-A782-96C41C865119}" destId="{C7F975FA-F77C-46F4-B510-2544DC2CE9E3}" srcOrd="0" destOrd="0" presId="urn:microsoft.com/office/officeart/2009/3/layout/PhasedProcess"/>
    <dgm:cxn modelId="{F4383B56-446D-4753-99B5-F19C0AC3935F}" type="presOf" srcId="{3D37E999-61B5-46BB-8120-732DD6C20EBC}" destId="{4D8E7566-2929-421B-8FBD-A47669AEB395}" srcOrd="0" destOrd="0" presId="urn:microsoft.com/office/officeart/2009/3/layout/PhasedProcess"/>
    <dgm:cxn modelId="{B19F547C-1E3A-4E45-82A5-2FF519EB3CDF}" srcId="{22DF5050-991B-49EB-A782-96C41C865119}" destId="{3D37E999-61B5-46BB-8120-732DD6C20EBC}" srcOrd="0" destOrd="0" parTransId="{807E9229-7DC9-4B2F-96E1-4FB27A65E42C}" sibTransId="{6DDB7672-2515-4820-98D3-E3A9F5FDA3C0}"/>
    <dgm:cxn modelId="{B8AD6A7F-8B75-40A1-B2DB-BF42C4A35BBD}" srcId="{22DF5050-991B-49EB-A782-96C41C865119}" destId="{2B489CB1-12A9-42ED-834B-0A657425DE00}" srcOrd="1" destOrd="0" parTransId="{AB4D66FB-5997-4F33-A8D2-32818C719ACA}" sibTransId="{373E205F-03E6-4096-BB4F-8690A0B3848C}"/>
    <dgm:cxn modelId="{75D00381-F0E7-4514-92E4-9332EDC21D80}" srcId="{49EF5225-7566-47ED-8087-BF5722B66476}" destId="{F1F98361-FF4C-483F-98D0-012DA6D96A78}" srcOrd="0" destOrd="0" parTransId="{1FC1D9B8-35AD-4EC7-8946-EE581197C38F}" sibTransId="{7C84B9D5-0852-45B4-B376-D7A69110B610}"/>
    <dgm:cxn modelId="{36222398-C91F-4981-9FC5-34E5B54ACB21}" type="presOf" srcId="{3B8D8259-4325-4E1E-83F1-E32DC7D14F69}" destId="{FD79EEF0-505C-44E5-ACD0-9BBC078FF164}" srcOrd="0" destOrd="0" presId="urn:microsoft.com/office/officeart/2009/3/layout/PhasedProcess"/>
    <dgm:cxn modelId="{B5A79F9A-1E2B-457A-B71B-35B0C57E1202}" type="presOf" srcId="{D80FA93B-AE85-47A0-9DFF-959D48BA23BF}" destId="{093D5CA0-1C42-4DB3-8C3B-D01A34EBD7FA}" srcOrd="0" destOrd="0" presId="urn:microsoft.com/office/officeart/2009/3/layout/PhasedProcess"/>
    <dgm:cxn modelId="{D8F0D5B5-FB68-46C2-96DD-8FADDE42D357}" type="presOf" srcId="{2B489CB1-12A9-42ED-834B-0A657425DE00}" destId="{935E42B7-6746-47E0-B5D0-19AF2F0BD89D}" srcOrd="0" destOrd="0" presId="urn:microsoft.com/office/officeart/2009/3/layout/PhasedProcess"/>
    <dgm:cxn modelId="{FF77AFC6-CB13-4E24-8879-26D45495BB3C}" type="presOf" srcId="{D1C88F0A-0EC5-4C52-A6EC-DA8CD11029C9}" destId="{F4BAFFC5-ECDB-44A4-B5B8-902206BE1DC3}" srcOrd="0" destOrd="0" presId="urn:microsoft.com/office/officeart/2009/3/layout/PhasedProcess"/>
    <dgm:cxn modelId="{2CA8ACD5-5D58-4D33-8768-83AA03A930C7}" srcId="{F1F98361-FF4C-483F-98D0-012DA6D96A78}" destId="{3B8D8259-4325-4E1E-83F1-E32DC7D14F69}" srcOrd="1" destOrd="0" parTransId="{FEAC4710-DC8B-4DE0-8861-C7A2FB7F1B68}" sibTransId="{95656925-9031-4F63-953B-A288D7BB36F9}"/>
    <dgm:cxn modelId="{67BF02DA-6FF4-47B1-8B28-952CDBA8A0A6}" type="presOf" srcId="{713B4B88-D2E3-4F02-83E2-D42DB5AA095F}" destId="{28AF32C5-9BF0-46C1-9A51-1FA6156F3FFD}" srcOrd="0" destOrd="0" presId="urn:microsoft.com/office/officeart/2009/3/layout/PhasedProcess"/>
    <dgm:cxn modelId="{DD09F3DA-CB0F-4464-916D-7C8BA949D43D}" type="presOf" srcId="{F1F98361-FF4C-483F-98D0-012DA6D96A78}" destId="{6A4629BF-9916-43C4-A62D-AFCC12426769}" srcOrd="0" destOrd="0" presId="urn:microsoft.com/office/officeart/2009/3/layout/PhasedProcess"/>
    <dgm:cxn modelId="{F91110E4-4A3F-40AC-A93F-80334E8A548A}" srcId="{F1F98361-FF4C-483F-98D0-012DA6D96A78}" destId="{D80FA93B-AE85-47A0-9DFF-959D48BA23BF}" srcOrd="2" destOrd="0" parTransId="{D4C4C85F-A43B-4875-89B3-ADFD2B6CE2C0}" sibTransId="{F060BC11-FB5E-4A29-B0F8-141A40C17DF7}"/>
    <dgm:cxn modelId="{745953E9-B4C9-4D8E-9BD3-97E651956CE4}" srcId="{F1F98361-FF4C-483F-98D0-012DA6D96A78}" destId="{713B4B88-D2E3-4F02-83E2-D42DB5AA095F}" srcOrd="0" destOrd="0" parTransId="{5BE31127-C53C-4FC9-9255-2DFC3DC47B60}" sibTransId="{0F631531-1074-4E6D-A7A8-A38B30D0BEF4}"/>
    <dgm:cxn modelId="{24A4B9F2-20AF-4D7D-B8C3-9C5796C2CCBC}" type="presOf" srcId="{CBD3FB41-755D-4275-95BE-1CE19664A620}" destId="{39D16E6D-FEC0-403C-A326-6B768D8CA695}" srcOrd="0" destOrd="0" presId="urn:microsoft.com/office/officeart/2009/3/layout/PhasedProcess"/>
    <dgm:cxn modelId="{A25BC8F2-D796-4FE3-8FE4-A63BA2A1C6A1}" srcId="{49EF5225-7566-47ED-8087-BF5722B66476}" destId="{CBD3FB41-755D-4275-95BE-1CE19664A620}" srcOrd="2" destOrd="0" parTransId="{7787E0F5-97EB-4309-9FC4-51D19CD556F9}" sibTransId="{935CB08F-469F-46B3-A94B-006C2C1B53E7}"/>
    <dgm:cxn modelId="{29DCFDCC-7C4D-48E7-B018-82E3F3171C74}" type="presParOf" srcId="{A04FF760-BEE5-49C1-B0B5-A4D78F16E3AE}" destId="{EA5E91D2-D73B-4B1D-B157-7430E54BB790}" srcOrd="0" destOrd="0" presId="urn:microsoft.com/office/officeart/2009/3/layout/PhasedProcess"/>
    <dgm:cxn modelId="{7AFB6F4D-91A0-4406-9BF3-FFB74BE8C4D2}" type="presParOf" srcId="{A04FF760-BEE5-49C1-B0B5-A4D78F16E3AE}" destId="{90B1B2B8-A7B0-4022-8576-BB9F9309D586}" srcOrd="1" destOrd="0" presId="urn:microsoft.com/office/officeart/2009/3/layout/PhasedProcess"/>
    <dgm:cxn modelId="{05BC6F7D-AAD4-4D4C-BD8D-80BC750437B3}" type="presParOf" srcId="{A04FF760-BEE5-49C1-B0B5-A4D78F16E3AE}" destId="{C7F975FA-F77C-46F4-B510-2544DC2CE9E3}" srcOrd="2" destOrd="0" presId="urn:microsoft.com/office/officeart/2009/3/layout/PhasedProcess"/>
    <dgm:cxn modelId="{83499187-78BA-4344-A0C8-8FA80142AE0F}" type="presParOf" srcId="{A04FF760-BEE5-49C1-B0B5-A4D78F16E3AE}" destId="{93B8C74E-0FFA-4B02-8C8C-92931C131890}" srcOrd="3" destOrd="0" presId="urn:microsoft.com/office/officeart/2009/3/layout/PhasedProcess"/>
    <dgm:cxn modelId="{685EBF08-549B-42E2-B298-FDAD323F5F42}" type="presParOf" srcId="{A04FF760-BEE5-49C1-B0B5-A4D78F16E3AE}" destId="{833167AE-190D-493B-86EB-83D031568285}" srcOrd="4" destOrd="0" presId="urn:microsoft.com/office/officeart/2009/3/layout/PhasedProcess"/>
    <dgm:cxn modelId="{26C5AE38-1511-4A75-9D57-5CCEC85A2F68}" type="presParOf" srcId="{A04FF760-BEE5-49C1-B0B5-A4D78F16E3AE}" destId="{39D16E6D-FEC0-403C-A326-6B768D8CA695}" srcOrd="5" destOrd="0" presId="urn:microsoft.com/office/officeart/2009/3/layout/PhasedProcess"/>
    <dgm:cxn modelId="{4D42FE86-0F97-4AF5-825F-E751038768BA}" type="presParOf" srcId="{A04FF760-BEE5-49C1-B0B5-A4D78F16E3AE}" destId="{6427634C-BBD6-4230-9B2D-1B72B306A625}" srcOrd="6" destOrd="0" presId="urn:microsoft.com/office/officeart/2009/3/layout/PhasedProcess"/>
    <dgm:cxn modelId="{DB6704EF-F16C-4CA9-BA29-F5BDC4093CC3}" type="presParOf" srcId="{6427634C-BBD6-4230-9B2D-1B72B306A625}" destId="{4D8E7566-2929-421B-8FBD-A47669AEB395}" srcOrd="0" destOrd="0" presId="urn:microsoft.com/office/officeart/2009/3/layout/PhasedProcess"/>
    <dgm:cxn modelId="{CF8DE822-E2DC-4220-BCEC-3DCBF30F1B2C}" type="presParOf" srcId="{6427634C-BBD6-4230-9B2D-1B72B306A625}" destId="{DC61049F-F703-4DE6-A1BA-8893B66C0810}" srcOrd="1" destOrd="0" presId="urn:microsoft.com/office/officeart/2009/3/layout/PhasedProcess"/>
    <dgm:cxn modelId="{538E66D9-B52E-4587-A115-501887CEAD5C}" type="presParOf" srcId="{6427634C-BBD6-4230-9B2D-1B72B306A625}" destId="{935E42B7-6746-47E0-B5D0-19AF2F0BD89D}" srcOrd="2" destOrd="0" presId="urn:microsoft.com/office/officeart/2009/3/layout/PhasedProcess"/>
    <dgm:cxn modelId="{4F69DD5B-4D32-4E47-B4BF-D7DB9B5C32CC}" type="presParOf" srcId="{6427634C-BBD6-4230-9B2D-1B72B306A625}" destId="{EFB12019-FD74-4B8D-B28F-5A4736770D0D}" srcOrd="3" destOrd="0" presId="urn:microsoft.com/office/officeart/2009/3/layout/PhasedProcess"/>
    <dgm:cxn modelId="{FB074853-1D56-4640-8D9D-803C5E529233}" type="presParOf" srcId="{A04FF760-BEE5-49C1-B0B5-A4D78F16E3AE}" destId="{A60AF264-8A89-4584-ADD8-19E34823B1F0}" srcOrd="7" destOrd="0" presId="urn:microsoft.com/office/officeart/2009/3/layout/PhasedProcess"/>
    <dgm:cxn modelId="{86800268-C21C-4B69-A21D-F8D008C693C3}" type="presParOf" srcId="{A60AF264-8A89-4584-ADD8-19E34823B1F0}" destId="{28AF32C5-9BF0-46C1-9A51-1FA6156F3FFD}" srcOrd="0" destOrd="0" presId="urn:microsoft.com/office/officeart/2009/3/layout/PhasedProcess"/>
    <dgm:cxn modelId="{C511071F-1010-4180-A71A-4B9E250D920D}" type="presParOf" srcId="{A60AF264-8A89-4584-ADD8-19E34823B1F0}" destId="{E7354227-1F4D-4DD1-A278-04CB5E644D9B}" srcOrd="1" destOrd="0" presId="urn:microsoft.com/office/officeart/2009/3/layout/PhasedProcess"/>
    <dgm:cxn modelId="{7A3D6FF6-851D-4965-9853-FE1DF8F58698}" type="presParOf" srcId="{A60AF264-8A89-4584-ADD8-19E34823B1F0}" destId="{B9279482-816B-467F-859F-8A8EF4D7D98C}" srcOrd="2" destOrd="0" presId="urn:microsoft.com/office/officeart/2009/3/layout/PhasedProcess"/>
    <dgm:cxn modelId="{F19C33C9-ECDC-4953-BEDA-EEC0DB6719C4}" type="presParOf" srcId="{A60AF264-8A89-4584-ADD8-19E34823B1F0}" destId="{FD79EEF0-505C-44E5-ACD0-9BBC078FF164}" srcOrd="3" destOrd="0" presId="urn:microsoft.com/office/officeart/2009/3/layout/PhasedProcess"/>
    <dgm:cxn modelId="{834D2CA9-E6BF-452A-AF36-DB67B070BC65}" type="presParOf" srcId="{A60AF264-8A89-4584-ADD8-19E34823B1F0}" destId="{CDB76EA8-BBAA-42A9-9E88-F02414440AC0}" srcOrd="4" destOrd="0" presId="urn:microsoft.com/office/officeart/2009/3/layout/PhasedProcess"/>
    <dgm:cxn modelId="{8F646B58-A55C-4AF8-B7F8-5CAF83809665}" type="presParOf" srcId="{A60AF264-8A89-4584-ADD8-19E34823B1F0}" destId="{093D5CA0-1C42-4DB3-8C3B-D01A34EBD7FA}" srcOrd="5" destOrd="0" presId="urn:microsoft.com/office/officeart/2009/3/layout/PhasedProcess"/>
    <dgm:cxn modelId="{37099BFA-77B1-492A-9E38-6C0DFD690ABE}" type="presParOf" srcId="{A04FF760-BEE5-49C1-B0B5-A4D78F16E3AE}" destId="{F4BAFFC5-ECDB-44A4-B5B8-902206BE1DC3}" srcOrd="8" destOrd="0" presId="urn:microsoft.com/office/officeart/2009/3/layout/PhasedProcess"/>
    <dgm:cxn modelId="{2F7B7AC4-76F2-4C0D-B99B-9CB0F60F20F6}" type="presParOf" srcId="{A04FF760-BEE5-49C1-B0B5-A4D78F16E3AE}" destId="{6A4629BF-9916-43C4-A62D-AFCC12426769}"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A6643D-C059-4C48-A817-B978D2BC5AC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F759E112-CB81-4E1F-8DFB-F09E4E3EC97C}">
      <dgm:prSet/>
      <dgm:spPr/>
      <dgm:t>
        <a:bodyPr/>
        <a:lstStyle/>
        <a:p>
          <a:r>
            <a:rPr lang="en-AU" dirty="0"/>
            <a:t>Awareness/understanding of AEDC in the sector is patchy: very strong among some principals who use the data strategically, almost zero awareness among other principals. Investment in a larger survey could test this</a:t>
          </a:r>
          <a:endParaRPr lang="en-US" dirty="0"/>
        </a:p>
      </dgm:t>
    </dgm:pt>
    <dgm:pt modelId="{AEAE56E8-E549-4BA2-A06C-B29C629E896A}" type="parTrans" cxnId="{7474CE25-804A-48BC-B1FB-397D9754EC18}">
      <dgm:prSet/>
      <dgm:spPr/>
      <dgm:t>
        <a:bodyPr/>
        <a:lstStyle/>
        <a:p>
          <a:endParaRPr lang="en-US"/>
        </a:p>
      </dgm:t>
    </dgm:pt>
    <dgm:pt modelId="{44C05045-8B20-4FE5-9903-645F19787F4E}" type="sibTrans" cxnId="{7474CE25-804A-48BC-B1FB-397D9754EC18}">
      <dgm:prSet/>
      <dgm:spPr/>
      <dgm:t>
        <a:bodyPr/>
        <a:lstStyle/>
        <a:p>
          <a:endParaRPr lang="en-US"/>
        </a:p>
      </dgm:t>
    </dgm:pt>
    <dgm:pt modelId="{E47137D1-BF4D-4889-AB7E-F582EE36D599}">
      <dgm:prSet/>
      <dgm:spPr/>
      <dgm:t>
        <a:bodyPr/>
        <a:lstStyle/>
        <a:p>
          <a:r>
            <a:rPr lang="en-US" dirty="0"/>
            <a:t>AEDC resources need translating and </a:t>
          </a:r>
          <a:r>
            <a:rPr lang="en-US" dirty="0" err="1"/>
            <a:t>customising</a:t>
          </a:r>
          <a:r>
            <a:rPr lang="en-US" dirty="0"/>
            <a:t>, especially for parents and community </a:t>
          </a:r>
          <a:r>
            <a:rPr lang="en-US" dirty="0" err="1"/>
            <a:t>organisations</a:t>
          </a:r>
          <a:endParaRPr lang="en-US" dirty="0"/>
        </a:p>
      </dgm:t>
    </dgm:pt>
    <dgm:pt modelId="{6C3024C5-C356-4E5D-9409-097F0A931C49}" type="parTrans" cxnId="{31183E70-5B5C-4BA6-85B1-AC988761D5F5}">
      <dgm:prSet/>
      <dgm:spPr/>
      <dgm:t>
        <a:bodyPr/>
        <a:lstStyle/>
        <a:p>
          <a:endParaRPr lang="en-US"/>
        </a:p>
      </dgm:t>
    </dgm:pt>
    <dgm:pt modelId="{0B367253-4056-4A00-BB16-155BCEA6FB17}" type="sibTrans" cxnId="{31183E70-5B5C-4BA6-85B1-AC988761D5F5}">
      <dgm:prSet/>
      <dgm:spPr/>
      <dgm:t>
        <a:bodyPr/>
        <a:lstStyle/>
        <a:p>
          <a:endParaRPr lang="en-US"/>
        </a:p>
      </dgm:t>
    </dgm:pt>
    <dgm:pt modelId="{51204E4C-F31D-4B83-AC38-13063EF40AFB}">
      <dgm:prSet/>
      <dgm:spPr/>
      <dgm:t>
        <a:bodyPr/>
        <a:lstStyle/>
        <a:p>
          <a:r>
            <a:rPr lang="en-AU"/>
            <a:t>The presentation and dissemination of AEDC data needs to systematically expand beyond the domain of education: to health, community services, and more importantly, </a:t>
          </a:r>
          <a:r>
            <a:rPr lang="en-AU" b="1"/>
            <a:t>parents and caregivers </a:t>
          </a:r>
          <a:r>
            <a:rPr lang="en-AU"/>
            <a:t>(as first teachers)</a:t>
          </a:r>
          <a:endParaRPr lang="en-US"/>
        </a:p>
      </dgm:t>
    </dgm:pt>
    <dgm:pt modelId="{1FB8C9A3-B5E8-4608-842C-EA3D5ED8E442}" type="parTrans" cxnId="{97AEC323-63A7-4E95-BD69-467DF9E9ED15}">
      <dgm:prSet/>
      <dgm:spPr/>
      <dgm:t>
        <a:bodyPr/>
        <a:lstStyle/>
        <a:p>
          <a:endParaRPr lang="en-US"/>
        </a:p>
      </dgm:t>
    </dgm:pt>
    <dgm:pt modelId="{A1DDC2AE-23C5-44C7-9CB6-B78EE8818E11}" type="sibTrans" cxnId="{97AEC323-63A7-4E95-BD69-467DF9E9ED15}">
      <dgm:prSet/>
      <dgm:spPr/>
      <dgm:t>
        <a:bodyPr/>
        <a:lstStyle/>
        <a:p>
          <a:endParaRPr lang="en-US"/>
        </a:p>
      </dgm:t>
    </dgm:pt>
    <dgm:pt modelId="{4B829541-FD65-447B-990D-1B2CB75C3709}" type="pres">
      <dgm:prSet presAssocID="{F7A6643D-C059-4C48-A817-B978D2BC5AC5}" presName="linear" presStyleCnt="0">
        <dgm:presLayoutVars>
          <dgm:animLvl val="lvl"/>
          <dgm:resizeHandles val="exact"/>
        </dgm:presLayoutVars>
      </dgm:prSet>
      <dgm:spPr/>
    </dgm:pt>
    <dgm:pt modelId="{2A64EDB4-670D-4DF0-B2BD-1576F0216C12}" type="pres">
      <dgm:prSet presAssocID="{F759E112-CB81-4E1F-8DFB-F09E4E3EC97C}" presName="parentText" presStyleLbl="node1" presStyleIdx="0" presStyleCnt="3">
        <dgm:presLayoutVars>
          <dgm:chMax val="0"/>
          <dgm:bulletEnabled val="1"/>
        </dgm:presLayoutVars>
      </dgm:prSet>
      <dgm:spPr/>
    </dgm:pt>
    <dgm:pt modelId="{1BE620A6-2D49-4F15-A168-A5B34AE43C68}" type="pres">
      <dgm:prSet presAssocID="{44C05045-8B20-4FE5-9903-645F19787F4E}" presName="spacer" presStyleCnt="0"/>
      <dgm:spPr/>
    </dgm:pt>
    <dgm:pt modelId="{6CB9F781-96AF-4397-94A8-4BDE9601E057}" type="pres">
      <dgm:prSet presAssocID="{E47137D1-BF4D-4889-AB7E-F582EE36D599}" presName="parentText" presStyleLbl="node1" presStyleIdx="1" presStyleCnt="3">
        <dgm:presLayoutVars>
          <dgm:chMax val="0"/>
          <dgm:bulletEnabled val="1"/>
        </dgm:presLayoutVars>
      </dgm:prSet>
      <dgm:spPr/>
    </dgm:pt>
    <dgm:pt modelId="{8454580E-8147-4334-A150-A373F8417BD4}" type="pres">
      <dgm:prSet presAssocID="{0B367253-4056-4A00-BB16-155BCEA6FB17}" presName="spacer" presStyleCnt="0"/>
      <dgm:spPr/>
    </dgm:pt>
    <dgm:pt modelId="{D1F829EB-2638-42EE-A979-E805B799F331}" type="pres">
      <dgm:prSet presAssocID="{51204E4C-F31D-4B83-AC38-13063EF40AFB}" presName="parentText" presStyleLbl="node1" presStyleIdx="2" presStyleCnt="3">
        <dgm:presLayoutVars>
          <dgm:chMax val="0"/>
          <dgm:bulletEnabled val="1"/>
        </dgm:presLayoutVars>
      </dgm:prSet>
      <dgm:spPr/>
    </dgm:pt>
  </dgm:ptLst>
  <dgm:cxnLst>
    <dgm:cxn modelId="{97AEC323-63A7-4E95-BD69-467DF9E9ED15}" srcId="{F7A6643D-C059-4C48-A817-B978D2BC5AC5}" destId="{51204E4C-F31D-4B83-AC38-13063EF40AFB}" srcOrd="2" destOrd="0" parTransId="{1FB8C9A3-B5E8-4608-842C-EA3D5ED8E442}" sibTransId="{A1DDC2AE-23C5-44C7-9CB6-B78EE8818E11}"/>
    <dgm:cxn modelId="{7474CE25-804A-48BC-B1FB-397D9754EC18}" srcId="{F7A6643D-C059-4C48-A817-B978D2BC5AC5}" destId="{F759E112-CB81-4E1F-8DFB-F09E4E3EC97C}" srcOrd="0" destOrd="0" parTransId="{AEAE56E8-E549-4BA2-A06C-B29C629E896A}" sibTransId="{44C05045-8B20-4FE5-9903-645F19787F4E}"/>
    <dgm:cxn modelId="{31183E70-5B5C-4BA6-85B1-AC988761D5F5}" srcId="{F7A6643D-C059-4C48-A817-B978D2BC5AC5}" destId="{E47137D1-BF4D-4889-AB7E-F582EE36D599}" srcOrd="1" destOrd="0" parTransId="{6C3024C5-C356-4E5D-9409-097F0A931C49}" sibTransId="{0B367253-4056-4A00-BB16-155BCEA6FB17}"/>
    <dgm:cxn modelId="{2DD53481-7A90-4EA5-99CE-E692921BC4B4}" type="presOf" srcId="{F759E112-CB81-4E1F-8DFB-F09E4E3EC97C}" destId="{2A64EDB4-670D-4DF0-B2BD-1576F0216C12}" srcOrd="0" destOrd="0" presId="urn:microsoft.com/office/officeart/2005/8/layout/vList2"/>
    <dgm:cxn modelId="{AC2EB08C-0757-4F53-B0B1-D88F30E0E2D7}" type="presOf" srcId="{E47137D1-BF4D-4889-AB7E-F582EE36D599}" destId="{6CB9F781-96AF-4397-94A8-4BDE9601E057}" srcOrd="0" destOrd="0" presId="urn:microsoft.com/office/officeart/2005/8/layout/vList2"/>
    <dgm:cxn modelId="{4D35BADD-A168-40C1-AA11-C887E01563C2}" type="presOf" srcId="{F7A6643D-C059-4C48-A817-B978D2BC5AC5}" destId="{4B829541-FD65-447B-990D-1B2CB75C3709}" srcOrd="0" destOrd="0" presId="urn:microsoft.com/office/officeart/2005/8/layout/vList2"/>
    <dgm:cxn modelId="{3642BEE6-9A01-4557-8E06-112DC4BF30B5}" type="presOf" srcId="{51204E4C-F31D-4B83-AC38-13063EF40AFB}" destId="{D1F829EB-2638-42EE-A979-E805B799F331}" srcOrd="0" destOrd="0" presId="urn:microsoft.com/office/officeart/2005/8/layout/vList2"/>
    <dgm:cxn modelId="{0EA56802-9860-41EA-8879-300D357E3B7E}" type="presParOf" srcId="{4B829541-FD65-447B-990D-1B2CB75C3709}" destId="{2A64EDB4-670D-4DF0-B2BD-1576F0216C12}" srcOrd="0" destOrd="0" presId="urn:microsoft.com/office/officeart/2005/8/layout/vList2"/>
    <dgm:cxn modelId="{FC20AB5C-CFD4-488D-B8AA-5235BE042B8C}" type="presParOf" srcId="{4B829541-FD65-447B-990D-1B2CB75C3709}" destId="{1BE620A6-2D49-4F15-A168-A5B34AE43C68}" srcOrd="1" destOrd="0" presId="urn:microsoft.com/office/officeart/2005/8/layout/vList2"/>
    <dgm:cxn modelId="{DF0E4A0E-5419-471F-8036-EA98EB6AF943}" type="presParOf" srcId="{4B829541-FD65-447B-990D-1B2CB75C3709}" destId="{6CB9F781-96AF-4397-94A8-4BDE9601E057}" srcOrd="2" destOrd="0" presId="urn:microsoft.com/office/officeart/2005/8/layout/vList2"/>
    <dgm:cxn modelId="{17C61619-33FF-4FB7-995F-9EECD2883BF2}" type="presParOf" srcId="{4B829541-FD65-447B-990D-1B2CB75C3709}" destId="{8454580E-8147-4334-A150-A373F8417BD4}" srcOrd="3" destOrd="0" presId="urn:microsoft.com/office/officeart/2005/8/layout/vList2"/>
    <dgm:cxn modelId="{4F4607B5-1A97-4161-97DA-711308AC5C6C}" type="presParOf" srcId="{4B829541-FD65-447B-990D-1B2CB75C3709}" destId="{D1F829EB-2638-42EE-A979-E805B799F33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A097CF-DC87-49C3-B2C3-EBCBBB9B67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B66395-0004-4506-9968-3DB13F4F921E}">
      <dgm:prSet/>
      <dgm:spPr/>
      <dgm:t>
        <a:bodyPr/>
        <a:lstStyle/>
        <a:p>
          <a:r>
            <a:rPr lang="en-AU" dirty="0"/>
            <a:t>Strengths-based principles should not blinker needs-based realities</a:t>
          </a:r>
          <a:endParaRPr lang="en-US" dirty="0"/>
        </a:p>
      </dgm:t>
    </dgm:pt>
    <dgm:pt modelId="{30EF5240-986A-4BB2-B972-B3C1DE001020}" type="parTrans" cxnId="{E3382E13-267A-4327-A720-114032411B79}">
      <dgm:prSet/>
      <dgm:spPr/>
      <dgm:t>
        <a:bodyPr/>
        <a:lstStyle/>
        <a:p>
          <a:endParaRPr lang="en-US"/>
        </a:p>
      </dgm:t>
    </dgm:pt>
    <dgm:pt modelId="{761F6F29-3C7C-488B-BC2F-543FA2AD20E4}" type="sibTrans" cxnId="{E3382E13-267A-4327-A720-114032411B79}">
      <dgm:prSet/>
      <dgm:spPr/>
      <dgm:t>
        <a:bodyPr/>
        <a:lstStyle/>
        <a:p>
          <a:endParaRPr lang="en-US"/>
        </a:p>
      </dgm:t>
    </dgm:pt>
    <dgm:pt modelId="{CD17856F-853E-4C41-96D6-D6E4A958A6B8}" type="pres">
      <dgm:prSet presAssocID="{41A097CF-DC87-49C3-B2C3-EBCBBB9B67F0}" presName="linear" presStyleCnt="0">
        <dgm:presLayoutVars>
          <dgm:animLvl val="lvl"/>
          <dgm:resizeHandles val="exact"/>
        </dgm:presLayoutVars>
      </dgm:prSet>
      <dgm:spPr/>
    </dgm:pt>
    <dgm:pt modelId="{35FB0CAC-D56F-41D9-B914-35AC5B80FB2E}" type="pres">
      <dgm:prSet presAssocID="{D6B66395-0004-4506-9968-3DB13F4F921E}" presName="parentText" presStyleLbl="node1" presStyleIdx="0" presStyleCnt="1">
        <dgm:presLayoutVars>
          <dgm:chMax val="0"/>
          <dgm:bulletEnabled val="1"/>
        </dgm:presLayoutVars>
      </dgm:prSet>
      <dgm:spPr/>
    </dgm:pt>
  </dgm:ptLst>
  <dgm:cxnLst>
    <dgm:cxn modelId="{E3382E13-267A-4327-A720-114032411B79}" srcId="{41A097CF-DC87-49C3-B2C3-EBCBBB9B67F0}" destId="{D6B66395-0004-4506-9968-3DB13F4F921E}" srcOrd="0" destOrd="0" parTransId="{30EF5240-986A-4BB2-B972-B3C1DE001020}" sibTransId="{761F6F29-3C7C-488B-BC2F-543FA2AD20E4}"/>
    <dgm:cxn modelId="{34166823-DFC0-41D0-B28F-B86C6FDD221B}" type="presOf" srcId="{D6B66395-0004-4506-9968-3DB13F4F921E}" destId="{35FB0CAC-D56F-41D9-B914-35AC5B80FB2E}" srcOrd="0" destOrd="0" presId="urn:microsoft.com/office/officeart/2005/8/layout/vList2"/>
    <dgm:cxn modelId="{9D42AEE1-C5B8-4B8F-A977-FBBD49DD3271}" type="presOf" srcId="{41A097CF-DC87-49C3-B2C3-EBCBBB9B67F0}" destId="{CD17856F-853E-4C41-96D6-D6E4A958A6B8}" srcOrd="0" destOrd="0" presId="urn:microsoft.com/office/officeart/2005/8/layout/vList2"/>
    <dgm:cxn modelId="{30F0C7EB-9EC0-4D5F-8760-771CB2196B3F}" type="presParOf" srcId="{CD17856F-853E-4C41-96D6-D6E4A958A6B8}" destId="{35FB0CAC-D56F-41D9-B914-35AC5B80FB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A097CF-DC87-49C3-B2C3-EBCBBB9B67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8C29A5-CBC7-441D-A36C-CDAE2C10DE4D}">
      <dgm:prSet/>
      <dgm:spPr/>
      <dgm:t>
        <a:bodyPr/>
        <a:lstStyle/>
        <a:p>
          <a:r>
            <a:rPr lang="en-AU" dirty="0"/>
            <a:t>Local level results disputed as being too favourable, or overlooking challenges</a:t>
          </a:r>
          <a:endParaRPr lang="en-US" dirty="0"/>
        </a:p>
      </dgm:t>
    </dgm:pt>
    <dgm:pt modelId="{FE359414-985A-4F7E-B6AB-664C9C6463F1}" type="parTrans" cxnId="{7704996A-646B-4B07-971D-EB4D5E08C298}">
      <dgm:prSet/>
      <dgm:spPr/>
      <dgm:t>
        <a:bodyPr/>
        <a:lstStyle/>
        <a:p>
          <a:endParaRPr lang="en-US"/>
        </a:p>
      </dgm:t>
    </dgm:pt>
    <dgm:pt modelId="{29320DE3-B64F-4D63-9A22-EA65D81C9337}" type="sibTrans" cxnId="{7704996A-646B-4B07-971D-EB4D5E08C298}">
      <dgm:prSet/>
      <dgm:spPr/>
      <dgm:t>
        <a:bodyPr/>
        <a:lstStyle/>
        <a:p>
          <a:endParaRPr lang="en-US"/>
        </a:p>
      </dgm:t>
    </dgm:pt>
    <dgm:pt modelId="{D269E49B-9F3C-44B8-B466-114C987D7E91}">
      <dgm:prSet/>
      <dgm:spPr/>
      <dgm:t>
        <a:bodyPr/>
        <a:lstStyle/>
        <a:p>
          <a:r>
            <a:rPr lang="en-AU" dirty="0"/>
            <a:t>AEDC is too narrow as it lacks a cultural dimension</a:t>
          </a:r>
          <a:endParaRPr lang="en-US" dirty="0"/>
        </a:p>
      </dgm:t>
    </dgm:pt>
    <dgm:pt modelId="{D4BA267F-7440-44EC-8C57-3AB1112A190D}" type="parTrans" cxnId="{AC7B5BAC-98F7-4E6C-B7AF-E33E544C8724}">
      <dgm:prSet/>
      <dgm:spPr/>
      <dgm:t>
        <a:bodyPr/>
        <a:lstStyle/>
        <a:p>
          <a:endParaRPr lang="en-US"/>
        </a:p>
      </dgm:t>
    </dgm:pt>
    <dgm:pt modelId="{496BB991-6417-4319-A5B7-D9B5EF2194AE}" type="sibTrans" cxnId="{AC7B5BAC-98F7-4E6C-B7AF-E33E544C8724}">
      <dgm:prSet/>
      <dgm:spPr/>
      <dgm:t>
        <a:bodyPr/>
        <a:lstStyle/>
        <a:p>
          <a:endParaRPr lang="en-US"/>
        </a:p>
      </dgm:t>
    </dgm:pt>
    <dgm:pt modelId="{89895779-AA88-493B-BAC5-08EEB5535791}">
      <dgm:prSet/>
      <dgm:spPr/>
      <dgm:t>
        <a:bodyPr/>
        <a:lstStyle/>
        <a:p>
          <a:r>
            <a:rPr lang="en-AU" dirty="0"/>
            <a:t>Up to 2 year waiting list for allied health services</a:t>
          </a:r>
        </a:p>
      </dgm:t>
    </dgm:pt>
    <dgm:pt modelId="{185E5709-88A6-4DB9-9D30-F9DA6BAD5671}" type="parTrans" cxnId="{048B8476-5F7C-4B98-8F54-C7688C6C1D5B}">
      <dgm:prSet/>
      <dgm:spPr/>
      <dgm:t>
        <a:bodyPr/>
        <a:lstStyle/>
        <a:p>
          <a:endParaRPr lang="en-AU"/>
        </a:p>
      </dgm:t>
    </dgm:pt>
    <dgm:pt modelId="{2E067FFB-063B-4492-8BF1-33804AEA78C3}" type="sibTrans" cxnId="{048B8476-5F7C-4B98-8F54-C7688C6C1D5B}">
      <dgm:prSet/>
      <dgm:spPr/>
      <dgm:t>
        <a:bodyPr/>
        <a:lstStyle/>
        <a:p>
          <a:endParaRPr lang="en-AU"/>
        </a:p>
      </dgm:t>
    </dgm:pt>
    <dgm:pt modelId="{CD17856F-853E-4C41-96D6-D6E4A958A6B8}" type="pres">
      <dgm:prSet presAssocID="{41A097CF-DC87-49C3-B2C3-EBCBBB9B67F0}" presName="linear" presStyleCnt="0">
        <dgm:presLayoutVars>
          <dgm:animLvl val="lvl"/>
          <dgm:resizeHandles val="exact"/>
        </dgm:presLayoutVars>
      </dgm:prSet>
      <dgm:spPr/>
    </dgm:pt>
    <dgm:pt modelId="{6F2CECF5-CC11-4736-9481-8B709B847CE1}" type="pres">
      <dgm:prSet presAssocID="{F78C29A5-CBC7-441D-A36C-CDAE2C10DE4D}" presName="parentText" presStyleLbl="node1" presStyleIdx="0" presStyleCnt="3">
        <dgm:presLayoutVars>
          <dgm:chMax val="0"/>
          <dgm:bulletEnabled val="1"/>
        </dgm:presLayoutVars>
      </dgm:prSet>
      <dgm:spPr/>
    </dgm:pt>
    <dgm:pt modelId="{E43FEFD9-A583-4471-9501-198682819FC5}" type="pres">
      <dgm:prSet presAssocID="{29320DE3-B64F-4D63-9A22-EA65D81C9337}" presName="spacer" presStyleCnt="0"/>
      <dgm:spPr/>
    </dgm:pt>
    <dgm:pt modelId="{BB1AC154-E31B-4405-8259-3DD11323B86A}" type="pres">
      <dgm:prSet presAssocID="{D269E49B-9F3C-44B8-B466-114C987D7E91}" presName="parentText" presStyleLbl="node1" presStyleIdx="1" presStyleCnt="3">
        <dgm:presLayoutVars>
          <dgm:chMax val="0"/>
          <dgm:bulletEnabled val="1"/>
        </dgm:presLayoutVars>
      </dgm:prSet>
      <dgm:spPr/>
    </dgm:pt>
    <dgm:pt modelId="{1C9D648F-E7BF-401A-9F2E-F43AD1A2F2F8}" type="pres">
      <dgm:prSet presAssocID="{496BB991-6417-4319-A5B7-D9B5EF2194AE}" presName="spacer" presStyleCnt="0"/>
      <dgm:spPr/>
    </dgm:pt>
    <dgm:pt modelId="{A455AA86-193F-4164-AAA3-BD4E8E6C1DD6}" type="pres">
      <dgm:prSet presAssocID="{89895779-AA88-493B-BAC5-08EEB5535791}" presName="parentText" presStyleLbl="node1" presStyleIdx="2" presStyleCnt="3">
        <dgm:presLayoutVars>
          <dgm:chMax val="0"/>
          <dgm:bulletEnabled val="1"/>
        </dgm:presLayoutVars>
      </dgm:prSet>
      <dgm:spPr/>
    </dgm:pt>
  </dgm:ptLst>
  <dgm:cxnLst>
    <dgm:cxn modelId="{7704996A-646B-4B07-971D-EB4D5E08C298}" srcId="{41A097CF-DC87-49C3-B2C3-EBCBBB9B67F0}" destId="{F78C29A5-CBC7-441D-A36C-CDAE2C10DE4D}" srcOrd="0" destOrd="0" parTransId="{FE359414-985A-4F7E-B6AB-664C9C6463F1}" sibTransId="{29320DE3-B64F-4D63-9A22-EA65D81C9337}"/>
    <dgm:cxn modelId="{048B8476-5F7C-4B98-8F54-C7688C6C1D5B}" srcId="{41A097CF-DC87-49C3-B2C3-EBCBBB9B67F0}" destId="{89895779-AA88-493B-BAC5-08EEB5535791}" srcOrd="2" destOrd="0" parTransId="{185E5709-88A6-4DB9-9D30-F9DA6BAD5671}" sibTransId="{2E067FFB-063B-4492-8BF1-33804AEA78C3}"/>
    <dgm:cxn modelId="{9B152E7F-C819-4861-B08F-05DD045A7883}" type="presOf" srcId="{D269E49B-9F3C-44B8-B466-114C987D7E91}" destId="{BB1AC154-E31B-4405-8259-3DD11323B86A}" srcOrd="0" destOrd="0" presId="urn:microsoft.com/office/officeart/2005/8/layout/vList2"/>
    <dgm:cxn modelId="{AC7B5BAC-98F7-4E6C-B7AF-E33E544C8724}" srcId="{41A097CF-DC87-49C3-B2C3-EBCBBB9B67F0}" destId="{D269E49B-9F3C-44B8-B466-114C987D7E91}" srcOrd="1" destOrd="0" parTransId="{D4BA267F-7440-44EC-8C57-3AB1112A190D}" sibTransId="{496BB991-6417-4319-A5B7-D9B5EF2194AE}"/>
    <dgm:cxn modelId="{9D42AEE1-C5B8-4B8F-A977-FBBD49DD3271}" type="presOf" srcId="{41A097CF-DC87-49C3-B2C3-EBCBBB9B67F0}" destId="{CD17856F-853E-4C41-96D6-D6E4A958A6B8}" srcOrd="0" destOrd="0" presId="urn:microsoft.com/office/officeart/2005/8/layout/vList2"/>
    <dgm:cxn modelId="{3C7B16E8-8CDE-45B9-836B-485F64F0F91C}" type="presOf" srcId="{F78C29A5-CBC7-441D-A36C-CDAE2C10DE4D}" destId="{6F2CECF5-CC11-4736-9481-8B709B847CE1}" srcOrd="0" destOrd="0" presId="urn:microsoft.com/office/officeart/2005/8/layout/vList2"/>
    <dgm:cxn modelId="{B1794AF4-A836-4F56-9F9C-E4D52D17CA28}" type="presOf" srcId="{89895779-AA88-493B-BAC5-08EEB5535791}" destId="{A455AA86-193F-4164-AAA3-BD4E8E6C1DD6}" srcOrd="0" destOrd="0" presId="urn:microsoft.com/office/officeart/2005/8/layout/vList2"/>
    <dgm:cxn modelId="{0541625A-9CD8-46AB-940B-14078DA933B8}" type="presParOf" srcId="{CD17856F-853E-4C41-96D6-D6E4A958A6B8}" destId="{6F2CECF5-CC11-4736-9481-8B709B847CE1}" srcOrd="0" destOrd="0" presId="urn:microsoft.com/office/officeart/2005/8/layout/vList2"/>
    <dgm:cxn modelId="{34E86150-2870-47B5-B7FF-BE4DE082AFED}" type="presParOf" srcId="{CD17856F-853E-4C41-96D6-D6E4A958A6B8}" destId="{E43FEFD9-A583-4471-9501-198682819FC5}" srcOrd="1" destOrd="0" presId="urn:microsoft.com/office/officeart/2005/8/layout/vList2"/>
    <dgm:cxn modelId="{4C887E8A-4B5C-4BD2-9FAD-CFF90ACCCF06}" type="presParOf" srcId="{CD17856F-853E-4C41-96D6-D6E4A958A6B8}" destId="{BB1AC154-E31B-4405-8259-3DD11323B86A}" srcOrd="2" destOrd="0" presId="urn:microsoft.com/office/officeart/2005/8/layout/vList2"/>
    <dgm:cxn modelId="{4D616965-B222-40DD-A4A6-2E40A1EAED91}" type="presParOf" srcId="{CD17856F-853E-4C41-96D6-D6E4A958A6B8}" destId="{1C9D648F-E7BF-401A-9F2E-F43AD1A2F2F8}" srcOrd="3" destOrd="0" presId="urn:microsoft.com/office/officeart/2005/8/layout/vList2"/>
    <dgm:cxn modelId="{C1FD3C16-E87F-48FB-AA9B-D4F9A8402A77}" type="presParOf" srcId="{CD17856F-853E-4C41-96D6-D6E4A958A6B8}" destId="{A455AA86-193F-4164-AAA3-BD4E8E6C1D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A097CF-DC87-49C3-B2C3-EBCBBB9B67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84D60E-1E3C-428A-B0FA-0512E847278F}">
      <dgm:prSet/>
      <dgm:spPr/>
      <dgm:t>
        <a:bodyPr/>
        <a:lstStyle/>
        <a:p>
          <a:r>
            <a:rPr lang="en-AU" dirty="0"/>
            <a:t>Educators want to get together f2f for professional development</a:t>
          </a:r>
          <a:endParaRPr lang="en-US" dirty="0"/>
        </a:p>
      </dgm:t>
    </dgm:pt>
    <dgm:pt modelId="{BCE61330-82F8-409C-8726-C01BCE71848A}" type="parTrans" cxnId="{9A78BA0D-CF89-4EE4-ACDC-5904EF1640C8}">
      <dgm:prSet/>
      <dgm:spPr/>
      <dgm:t>
        <a:bodyPr/>
        <a:lstStyle/>
        <a:p>
          <a:endParaRPr lang="en-US"/>
        </a:p>
      </dgm:t>
    </dgm:pt>
    <dgm:pt modelId="{5B818444-10A5-4B1A-B4E1-C5464A0C4724}" type="sibTrans" cxnId="{9A78BA0D-CF89-4EE4-ACDC-5904EF1640C8}">
      <dgm:prSet/>
      <dgm:spPr/>
      <dgm:t>
        <a:bodyPr/>
        <a:lstStyle/>
        <a:p>
          <a:endParaRPr lang="en-US"/>
        </a:p>
      </dgm:t>
    </dgm:pt>
    <dgm:pt modelId="{D6B66395-0004-4506-9968-3DB13F4F921E}">
      <dgm:prSet/>
      <dgm:spPr/>
      <dgm:t>
        <a:bodyPr/>
        <a:lstStyle/>
        <a:p>
          <a:r>
            <a:rPr lang="en-AU" dirty="0"/>
            <a:t>Parents are not getting information about AEDC</a:t>
          </a:r>
          <a:endParaRPr lang="en-US" dirty="0"/>
        </a:p>
      </dgm:t>
    </dgm:pt>
    <dgm:pt modelId="{30EF5240-986A-4BB2-B972-B3C1DE001020}" type="parTrans" cxnId="{E3382E13-267A-4327-A720-114032411B79}">
      <dgm:prSet/>
      <dgm:spPr/>
      <dgm:t>
        <a:bodyPr/>
        <a:lstStyle/>
        <a:p>
          <a:endParaRPr lang="en-US"/>
        </a:p>
      </dgm:t>
    </dgm:pt>
    <dgm:pt modelId="{761F6F29-3C7C-488B-BC2F-543FA2AD20E4}" type="sibTrans" cxnId="{E3382E13-267A-4327-A720-114032411B79}">
      <dgm:prSet/>
      <dgm:spPr/>
      <dgm:t>
        <a:bodyPr/>
        <a:lstStyle/>
        <a:p>
          <a:endParaRPr lang="en-US"/>
        </a:p>
      </dgm:t>
    </dgm:pt>
    <dgm:pt modelId="{F78C29A5-CBC7-441D-A36C-CDAE2C10DE4D}">
      <dgm:prSet/>
      <dgm:spPr/>
      <dgm:t>
        <a:bodyPr/>
        <a:lstStyle/>
        <a:p>
          <a:r>
            <a:rPr lang="en-AU" dirty="0"/>
            <a:t>AEDC is too often a one-off event, then forgotten</a:t>
          </a:r>
          <a:endParaRPr lang="en-US" dirty="0"/>
        </a:p>
      </dgm:t>
    </dgm:pt>
    <dgm:pt modelId="{FE359414-985A-4F7E-B6AB-664C9C6463F1}" type="parTrans" cxnId="{7704996A-646B-4B07-971D-EB4D5E08C298}">
      <dgm:prSet/>
      <dgm:spPr/>
      <dgm:t>
        <a:bodyPr/>
        <a:lstStyle/>
        <a:p>
          <a:endParaRPr lang="en-US"/>
        </a:p>
      </dgm:t>
    </dgm:pt>
    <dgm:pt modelId="{29320DE3-B64F-4D63-9A22-EA65D81C9337}" type="sibTrans" cxnId="{7704996A-646B-4B07-971D-EB4D5E08C298}">
      <dgm:prSet/>
      <dgm:spPr/>
      <dgm:t>
        <a:bodyPr/>
        <a:lstStyle/>
        <a:p>
          <a:endParaRPr lang="en-US"/>
        </a:p>
      </dgm:t>
    </dgm:pt>
    <dgm:pt modelId="{D269E49B-9F3C-44B8-B466-114C987D7E91}">
      <dgm:prSet/>
      <dgm:spPr/>
      <dgm:t>
        <a:bodyPr/>
        <a:lstStyle/>
        <a:p>
          <a:r>
            <a:rPr lang="en-US" dirty="0"/>
            <a:t>Greater care must be taken in avoiding value judgements (</a:t>
          </a:r>
          <a:r>
            <a:rPr lang="en-US" dirty="0" err="1"/>
            <a:t>rigour</a:t>
          </a:r>
          <a:r>
            <a:rPr lang="en-US" dirty="0"/>
            <a:t> in PD training)</a:t>
          </a:r>
        </a:p>
      </dgm:t>
    </dgm:pt>
    <dgm:pt modelId="{D4BA267F-7440-44EC-8C57-3AB1112A190D}" type="parTrans" cxnId="{AC7B5BAC-98F7-4E6C-B7AF-E33E544C8724}">
      <dgm:prSet/>
      <dgm:spPr/>
      <dgm:t>
        <a:bodyPr/>
        <a:lstStyle/>
        <a:p>
          <a:endParaRPr lang="en-US"/>
        </a:p>
      </dgm:t>
    </dgm:pt>
    <dgm:pt modelId="{496BB991-6417-4319-A5B7-D9B5EF2194AE}" type="sibTrans" cxnId="{AC7B5BAC-98F7-4E6C-B7AF-E33E544C8724}">
      <dgm:prSet/>
      <dgm:spPr/>
      <dgm:t>
        <a:bodyPr/>
        <a:lstStyle/>
        <a:p>
          <a:endParaRPr lang="en-US"/>
        </a:p>
      </dgm:t>
    </dgm:pt>
    <dgm:pt modelId="{88EA1378-0AA5-4454-ADC3-4523A23A1814}">
      <dgm:prSet/>
      <dgm:spPr/>
      <dgm:t>
        <a:bodyPr/>
        <a:lstStyle/>
        <a:p>
          <a:r>
            <a:rPr lang="en-AU" dirty="0"/>
            <a:t>Raw data useless. Needs value adding (interpretation, analysis, and translation)</a:t>
          </a:r>
        </a:p>
      </dgm:t>
    </dgm:pt>
    <dgm:pt modelId="{8FCB0937-5EE4-445A-86EF-547474303290}" type="parTrans" cxnId="{1611B335-3BDC-49F5-A1B9-48E459696881}">
      <dgm:prSet/>
      <dgm:spPr/>
      <dgm:t>
        <a:bodyPr/>
        <a:lstStyle/>
        <a:p>
          <a:endParaRPr lang="en-AU"/>
        </a:p>
      </dgm:t>
    </dgm:pt>
    <dgm:pt modelId="{80351098-B882-427E-85DB-248EFE2C86E1}" type="sibTrans" cxnId="{1611B335-3BDC-49F5-A1B9-48E459696881}">
      <dgm:prSet/>
      <dgm:spPr/>
      <dgm:t>
        <a:bodyPr/>
        <a:lstStyle/>
        <a:p>
          <a:endParaRPr lang="en-AU"/>
        </a:p>
      </dgm:t>
    </dgm:pt>
    <dgm:pt modelId="{CD17856F-853E-4C41-96D6-D6E4A958A6B8}" type="pres">
      <dgm:prSet presAssocID="{41A097CF-DC87-49C3-B2C3-EBCBBB9B67F0}" presName="linear" presStyleCnt="0">
        <dgm:presLayoutVars>
          <dgm:animLvl val="lvl"/>
          <dgm:resizeHandles val="exact"/>
        </dgm:presLayoutVars>
      </dgm:prSet>
      <dgm:spPr/>
    </dgm:pt>
    <dgm:pt modelId="{6C6DA8AC-7CCD-4557-BB30-AEAE108C1218}" type="pres">
      <dgm:prSet presAssocID="{7784D60E-1E3C-428A-B0FA-0512E847278F}" presName="parentText" presStyleLbl="node1" presStyleIdx="0" presStyleCnt="5">
        <dgm:presLayoutVars>
          <dgm:chMax val="0"/>
          <dgm:bulletEnabled val="1"/>
        </dgm:presLayoutVars>
      </dgm:prSet>
      <dgm:spPr/>
    </dgm:pt>
    <dgm:pt modelId="{364382BB-796B-4162-A3E3-70375FBA57FA}" type="pres">
      <dgm:prSet presAssocID="{5B818444-10A5-4B1A-B4E1-C5464A0C4724}" presName="spacer" presStyleCnt="0"/>
      <dgm:spPr/>
    </dgm:pt>
    <dgm:pt modelId="{35FB0CAC-D56F-41D9-B914-35AC5B80FB2E}" type="pres">
      <dgm:prSet presAssocID="{D6B66395-0004-4506-9968-3DB13F4F921E}" presName="parentText" presStyleLbl="node1" presStyleIdx="1" presStyleCnt="5">
        <dgm:presLayoutVars>
          <dgm:chMax val="0"/>
          <dgm:bulletEnabled val="1"/>
        </dgm:presLayoutVars>
      </dgm:prSet>
      <dgm:spPr/>
    </dgm:pt>
    <dgm:pt modelId="{5545A613-4911-4867-B327-C424E2AFD160}" type="pres">
      <dgm:prSet presAssocID="{761F6F29-3C7C-488B-BC2F-543FA2AD20E4}" presName="spacer" presStyleCnt="0"/>
      <dgm:spPr/>
    </dgm:pt>
    <dgm:pt modelId="{6F2CECF5-CC11-4736-9481-8B709B847CE1}" type="pres">
      <dgm:prSet presAssocID="{F78C29A5-CBC7-441D-A36C-CDAE2C10DE4D}" presName="parentText" presStyleLbl="node1" presStyleIdx="2" presStyleCnt="5">
        <dgm:presLayoutVars>
          <dgm:chMax val="0"/>
          <dgm:bulletEnabled val="1"/>
        </dgm:presLayoutVars>
      </dgm:prSet>
      <dgm:spPr/>
    </dgm:pt>
    <dgm:pt modelId="{E43FEFD9-A583-4471-9501-198682819FC5}" type="pres">
      <dgm:prSet presAssocID="{29320DE3-B64F-4D63-9A22-EA65D81C9337}" presName="spacer" presStyleCnt="0"/>
      <dgm:spPr/>
    </dgm:pt>
    <dgm:pt modelId="{BB1AC154-E31B-4405-8259-3DD11323B86A}" type="pres">
      <dgm:prSet presAssocID="{D269E49B-9F3C-44B8-B466-114C987D7E91}" presName="parentText" presStyleLbl="node1" presStyleIdx="3" presStyleCnt="5">
        <dgm:presLayoutVars>
          <dgm:chMax val="0"/>
          <dgm:bulletEnabled val="1"/>
        </dgm:presLayoutVars>
      </dgm:prSet>
      <dgm:spPr/>
    </dgm:pt>
    <dgm:pt modelId="{CF8F3D5E-78CB-4A82-9BAE-1521E746A934}" type="pres">
      <dgm:prSet presAssocID="{496BB991-6417-4319-A5B7-D9B5EF2194AE}" presName="spacer" presStyleCnt="0"/>
      <dgm:spPr/>
    </dgm:pt>
    <dgm:pt modelId="{0AD9C073-27D4-445A-BA8B-4824F010832E}" type="pres">
      <dgm:prSet presAssocID="{88EA1378-0AA5-4454-ADC3-4523A23A1814}" presName="parentText" presStyleLbl="node1" presStyleIdx="4" presStyleCnt="5">
        <dgm:presLayoutVars>
          <dgm:chMax val="0"/>
          <dgm:bulletEnabled val="1"/>
        </dgm:presLayoutVars>
      </dgm:prSet>
      <dgm:spPr/>
    </dgm:pt>
  </dgm:ptLst>
  <dgm:cxnLst>
    <dgm:cxn modelId="{9A78BA0D-CF89-4EE4-ACDC-5904EF1640C8}" srcId="{41A097CF-DC87-49C3-B2C3-EBCBBB9B67F0}" destId="{7784D60E-1E3C-428A-B0FA-0512E847278F}" srcOrd="0" destOrd="0" parTransId="{BCE61330-82F8-409C-8726-C01BCE71848A}" sibTransId="{5B818444-10A5-4B1A-B4E1-C5464A0C4724}"/>
    <dgm:cxn modelId="{E3382E13-267A-4327-A720-114032411B79}" srcId="{41A097CF-DC87-49C3-B2C3-EBCBBB9B67F0}" destId="{D6B66395-0004-4506-9968-3DB13F4F921E}" srcOrd="1" destOrd="0" parTransId="{30EF5240-986A-4BB2-B972-B3C1DE001020}" sibTransId="{761F6F29-3C7C-488B-BC2F-543FA2AD20E4}"/>
    <dgm:cxn modelId="{34166823-DFC0-41D0-B28F-B86C6FDD221B}" type="presOf" srcId="{D6B66395-0004-4506-9968-3DB13F4F921E}" destId="{35FB0CAC-D56F-41D9-B914-35AC5B80FB2E}" srcOrd="0" destOrd="0" presId="urn:microsoft.com/office/officeart/2005/8/layout/vList2"/>
    <dgm:cxn modelId="{5DC0E634-439F-4058-BE30-F0D3CCF7C20F}" type="presOf" srcId="{7784D60E-1E3C-428A-B0FA-0512E847278F}" destId="{6C6DA8AC-7CCD-4557-BB30-AEAE108C1218}" srcOrd="0" destOrd="0" presId="urn:microsoft.com/office/officeart/2005/8/layout/vList2"/>
    <dgm:cxn modelId="{1611B335-3BDC-49F5-A1B9-48E459696881}" srcId="{41A097CF-DC87-49C3-B2C3-EBCBBB9B67F0}" destId="{88EA1378-0AA5-4454-ADC3-4523A23A1814}" srcOrd="4" destOrd="0" parTransId="{8FCB0937-5EE4-445A-86EF-547474303290}" sibTransId="{80351098-B882-427E-85DB-248EFE2C86E1}"/>
    <dgm:cxn modelId="{7704996A-646B-4B07-971D-EB4D5E08C298}" srcId="{41A097CF-DC87-49C3-B2C3-EBCBBB9B67F0}" destId="{F78C29A5-CBC7-441D-A36C-CDAE2C10DE4D}" srcOrd="2" destOrd="0" parTransId="{FE359414-985A-4F7E-B6AB-664C9C6463F1}" sibTransId="{29320DE3-B64F-4D63-9A22-EA65D81C9337}"/>
    <dgm:cxn modelId="{9B152E7F-C819-4861-B08F-05DD045A7883}" type="presOf" srcId="{D269E49B-9F3C-44B8-B466-114C987D7E91}" destId="{BB1AC154-E31B-4405-8259-3DD11323B86A}" srcOrd="0" destOrd="0" presId="urn:microsoft.com/office/officeart/2005/8/layout/vList2"/>
    <dgm:cxn modelId="{AC7B5BAC-98F7-4E6C-B7AF-E33E544C8724}" srcId="{41A097CF-DC87-49C3-B2C3-EBCBBB9B67F0}" destId="{D269E49B-9F3C-44B8-B466-114C987D7E91}" srcOrd="3" destOrd="0" parTransId="{D4BA267F-7440-44EC-8C57-3AB1112A190D}" sibTransId="{496BB991-6417-4319-A5B7-D9B5EF2194AE}"/>
    <dgm:cxn modelId="{924567B3-BF04-418B-9E31-A5F916B3032D}" type="presOf" srcId="{88EA1378-0AA5-4454-ADC3-4523A23A1814}" destId="{0AD9C073-27D4-445A-BA8B-4824F010832E}" srcOrd="0" destOrd="0" presId="urn:microsoft.com/office/officeart/2005/8/layout/vList2"/>
    <dgm:cxn modelId="{9D42AEE1-C5B8-4B8F-A977-FBBD49DD3271}" type="presOf" srcId="{41A097CF-DC87-49C3-B2C3-EBCBBB9B67F0}" destId="{CD17856F-853E-4C41-96D6-D6E4A958A6B8}" srcOrd="0" destOrd="0" presId="urn:microsoft.com/office/officeart/2005/8/layout/vList2"/>
    <dgm:cxn modelId="{3C7B16E8-8CDE-45B9-836B-485F64F0F91C}" type="presOf" srcId="{F78C29A5-CBC7-441D-A36C-CDAE2C10DE4D}" destId="{6F2CECF5-CC11-4736-9481-8B709B847CE1}" srcOrd="0" destOrd="0" presId="urn:microsoft.com/office/officeart/2005/8/layout/vList2"/>
    <dgm:cxn modelId="{53E752B6-E415-4D54-965A-1E0660E1C1CE}" type="presParOf" srcId="{CD17856F-853E-4C41-96D6-D6E4A958A6B8}" destId="{6C6DA8AC-7CCD-4557-BB30-AEAE108C1218}" srcOrd="0" destOrd="0" presId="urn:microsoft.com/office/officeart/2005/8/layout/vList2"/>
    <dgm:cxn modelId="{09C7C866-82C6-4865-852D-FBDCAF6FE95F}" type="presParOf" srcId="{CD17856F-853E-4C41-96D6-D6E4A958A6B8}" destId="{364382BB-796B-4162-A3E3-70375FBA57FA}" srcOrd="1" destOrd="0" presId="urn:microsoft.com/office/officeart/2005/8/layout/vList2"/>
    <dgm:cxn modelId="{30F0C7EB-9EC0-4D5F-8760-771CB2196B3F}" type="presParOf" srcId="{CD17856F-853E-4C41-96D6-D6E4A958A6B8}" destId="{35FB0CAC-D56F-41D9-B914-35AC5B80FB2E}" srcOrd="2" destOrd="0" presId="urn:microsoft.com/office/officeart/2005/8/layout/vList2"/>
    <dgm:cxn modelId="{F75EC848-706E-4DED-B0C4-0E400C2B8FB2}" type="presParOf" srcId="{CD17856F-853E-4C41-96D6-D6E4A958A6B8}" destId="{5545A613-4911-4867-B327-C424E2AFD160}" srcOrd="3" destOrd="0" presId="urn:microsoft.com/office/officeart/2005/8/layout/vList2"/>
    <dgm:cxn modelId="{0541625A-9CD8-46AB-940B-14078DA933B8}" type="presParOf" srcId="{CD17856F-853E-4C41-96D6-D6E4A958A6B8}" destId="{6F2CECF5-CC11-4736-9481-8B709B847CE1}" srcOrd="4" destOrd="0" presId="urn:microsoft.com/office/officeart/2005/8/layout/vList2"/>
    <dgm:cxn modelId="{34E86150-2870-47B5-B7FF-BE4DE082AFED}" type="presParOf" srcId="{CD17856F-853E-4C41-96D6-D6E4A958A6B8}" destId="{E43FEFD9-A583-4471-9501-198682819FC5}" srcOrd="5" destOrd="0" presId="urn:microsoft.com/office/officeart/2005/8/layout/vList2"/>
    <dgm:cxn modelId="{4C887E8A-4B5C-4BD2-9FAD-CFF90ACCCF06}" type="presParOf" srcId="{CD17856F-853E-4C41-96D6-D6E4A958A6B8}" destId="{BB1AC154-E31B-4405-8259-3DD11323B86A}" srcOrd="6" destOrd="0" presId="urn:microsoft.com/office/officeart/2005/8/layout/vList2"/>
    <dgm:cxn modelId="{5DAEC78B-033E-4DBD-B2DA-C21A8DEEF676}" type="presParOf" srcId="{CD17856F-853E-4C41-96D6-D6E4A958A6B8}" destId="{CF8F3D5E-78CB-4A82-9BAE-1521E746A934}" srcOrd="7" destOrd="0" presId="urn:microsoft.com/office/officeart/2005/8/layout/vList2"/>
    <dgm:cxn modelId="{84732738-9C4C-40FE-9A14-D6003BDD0659}" type="presParOf" srcId="{CD17856F-853E-4C41-96D6-D6E4A958A6B8}" destId="{0AD9C073-27D4-445A-BA8B-4824F010832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DFBAB-2345-496D-85D1-A8C75B00791F}">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ADAD750-8DC8-4E27-9A8A-85BAE79EB63B}">
      <dsp:nvSpPr>
        <dsp:cNvPr id="0" name=""/>
        <dsp:cNvSpPr/>
      </dsp:nvSpPr>
      <dsp:spPr>
        <a:xfrm>
          <a:off x="525780" y="19448"/>
          <a:ext cx="7360920" cy="9741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AU" sz="3300" kern="1200" dirty="0"/>
            <a:t>Becoming</a:t>
          </a:r>
        </a:p>
      </dsp:txBody>
      <dsp:txXfrm>
        <a:off x="573335" y="67003"/>
        <a:ext cx="7265810" cy="879050"/>
      </dsp:txXfrm>
    </dsp:sp>
    <dsp:sp modelId="{E9AD6F53-A475-4DBA-B924-D1390A1B0FD6}">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0F19431D-EC2E-4FBA-90B7-AFBFC964AA95}">
      <dsp:nvSpPr>
        <dsp:cNvPr id="0" name=""/>
        <dsp:cNvSpPr/>
      </dsp:nvSpPr>
      <dsp:spPr>
        <a:xfrm>
          <a:off x="525780" y="1516329"/>
          <a:ext cx="7360920" cy="9741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AU" sz="3300" kern="1200" dirty="0"/>
            <a:t>Being </a:t>
          </a:r>
        </a:p>
      </dsp:txBody>
      <dsp:txXfrm>
        <a:off x="573335" y="1563884"/>
        <a:ext cx="7265810" cy="879050"/>
      </dsp:txXfrm>
    </dsp:sp>
    <dsp:sp modelId="{6A356828-A588-4A68-B721-52E1CF02035A}">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AE7AD14A-15CF-48B9-A9AA-68E9A50ED16C}">
      <dsp:nvSpPr>
        <dsp:cNvPr id="0" name=""/>
        <dsp:cNvSpPr/>
      </dsp:nvSpPr>
      <dsp:spPr>
        <a:xfrm>
          <a:off x="525780" y="3013209"/>
          <a:ext cx="7360920" cy="9741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AU" sz="3300" kern="1200" dirty="0"/>
            <a:t>Belonging </a:t>
          </a:r>
        </a:p>
      </dsp:txBody>
      <dsp:txXfrm>
        <a:off x="573335" y="3060764"/>
        <a:ext cx="726581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1988820"/>
          <a:ext cx="10769082" cy="165735"/>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550E8-D286-40B4-9B20-40DE0FCA02CE}">
      <dsp:nvSpPr>
        <dsp:cNvPr id="0" name=""/>
        <dsp:cNvSpPr/>
      </dsp:nvSpPr>
      <dsp:spPr>
        <a:xfrm>
          <a:off x="1572393" y="1284446"/>
          <a:ext cx="0" cy="787241"/>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8DCC00-CC60-4F76-9C61-F00E7DBFC778}">
      <dsp:nvSpPr>
        <dsp:cNvPr id="0" name=""/>
        <dsp:cNvSpPr/>
      </dsp:nvSpPr>
      <dsp:spPr>
        <a:xfrm>
          <a:off x="25635" y="662940"/>
          <a:ext cx="3093517" cy="6215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864" tIns="37273" rIns="155864" bIns="37273" numCol="1" spcCol="1270" anchor="ctr" anchorCtr="0">
          <a:noAutofit/>
        </a:bodyPr>
        <a:lstStyle/>
        <a:p>
          <a:pPr marL="0" lvl="0" indent="0" algn="l" defTabSz="533400">
            <a:lnSpc>
              <a:spcPct val="90000"/>
            </a:lnSpc>
            <a:spcBef>
              <a:spcPct val="0"/>
            </a:spcBef>
            <a:spcAft>
              <a:spcPts val="0"/>
            </a:spcAft>
            <a:buFont typeface="Arial" panose="020B0604020202020204" pitchFamily="34" charset="0"/>
            <a:buNone/>
          </a:pPr>
          <a:r>
            <a:rPr lang="en-US" sz="1200" b="0" i="0" kern="1200" spc="0" baseline="0" dirty="0"/>
            <a:t>Briefings with Department.</a:t>
          </a:r>
          <a:endParaRPr lang="en-US" sz="1200" kern="1200" spc="0" baseline="0" dirty="0"/>
        </a:p>
      </dsp:txBody>
      <dsp:txXfrm>
        <a:off x="25635" y="662940"/>
        <a:ext cx="3093517" cy="621506"/>
      </dsp:txXfrm>
    </dsp:sp>
    <dsp:sp modelId="{5C96A5F5-16B2-4AEA-9591-B66C220F4A65}">
      <dsp:nvSpPr>
        <dsp:cNvPr id="0" name=""/>
        <dsp:cNvSpPr/>
      </dsp:nvSpPr>
      <dsp:spPr>
        <a:xfrm>
          <a:off x="132209" y="2224992"/>
          <a:ext cx="2868950" cy="46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100000"/>
            </a:lnSpc>
            <a:spcBef>
              <a:spcPct val="0"/>
            </a:spcBef>
            <a:spcAft>
              <a:spcPts val="0"/>
            </a:spcAft>
            <a:buNone/>
          </a:pPr>
          <a:r>
            <a:rPr lang="en-US" sz="2400" b="1" kern="1200" spc="100" baseline="0" dirty="0"/>
            <a:t>Orientation</a:t>
          </a:r>
        </a:p>
      </dsp:txBody>
      <dsp:txXfrm>
        <a:off x="132209" y="2224992"/>
        <a:ext cx="2868950" cy="468201"/>
      </dsp:txXfrm>
    </dsp:sp>
    <dsp:sp modelId="{B3AC6DBE-85B6-4AF3-BADF-7E1E82B735CC}">
      <dsp:nvSpPr>
        <dsp:cNvPr id="0" name=""/>
        <dsp:cNvSpPr/>
      </dsp:nvSpPr>
      <dsp:spPr>
        <a:xfrm>
          <a:off x="1521624" y="2019895"/>
          <a:ext cx="101538" cy="10358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186A17-7B9F-4674-AD57-FF0C87A3CB32}">
      <dsp:nvSpPr>
        <dsp:cNvPr id="0" name=""/>
        <dsp:cNvSpPr/>
      </dsp:nvSpPr>
      <dsp:spPr>
        <a:xfrm>
          <a:off x="3171656" y="2071687"/>
          <a:ext cx="0" cy="787241"/>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73CBFE-397D-467A-A65B-E19FAB2953BB}">
      <dsp:nvSpPr>
        <dsp:cNvPr id="0" name=""/>
        <dsp:cNvSpPr/>
      </dsp:nvSpPr>
      <dsp:spPr>
        <a:xfrm>
          <a:off x="1642885" y="2858928"/>
          <a:ext cx="3057541" cy="6215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864" tIns="37273" rIns="155864" bIns="37273" numCol="1" spcCol="1270" anchor="ctr" anchorCtr="0">
          <a:noAutofit/>
        </a:bodyPr>
        <a:lstStyle/>
        <a:p>
          <a:pPr marL="0" lvl="0" indent="0" algn="l" defTabSz="533400">
            <a:lnSpc>
              <a:spcPct val="90000"/>
            </a:lnSpc>
            <a:spcBef>
              <a:spcPct val="0"/>
            </a:spcBef>
            <a:spcAft>
              <a:spcPts val="0"/>
            </a:spcAft>
            <a:buFont typeface="Arial" panose="020B0604020202020204" pitchFamily="34" charset="0"/>
            <a:buNone/>
          </a:pPr>
          <a:r>
            <a:rPr lang="en-US" sz="1200" b="0" i="0" kern="1200" spc="0" baseline="0" dirty="0"/>
            <a:t>Rapid literature and prior data review.</a:t>
          </a:r>
          <a:endParaRPr lang="en-US" sz="1200" kern="1200" spc="0" baseline="0" dirty="0"/>
        </a:p>
      </dsp:txBody>
      <dsp:txXfrm>
        <a:off x="1642885" y="2858928"/>
        <a:ext cx="3057541" cy="621506"/>
      </dsp:txXfrm>
    </dsp:sp>
    <dsp:sp modelId="{730471FC-8FAF-49B2-8F42-63D391F759BE}">
      <dsp:nvSpPr>
        <dsp:cNvPr id="0" name=""/>
        <dsp:cNvSpPr/>
      </dsp:nvSpPr>
      <dsp:spPr>
        <a:xfrm>
          <a:off x="1737215" y="1450181"/>
          <a:ext cx="2868950" cy="46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066800">
            <a:lnSpc>
              <a:spcPct val="100000"/>
            </a:lnSpc>
            <a:spcBef>
              <a:spcPct val="0"/>
            </a:spcBef>
            <a:spcAft>
              <a:spcPts val="0"/>
            </a:spcAft>
            <a:buNone/>
          </a:pPr>
          <a:r>
            <a:rPr lang="en-US" sz="2400" b="1" kern="1200" spc="100" baseline="0" dirty="0"/>
            <a:t>Desktop</a:t>
          </a:r>
        </a:p>
      </dsp:txBody>
      <dsp:txXfrm>
        <a:off x="1737215" y="1450181"/>
        <a:ext cx="2868950" cy="468201"/>
      </dsp:txXfrm>
    </dsp:sp>
    <dsp:sp modelId="{F34C40A7-6131-4EF1-9887-E7EEA86D1562}">
      <dsp:nvSpPr>
        <dsp:cNvPr id="0" name=""/>
        <dsp:cNvSpPr/>
      </dsp:nvSpPr>
      <dsp:spPr>
        <a:xfrm>
          <a:off x="3121477" y="2019895"/>
          <a:ext cx="100357" cy="10358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1C3FD7B-71E0-4012-B7CE-2C80433ED975}">
      <dsp:nvSpPr>
        <dsp:cNvPr id="0" name=""/>
        <dsp:cNvSpPr/>
      </dsp:nvSpPr>
      <dsp:spPr>
        <a:xfrm>
          <a:off x="5352950" y="1284446"/>
          <a:ext cx="0" cy="787241"/>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467EBEC-ACAC-4EF4-B856-39067B4D928B}">
      <dsp:nvSpPr>
        <dsp:cNvPr id="0" name=""/>
        <dsp:cNvSpPr/>
      </dsp:nvSpPr>
      <dsp:spPr>
        <a:xfrm>
          <a:off x="3715303" y="662940"/>
          <a:ext cx="3275294" cy="6215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864" tIns="37273" rIns="155864" bIns="37273" numCol="1" spcCol="1270" anchor="ctr" anchorCtr="0">
          <a:noAutofit/>
        </a:bodyPr>
        <a:lstStyle/>
        <a:p>
          <a:pPr marL="0" lvl="0" indent="0" algn="l" defTabSz="533400">
            <a:lnSpc>
              <a:spcPct val="90000"/>
            </a:lnSpc>
            <a:spcBef>
              <a:spcPct val="0"/>
            </a:spcBef>
            <a:spcAft>
              <a:spcPts val="0"/>
            </a:spcAft>
            <a:buFont typeface="Arial" panose="020B0604020202020204" pitchFamily="34" charset="0"/>
            <a:buNone/>
          </a:pPr>
          <a:r>
            <a:rPr lang="en-US" sz="1200" kern="1200" spc="0" baseline="0" dirty="0"/>
            <a:t>Interviews and focus groups </a:t>
          </a:r>
          <a:r>
            <a:rPr lang="en-US" sz="1200" i="1" kern="1200" spc="0" baseline="0" dirty="0"/>
            <a:t>in situ </a:t>
          </a:r>
          <a:r>
            <a:rPr lang="en-US" sz="1200" kern="1200" spc="0" baseline="0" dirty="0"/>
            <a:t>or virtually.</a:t>
          </a:r>
        </a:p>
      </dsp:txBody>
      <dsp:txXfrm>
        <a:off x="3715303" y="662940"/>
        <a:ext cx="3275294" cy="621506"/>
      </dsp:txXfrm>
    </dsp:sp>
    <dsp:sp modelId="{7605329C-2B32-4CD7-9B69-1B3DAB88562E}">
      <dsp:nvSpPr>
        <dsp:cNvPr id="0" name=""/>
        <dsp:cNvSpPr/>
      </dsp:nvSpPr>
      <dsp:spPr>
        <a:xfrm>
          <a:off x="3606709" y="2224992"/>
          <a:ext cx="2868950" cy="46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100000"/>
            </a:lnSpc>
            <a:spcBef>
              <a:spcPct val="0"/>
            </a:spcBef>
            <a:spcAft>
              <a:spcPts val="0"/>
            </a:spcAft>
            <a:buNone/>
          </a:pPr>
          <a:r>
            <a:rPr lang="en-US" sz="2400" b="1" kern="1200" spc="100" baseline="0" dirty="0"/>
            <a:t>Fieldwork</a:t>
          </a:r>
          <a:endParaRPr lang="en-US" sz="2600" b="1" kern="1200" spc="100" baseline="0" dirty="0"/>
        </a:p>
      </dsp:txBody>
      <dsp:txXfrm>
        <a:off x="3606709" y="2224992"/>
        <a:ext cx="2868950" cy="468201"/>
      </dsp:txXfrm>
    </dsp:sp>
    <dsp:sp modelId="{79B0CEDC-0005-4ACE-AB25-DB9533DC85C2}">
      <dsp:nvSpPr>
        <dsp:cNvPr id="0" name=""/>
        <dsp:cNvSpPr/>
      </dsp:nvSpPr>
      <dsp:spPr>
        <a:xfrm>
          <a:off x="5299198" y="2019895"/>
          <a:ext cx="107505" cy="10358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B9D58D6-E34B-4990-86E2-B1CAE3536A29}">
      <dsp:nvSpPr>
        <dsp:cNvPr id="0" name=""/>
        <dsp:cNvSpPr/>
      </dsp:nvSpPr>
      <dsp:spPr>
        <a:xfrm>
          <a:off x="7313210" y="2071687"/>
          <a:ext cx="0" cy="787241"/>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60E0A3B-47C8-4C2F-8C45-EC9C3DFA1FFB}">
      <dsp:nvSpPr>
        <dsp:cNvPr id="0" name=""/>
        <dsp:cNvSpPr/>
      </dsp:nvSpPr>
      <dsp:spPr>
        <a:xfrm>
          <a:off x="5705133" y="2858928"/>
          <a:ext cx="3216154" cy="621506"/>
        </a:xfrm>
        <a:prstGeom prst="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864" tIns="37273" rIns="155864" bIns="37273"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0" i="0" kern="1200" spc="0" baseline="0" dirty="0"/>
            <a:t>Presentation of summary findings. </a:t>
          </a:r>
          <a:endParaRPr lang="en-US" sz="1200" kern="1200" spc="0" baseline="0" dirty="0"/>
        </a:p>
      </dsp:txBody>
      <dsp:txXfrm>
        <a:off x="5705133" y="2858928"/>
        <a:ext cx="3216154" cy="621506"/>
      </dsp:txXfrm>
    </dsp:sp>
    <dsp:sp modelId="{5646D4EB-C7F1-4D0E-8051-C7D6C1D31ADE}">
      <dsp:nvSpPr>
        <dsp:cNvPr id="0" name=""/>
        <dsp:cNvSpPr/>
      </dsp:nvSpPr>
      <dsp:spPr>
        <a:xfrm>
          <a:off x="5876766" y="1450181"/>
          <a:ext cx="2868950" cy="46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066800">
            <a:lnSpc>
              <a:spcPct val="90000"/>
            </a:lnSpc>
            <a:spcBef>
              <a:spcPct val="0"/>
            </a:spcBef>
            <a:spcAft>
              <a:spcPts val="0"/>
            </a:spcAft>
            <a:buFont typeface="Arial" panose="020B0604020202020204" pitchFamily="34" charset="0"/>
            <a:buNone/>
          </a:pPr>
          <a:r>
            <a:rPr lang="en-US" sz="2400" b="1" kern="1200" spc="100" baseline="0" dirty="0"/>
            <a:t>Analysis</a:t>
          </a:r>
        </a:p>
      </dsp:txBody>
      <dsp:txXfrm>
        <a:off x="5876766" y="1450181"/>
        <a:ext cx="2868950" cy="468201"/>
      </dsp:txXfrm>
    </dsp:sp>
    <dsp:sp modelId="{A72D3A03-5E34-4B13-9747-5EFFE003B8C1}">
      <dsp:nvSpPr>
        <dsp:cNvPr id="0" name=""/>
        <dsp:cNvSpPr/>
      </dsp:nvSpPr>
      <dsp:spPr>
        <a:xfrm>
          <a:off x="7260428" y="2019895"/>
          <a:ext cx="105563" cy="10358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DE62C25-DC37-4130-AE3D-9F589C2E8903}">
      <dsp:nvSpPr>
        <dsp:cNvPr id="0" name=""/>
        <dsp:cNvSpPr/>
      </dsp:nvSpPr>
      <dsp:spPr>
        <a:xfrm>
          <a:off x="9202463" y="1284430"/>
          <a:ext cx="0" cy="787272"/>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77020A5-7024-4F77-9051-8B38AF80BE13}">
      <dsp:nvSpPr>
        <dsp:cNvPr id="0" name=""/>
        <dsp:cNvSpPr/>
      </dsp:nvSpPr>
      <dsp:spPr>
        <a:xfrm>
          <a:off x="7670883" y="662927"/>
          <a:ext cx="3063158" cy="62153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864" tIns="37273" rIns="155864" bIns="37273"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0" i="0" kern="1200" spc="0" baseline="0" dirty="0"/>
            <a:t>Final Report to the Department. </a:t>
          </a:r>
          <a:endParaRPr lang="en-US" sz="1200" kern="1200" spc="0" baseline="0" dirty="0"/>
        </a:p>
      </dsp:txBody>
      <dsp:txXfrm>
        <a:off x="7670883" y="662927"/>
        <a:ext cx="3063158" cy="621531"/>
      </dsp:txXfrm>
    </dsp:sp>
    <dsp:sp modelId="{03CEA676-E009-456C-B86F-9C9A7D3DA364}">
      <dsp:nvSpPr>
        <dsp:cNvPr id="0" name=""/>
        <dsp:cNvSpPr/>
      </dsp:nvSpPr>
      <dsp:spPr>
        <a:xfrm>
          <a:off x="7749503" y="2224992"/>
          <a:ext cx="2868950" cy="46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ts val="0"/>
            </a:spcAft>
            <a:buFont typeface="Arial" panose="020B0604020202020204" pitchFamily="34" charset="0"/>
            <a:buNone/>
          </a:pPr>
          <a:r>
            <a:rPr lang="en-US" sz="2400" b="1" kern="1200" spc="100" baseline="0" dirty="0"/>
            <a:t>Report</a:t>
          </a:r>
        </a:p>
      </dsp:txBody>
      <dsp:txXfrm>
        <a:off x="7749503" y="2224992"/>
        <a:ext cx="2868950" cy="468201"/>
      </dsp:txXfrm>
    </dsp:sp>
    <dsp:sp modelId="{864F9172-41AB-4727-BD60-71E6F62154FB}">
      <dsp:nvSpPr>
        <dsp:cNvPr id="0" name=""/>
        <dsp:cNvSpPr/>
      </dsp:nvSpPr>
      <dsp:spPr>
        <a:xfrm>
          <a:off x="9152192" y="2019893"/>
          <a:ext cx="100542" cy="10358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24F6B-73AD-49E5-BEF2-EB31BF29963A}">
      <dsp:nvSpPr>
        <dsp:cNvPr id="0" name=""/>
        <dsp:cNvSpPr/>
      </dsp:nvSpPr>
      <dsp:spPr>
        <a:xfrm rot="5400000">
          <a:off x="-170465" y="172451"/>
          <a:ext cx="1136434" cy="7955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National</a:t>
          </a:r>
        </a:p>
      </dsp:txBody>
      <dsp:txXfrm rot="-5400000">
        <a:off x="1" y="399738"/>
        <a:ext cx="795503" cy="340931"/>
      </dsp:txXfrm>
    </dsp:sp>
    <dsp:sp modelId="{2CD5AAE1-AB0D-45B6-8E99-87F45230EAB7}">
      <dsp:nvSpPr>
        <dsp:cNvPr id="0" name=""/>
        <dsp:cNvSpPr/>
      </dsp:nvSpPr>
      <dsp:spPr>
        <a:xfrm rot="5400000">
          <a:off x="5202484" y="-4404993"/>
          <a:ext cx="738682" cy="955264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a:t>Close the gap # 4</a:t>
          </a:r>
        </a:p>
        <a:p>
          <a:pPr marL="228600" lvl="1" indent="-228600" algn="l" defTabSz="933450">
            <a:lnSpc>
              <a:spcPct val="90000"/>
            </a:lnSpc>
            <a:spcBef>
              <a:spcPct val="0"/>
            </a:spcBef>
            <a:spcAft>
              <a:spcPct val="15000"/>
            </a:spcAft>
            <a:buChar char="•"/>
          </a:pPr>
          <a:r>
            <a:rPr lang="en-AU" sz="2100" kern="1200" dirty="0"/>
            <a:t>55% on-track across all 5 domains by 2031</a:t>
          </a:r>
        </a:p>
      </dsp:txBody>
      <dsp:txXfrm rot="-5400000">
        <a:off x="795504" y="38046"/>
        <a:ext cx="9516584" cy="666564"/>
      </dsp:txXfrm>
    </dsp:sp>
    <dsp:sp modelId="{79BF3BEA-0E17-449A-B525-A10797E2D588}">
      <dsp:nvSpPr>
        <dsp:cNvPr id="0" name=""/>
        <dsp:cNvSpPr/>
      </dsp:nvSpPr>
      <dsp:spPr>
        <a:xfrm rot="5400000">
          <a:off x="-170465" y="1160579"/>
          <a:ext cx="1136434" cy="7955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State</a:t>
          </a:r>
        </a:p>
      </dsp:txBody>
      <dsp:txXfrm rot="-5400000">
        <a:off x="1" y="1387866"/>
        <a:ext cx="795503" cy="340931"/>
      </dsp:txXfrm>
    </dsp:sp>
    <dsp:sp modelId="{4160D974-3447-47F4-9D84-7796E91C2FA2}">
      <dsp:nvSpPr>
        <dsp:cNvPr id="0" name=""/>
        <dsp:cNvSpPr/>
      </dsp:nvSpPr>
      <dsp:spPr>
        <a:xfrm rot="5400000">
          <a:off x="5202484" y="-3416865"/>
          <a:ext cx="738682" cy="955264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a:t>Increase understanding to drive partnerships, programs, and service provision</a:t>
          </a:r>
        </a:p>
      </dsp:txBody>
      <dsp:txXfrm rot="-5400000">
        <a:off x="795504" y="1026174"/>
        <a:ext cx="9516584" cy="666564"/>
      </dsp:txXfrm>
    </dsp:sp>
    <dsp:sp modelId="{00B90F50-2C26-4777-9608-745B3D2C2DB6}">
      <dsp:nvSpPr>
        <dsp:cNvPr id="0" name=""/>
        <dsp:cNvSpPr/>
      </dsp:nvSpPr>
      <dsp:spPr>
        <a:xfrm rot="5400000">
          <a:off x="-170465" y="2148708"/>
          <a:ext cx="1136434" cy="7955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Departmental</a:t>
          </a:r>
        </a:p>
      </dsp:txBody>
      <dsp:txXfrm rot="-5400000">
        <a:off x="1" y="2375995"/>
        <a:ext cx="795503" cy="340931"/>
      </dsp:txXfrm>
    </dsp:sp>
    <dsp:sp modelId="{D28ED42A-5C32-45BC-A999-921FA71314D7}">
      <dsp:nvSpPr>
        <dsp:cNvPr id="0" name=""/>
        <dsp:cNvSpPr/>
      </dsp:nvSpPr>
      <dsp:spPr>
        <a:xfrm rot="5400000">
          <a:off x="5202484" y="-2428737"/>
          <a:ext cx="738682" cy="955264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a:t>Build data confidence</a:t>
          </a:r>
        </a:p>
      </dsp:txBody>
      <dsp:txXfrm rot="-5400000">
        <a:off x="795504" y="2014302"/>
        <a:ext cx="9516584" cy="666564"/>
      </dsp:txXfrm>
    </dsp:sp>
    <dsp:sp modelId="{86FA98EA-D0D5-41F4-8C12-05D8C4F25899}">
      <dsp:nvSpPr>
        <dsp:cNvPr id="0" name=""/>
        <dsp:cNvSpPr/>
      </dsp:nvSpPr>
      <dsp:spPr>
        <a:xfrm rot="5400000">
          <a:off x="-170465" y="3136836"/>
          <a:ext cx="1136434" cy="7955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Local</a:t>
          </a:r>
        </a:p>
      </dsp:txBody>
      <dsp:txXfrm rot="-5400000">
        <a:off x="1" y="3364123"/>
        <a:ext cx="795503" cy="340931"/>
      </dsp:txXfrm>
    </dsp:sp>
    <dsp:sp modelId="{51BF3533-D01B-4832-889F-69435A3F82A3}">
      <dsp:nvSpPr>
        <dsp:cNvPr id="0" name=""/>
        <dsp:cNvSpPr/>
      </dsp:nvSpPr>
      <dsp:spPr>
        <a:xfrm rot="5400000">
          <a:off x="5202484" y="-1440609"/>
          <a:ext cx="738682" cy="955264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a:t>Enable data ownership among First Nations</a:t>
          </a:r>
        </a:p>
      </dsp:txBody>
      <dsp:txXfrm rot="-5400000">
        <a:off x="795504" y="3002430"/>
        <a:ext cx="9516584" cy="666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E91D2-D73B-4B1D-B157-7430E54BB790}">
      <dsp:nvSpPr>
        <dsp:cNvPr id="0" name=""/>
        <dsp:cNvSpPr/>
      </dsp:nvSpPr>
      <dsp:spPr>
        <a:xfrm rot="5400000">
          <a:off x="289" y="157834"/>
          <a:ext cx="3769690" cy="3770269"/>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1B2B8-A7B0-4022-8576-BB9F9309D586}">
      <dsp:nvSpPr>
        <dsp:cNvPr id="0" name=""/>
        <dsp:cNvSpPr/>
      </dsp:nvSpPr>
      <dsp:spPr>
        <a:xfrm rot="16200000">
          <a:off x="3880073" y="157834"/>
          <a:ext cx="3769690" cy="3770269"/>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975FA-F77C-46F4-B510-2544DC2CE9E3}">
      <dsp:nvSpPr>
        <dsp:cNvPr id="0" name=""/>
        <dsp:cNvSpPr/>
      </dsp:nvSpPr>
      <dsp:spPr>
        <a:xfrm>
          <a:off x="4325828" y="3432682"/>
          <a:ext cx="2862210" cy="75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AU" sz="3500" kern="1200" dirty="0"/>
            <a:t>needs</a:t>
          </a:r>
        </a:p>
      </dsp:txBody>
      <dsp:txXfrm>
        <a:off x="4325828" y="3432682"/>
        <a:ext cx="2862210" cy="754179"/>
      </dsp:txXfrm>
    </dsp:sp>
    <dsp:sp modelId="{93B8C74E-0FFA-4B02-8C8C-92931C131890}">
      <dsp:nvSpPr>
        <dsp:cNvPr id="0" name=""/>
        <dsp:cNvSpPr/>
      </dsp:nvSpPr>
      <dsp:spPr>
        <a:xfrm rot="5400000">
          <a:off x="3759151" y="157834"/>
          <a:ext cx="3769690" cy="3770269"/>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167AE-190D-493B-86EB-83D031568285}">
      <dsp:nvSpPr>
        <dsp:cNvPr id="0" name=""/>
        <dsp:cNvSpPr/>
      </dsp:nvSpPr>
      <dsp:spPr>
        <a:xfrm rot="16200000">
          <a:off x="7637795" y="157834"/>
          <a:ext cx="3769690" cy="3770269"/>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16E6D-FEC0-403C-A326-6B768D8CA695}">
      <dsp:nvSpPr>
        <dsp:cNvPr id="0" name=""/>
        <dsp:cNvSpPr/>
      </dsp:nvSpPr>
      <dsp:spPr>
        <a:xfrm>
          <a:off x="7808621" y="3432682"/>
          <a:ext cx="2862210" cy="75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AU" sz="3500" kern="1200" dirty="0"/>
            <a:t>future</a:t>
          </a:r>
        </a:p>
      </dsp:txBody>
      <dsp:txXfrm>
        <a:off x="7808621" y="3432682"/>
        <a:ext cx="2862210" cy="754179"/>
      </dsp:txXfrm>
    </dsp:sp>
    <dsp:sp modelId="{4D8E7566-2929-421B-8FBD-A47669AEB395}">
      <dsp:nvSpPr>
        <dsp:cNvPr id="0" name=""/>
        <dsp:cNvSpPr/>
      </dsp:nvSpPr>
      <dsp:spPr>
        <a:xfrm>
          <a:off x="4233858" y="1239809"/>
          <a:ext cx="1727182" cy="17271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AU" sz="1400" kern="1200" dirty="0"/>
            <a:t>resources + support</a:t>
          </a:r>
        </a:p>
      </dsp:txBody>
      <dsp:txXfrm>
        <a:off x="4475041" y="1443481"/>
        <a:ext cx="995853" cy="1319838"/>
      </dsp:txXfrm>
    </dsp:sp>
    <dsp:sp modelId="{935E42B7-6746-47E0-B5D0-19AF2F0BD89D}">
      <dsp:nvSpPr>
        <dsp:cNvPr id="0" name=""/>
        <dsp:cNvSpPr/>
      </dsp:nvSpPr>
      <dsp:spPr>
        <a:xfrm>
          <a:off x="5478675" y="1239809"/>
          <a:ext cx="1727182" cy="17271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AU" sz="1400" kern="1200" dirty="0"/>
            <a:t>information (receiving and sharing it)</a:t>
          </a:r>
        </a:p>
      </dsp:txBody>
      <dsp:txXfrm>
        <a:off x="5968821" y="1443481"/>
        <a:ext cx="995853" cy="1319838"/>
      </dsp:txXfrm>
    </dsp:sp>
    <dsp:sp modelId="{28AF32C5-9BF0-46C1-9A51-1FA6156F3FFD}">
      <dsp:nvSpPr>
        <dsp:cNvPr id="0" name=""/>
        <dsp:cNvSpPr/>
      </dsp:nvSpPr>
      <dsp:spPr>
        <a:xfrm>
          <a:off x="1087356" y="730387"/>
          <a:ext cx="1194459" cy="11944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kern="1200" dirty="0"/>
            <a:t>understanding</a:t>
          </a:r>
        </a:p>
      </dsp:txBody>
      <dsp:txXfrm>
        <a:off x="1262280" y="905316"/>
        <a:ext cx="844611" cy="844629"/>
      </dsp:txXfrm>
    </dsp:sp>
    <dsp:sp modelId="{E7354227-1F4D-4DD1-A278-04CB5E644D9B}">
      <dsp:nvSpPr>
        <dsp:cNvPr id="0" name=""/>
        <dsp:cNvSpPr/>
      </dsp:nvSpPr>
      <dsp:spPr>
        <a:xfrm>
          <a:off x="646820" y="1729031"/>
          <a:ext cx="586727" cy="58649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9279482-816B-467F-859F-8A8EF4D7D98C}">
      <dsp:nvSpPr>
        <dsp:cNvPr id="0" name=""/>
        <dsp:cNvSpPr/>
      </dsp:nvSpPr>
      <dsp:spPr>
        <a:xfrm>
          <a:off x="2379837" y="965347"/>
          <a:ext cx="341394" cy="3411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D79EEF0-505C-44E5-ACD0-9BBC078FF164}">
      <dsp:nvSpPr>
        <dsp:cNvPr id="0" name=""/>
        <dsp:cNvSpPr/>
      </dsp:nvSpPr>
      <dsp:spPr>
        <a:xfrm>
          <a:off x="2252969" y="1443815"/>
          <a:ext cx="1194459" cy="11944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kern="1200" dirty="0"/>
            <a:t>thoughts</a:t>
          </a:r>
        </a:p>
      </dsp:txBody>
      <dsp:txXfrm>
        <a:off x="2427893" y="1618744"/>
        <a:ext cx="844611" cy="844629"/>
      </dsp:txXfrm>
    </dsp:sp>
    <dsp:sp modelId="{CDB76EA8-BBAA-42A9-9E88-F02414440AC0}">
      <dsp:nvSpPr>
        <dsp:cNvPr id="0" name=""/>
        <dsp:cNvSpPr/>
      </dsp:nvSpPr>
      <dsp:spPr>
        <a:xfrm>
          <a:off x="2377877" y="2711356"/>
          <a:ext cx="341394" cy="3411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93D5CA0-1C42-4DB3-8C3B-D01A34EBD7FA}">
      <dsp:nvSpPr>
        <dsp:cNvPr id="0" name=""/>
        <dsp:cNvSpPr/>
      </dsp:nvSpPr>
      <dsp:spPr>
        <a:xfrm>
          <a:off x="1108641" y="2126417"/>
          <a:ext cx="1194459" cy="11944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kern="1200" dirty="0"/>
            <a:t>involvement</a:t>
          </a:r>
        </a:p>
      </dsp:txBody>
      <dsp:txXfrm>
        <a:off x="1283565" y="2301346"/>
        <a:ext cx="844611" cy="844629"/>
      </dsp:txXfrm>
    </dsp:sp>
    <dsp:sp modelId="{F4BAFFC5-ECDB-44A4-B5B8-902206BE1DC3}">
      <dsp:nvSpPr>
        <dsp:cNvPr id="0" name=""/>
        <dsp:cNvSpPr/>
      </dsp:nvSpPr>
      <dsp:spPr>
        <a:xfrm>
          <a:off x="8133743" y="937282"/>
          <a:ext cx="2201700" cy="22013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t>strategic use</a:t>
          </a:r>
        </a:p>
      </dsp:txBody>
      <dsp:txXfrm>
        <a:off x="8456174" y="1259655"/>
        <a:ext cx="1556838" cy="1556556"/>
      </dsp:txXfrm>
    </dsp:sp>
    <dsp:sp modelId="{6A4629BF-9916-43C4-A62D-AFCC12426769}">
      <dsp:nvSpPr>
        <dsp:cNvPr id="0" name=""/>
        <dsp:cNvSpPr/>
      </dsp:nvSpPr>
      <dsp:spPr>
        <a:xfrm>
          <a:off x="708422" y="3432682"/>
          <a:ext cx="2862210" cy="75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AU" sz="3500" kern="1200" dirty="0"/>
            <a:t>awareness</a:t>
          </a:r>
        </a:p>
      </dsp:txBody>
      <dsp:txXfrm>
        <a:off x="708422" y="3432682"/>
        <a:ext cx="2862210" cy="7541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4EDB4-670D-4DF0-B2BD-1576F0216C12}">
      <dsp:nvSpPr>
        <dsp:cNvPr id="0" name=""/>
        <dsp:cNvSpPr/>
      </dsp:nvSpPr>
      <dsp:spPr>
        <a:xfrm>
          <a:off x="0" y="123733"/>
          <a:ext cx="11407775" cy="13197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t>Awareness/understanding of AEDC in the sector is patchy: very strong among some principals who use the data strategically, almost zero awareness among other principals. Investment in a larger survey could test this</a:t>
          </a:r>
          <a:endParaRPr lang="en-US" sz="2400" kern="1200" dirty="0"/>
        </a:p>
      </dsp:txBody>
      <dsp:txXfrm>
        <a:off x="64425" y="188158"/>
        <a:ext cx="11278925" cy="1190909"/>
      </dsp:txXfrm>
    </dsp:sp>
    <dsp:sp modelId="{6CB9F781-96AF-4397-94A8-4BDE9601E057}">
      <dsp:nvSpPr>
        <dsp:cNvPr id="0" name=""/>
        <dsp:cNvSpPr/>
      </dsp:nvSpPr>
      <dsp:spPr>
        <a:xfrm>
          <a:off x="0" y="1512613"/>
          <a:ext cx="11407775" cy="13197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AEDC resources need translating and </a:t>
          </a:r>
          <a:r>
            <a:rPr lang="en-US" sz="2400" kern="1200" dirty="0" err="1"/>
            <a:t>customising</a:t>
          </a:r>
          <a:r>
            <a:rPr lang="en-US" sz="2400" kern="1200" dirty="0"/>
            <a:t>, especially for parents and community </a:t>
          </a:r>
          <a:r>
            <a:rPr lang="en-US" sz="2400" kern="1200" dirty="0" err="1"/>
            <a:t>organisations</a:t>
          </a:r>
          <a:endParaRPr lang="en-US" sz="2400" kern="1200" dirty="0"/>
        </a:p>
      </dsp:txBody>
      <dsp:txXfrm>
        <a:off x="64425" y="1577038"/>
        <a:ext cx="11278925" cy="1190909"/>
      </dsp:txXfrm>
    </dsp:sp>
    <dsp:sp modelId="{D1F829EB-2638-42EE-A979-E805B799F331}">
      <dsp:nvSpPr>
        <dsp:cNvPr id="0" name=""/>
        <dsp:cNvSpPr/>
      </dsp:nvSpPr>
      <dsp:spPr>
        <a:xfrm>
          <a:off x="0" y="2901493"/>
          <a:ext cx="11407775" cy="13197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a:t>The presentation and dissemination of AEDC data needs to systematically expand beyond the domain of education: to health, community services, and more importantly, </a:t>
          </a:r>
          <a:r>
            <a:rPr lang="en-AU" sz="2400" b="1" kern="1200"/>
            <a:t>parents and caregivers </a:t>
          </a:r>
          <a:r>
            <a:rPr lang="en-AU" sz="2400" kern="1200"/>
            <a:t>(as first teachers)</a:t>
          </a:r>
          <a:endParaRPr lang="en-US" sz="2400" kern="1200"/>
        </a:p>
      </dsp:txBody>
      <dsp:txXfrm>
        <a:off x="64425" y="2965918"/>
        <a:ext cx="11278925" cy="1190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B0CAC-D56F-41D9-B914-35AC5B80FB2E}">
      <dsp:nvSpPr>
        <dsp:cNvPr id="0" name=""/>
        <dsp:cNvSpPr/>
      </dsp:nvSpPr>
      <dsp:spPr>
        <a:xfrm>
          <a:off x="0" y="451238"/>
          <a:ext cx="10629499" cy="3464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AU" sz="6300" kern="1200" dirty="0"/>
            <a:t>Strengths-based principles should not blinker needs-based realities</a:t>
          </a:r>
          <a:endParaRPr lang="en-US" sz="6300" kern="1200" dirty="0"/>
        </a:p>
      </dsp:txBody>
      <dsp:txXfrm>
        <a:off x="169117" y="620355"/>
        <a:ext cx="10291265" cy="31261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CECF5-CC11-4736-9481-8B709B847CE1}">
      <dsp:nvSpPr>
        <dsp:cNvPr id="0" name=""/>
        <dsp:cNvSpPr/>
      </dsp:nvSpPr>
      <dsp:spPr>
        <a:xfrm>
          <a:off x="0" y="15045"/>
          <a:ext cx="10629499"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AU" sz="3400" kern="1200" dirty="0"/>
            <a:t>Local level results disputed as being too favourable, or overlooking challenges</a:t>
          </a:r>
          <a:endParaRPr lang="en-US" sz="3400" kern="1200" dirty="0"/>
        </a:p>
      </dsp:txBody>
      <dsp:txXfrm>
        <a:off x="66025" y="81070"/>
        <a:ext cx="10497449" cy="1220470"/>
      </dsp:txXfrm>
    </dsp:sp>
    <dsp:sp modelId="{BB1AC154-E31B-4405-8259-3DD11323B86A}">
      <dsp:nvSpPr>
        <dsp:cNvPr id="0" name=""/>
        <dsp:cNvSpPr/>
      </dsp:nvSpPr>
      <dsp:spPr>
        <a:xfrm>
          <a:off x="0" y="1465486"/>
          <a:ext cx="10629499"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AU" sz="3400" kern="1200" dirty="0"/>
            <a:t>AEDC is too narrow as it lacks a cultural dimension</a:t>
          </a:r>
          <a:endParaRPr lang="en-US" sz="3400" kern="1200" dirty="0"/>
        </a:p>
      </dsp:txBody>
      <dsp:txXfrm>
        <a:off x="66025" y="1531511"/>
        <a:ext cx="10497449" cy="1220470"/>
      </dsp:txXfrm>
    </dsp:sp>
    <dsp:sp modelId="{A455AA86-193F-4164-AAA3-BD4E8E6C1DD6}">
      <dsp:nvSpPr>
        <dsp:cNvPr id="0" name=""/>
        <dsp:cNvSpPr/>
      </dsp:nvSpPr>
      <dsp:spPr>
        <a:xfrm>
          <a:off x="0" y="2915926"/>
          <a:ext cx="10629499"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AU" sz="3400" kern="1200" dirty="0"/>
            <a:t>Up to 2 year waiting list for allied health services</a:t>
          </a:r>
        </a:p>
      </dsp:txBody>
      <dsp:txXfrm>
        <a:off x="66025" y="2981951"/>
        <a:ext cx="10497449" cy="12204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DA8AC-7CCD-4557-BB30-AEAE108C1218}">
      <dsp:nvSpPr>
        <dsp:cNvPr id="0" name=""/>
        <dsp:cNvSpPr/>
      </dsp:nvSpPr>
      <dsp:spPr>
        <a:xfrm>
          <a:off x="0" y="1001"/>
          <a:ext cx="1001395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dirty="0"/>
            <a:t>Educators want to get together f2f for professional development</a:t>
          </a:r>
          <a:endParaRPr lang="en-US" sz="2200" kern="1200" dirty="0"/>
        </a:p>
      </dsp:txBody>
      <dsp:txXfrm>
        <a:off x="42663" y="43664"/>
        <a:ext cx="9928624" cy="788627"/>
      </dsp:txXfrm>
    </dsp:sp>
    <dsp:sp modelId="{35FB0CAC-D56F-41D9-B914-35AC5B80FB2E}">
      <dsp:nvSpPr>
        <dsp:cNvPr id="0" name=""/>
        <dsp:cNvSpPr/>
      </dsp:nvSpPr>
      <dsp:spPr>
        <a:xfrm>
          <a:off x="0" y="938314"/>
          <a:ext cx="1001395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dirty="0"/>
            <a:t>Parents are not getting information about AEDC</a:t>
          </a:r>
          <a:endParaRPr lang="en-US" sz="2200" kern="1200" dirty="0"/>
        </a:p>
      </dsp:txBody>
      <dsp:txXfrm>
        <a:off x="42663" y="980977"/>
        <a:ext cx="9928624" cy="788627"/>
      </dsp:txXfrm>
    </dsp:sp>
    <dsp:sp modelId="{6F2CECF5-CC11-4736-9481-8B709B847CE1}">
      <dsp:nvSpPr>
        <dsp:cNvPr id="0" name=""/>
        <dsp:cNvSpPr/>
      </dsp:nvSpPr>
      <dsp:spPr>
        <a:xfrm>
          <a:off x="0" y="1875628"/>
          <a:ext cx="1001395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dirty="0"/>
            <a:t>AEDC is too often a one-off event, then forgotten</a:t>
          </a:r>
          <a:endParaRPr lang="en-US" sz="2200" kern="1200" dirty="0"/>
        </a:p>
      </dsp:txBody>
      <dsp:txXfrm>
        <a:off x="42663" y="1918291"/>
        <a:ext cx="9928624" cy="788627"/>
      </dsp:txXfrm>
    </dsp:sp>
    <dsp:sp modelId="{BB1AC154-E31B-4405-8259-3DD11323B86A}">
      <dsp:nvSpPr>
        <dsp:cNvPr id="0" name=""/>
        <dsp:cNvSpPr/>
      </dsp:nvSpPr>
      <dsp:spPr>
        <a:xfrm>
          <a:off x="0" y="2812941"/>
          <a:ext cx="1001395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Greater care must be taken in avoiding value judgements (</a:t>
          </a:r>
          <a:r>
            <a:rPr lang="en-US" sz="2200" kern="1200" dirty="0" err="1"/>
            <a:t>rigour</a:t>
          </a:r>
          <a:r>
            <a:rPr lang="en-US" sz="2200" kern="1200" dirty="0"/>
            <a:t> in PD training)</a:t>
          </a:r>
        </a:p>
      </dsp:txBody>
      <dsp:txXfrm>
        <a:off x="42663" y="2855604"/>
        <a:ext cx="9928624" cy="788627"/>
      </dsp:txXfrm>
    </dsp:sp>
    <dsp:sp modelId="{0AD9C073-27D4-445A-BA8B-4824F010832E}">
      <dsp:nvSpPr>
        <dsp:cNvPr id="0" name=""/>
        <dsp:cNvSpPr/>
      </dsp:nvSpPr>
      <dsp:spPr>
        <a:xfrm>
          <a:off x="0" y="3750255"/>
          <a:ext cx="1001395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dirty="0"/>
            <a:t>Raw data useless. Needs value adding (interpretation, analysis, and translation)</a:t>
          </a:r>
        </a:p>
      </dsp:txBody>
      <dsp:txXfrm>
        <a:off x="42663" y="3792918"/>
        <a:ext cx="9928624" cy="78862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2">
  <dgm:title val="Horizontal Path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88C29-9E04-4B26-9F0D-4A69CE9FE1A5}" type="datetimeFigureOut">
              <a:rPr lang="en-US" smtClean="0"/>
              <a:t>7/4/2025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0407-935A-438B-AF66-28803EDE65A9}" type="slidenum">
              <a:rPr lang="en-US" smtClean="0"/>
              <a:t>‹#›</a:t>
            </a:fld>
            <a:endParaRPr lang="en-US" dirty="0"/>
          </a:p>
        </p:txBody>
      </p:sp>
    </p:spTree>
    <p:extLst>
      <p:ext uri="{BB962C8B-B14F-4D97-AF65-F5344CB8AC3E}">
        <p14:creationId xmlns:p14="http://schemas.microsoft.com/office/powerpoint/2010/main" val="19079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AC3AA-9C47-4E0B-BAC0-E8DEA4AD5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43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45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AC3AA-9C47-4E0B-BAC0-E8DEA4AD5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12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AC3AA-9C47-4E0B-BAC0-E8DEA4AD5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482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124D-D927-400B-B59C-CEDBD507BE0C}"/>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6200000">
            <a:off x="43976" y="-43974"/>
            <a:ext cx="1447800" cy="1535750"/>
          </a:xfrm>
          <a:prstGeom prst="rect">
            <a:avLst/>
          </a:prstGeom>
        </p:spPr>
      </p:pic>
      <p:sp>
        <p:nvSpPr>
          <p:cNvPr id="10" name="Title 1">
            <a:extLst>
              <a:ext uri="{FF2B5EF4-FFF2-40B4-BE49-F238E27FC236}">
                <a16:creationId xmlns:a16="http://schemas.microsoft.com/office/drawing/2014/main" id="{D6ADF6CE-9ECB-46C3-934F-B81BC2BE0449}"/>
              </a:ext>
            </a:extLst>
          </p:cNvPr>
          <p:cNvSpPr>
            <a:spLocks noGrp="1"/>
          </p:cNvSpPr>
          <p:nvPr>
            <p:ph type="ctrTitle"/>
          </p:nvPr>
        </p:nvSpPr>
        <p:spPr>
          <a:xfrm>
            <a:off x="1293876" y="304801"/>
            <a:ext cx="9601200" cy="1534297"/>
          </a:xfrm>
        </p:spPr>
        <p:txBody>
          <a:bodyPr anchor="b">
            <a:normAutofit/>
          </a:bodyPr>
          <a:lstStyle>
            <a:lvl1pPr algn="ctr">
              <a:defRPr>
                <a:solidFill>
                  <a:schemeClr val="tx2"/>
                </a:solidFill>
              </a:defRPr>
            </a:lvl1pPr>
          </a:lstStyle>
          <a:p>
            <a:pPr>
              <a:lnSpc>
                <a:spcPct val="100000"/>
              </a:lnSpc>
            </a:pPr>
            <a:r>
              <a:rPr lang="en-US" sz="4400" spc="120">
                <a:solidFill>
                  <a:schemeClr val="tx2"/>
                </a:solidFill>
                <a:cs typeface="Posterama" panose="020B0504020200020000" pitchFamily="34" charset="0"/>
              </a:rPr>
              <a:t>Click to edit Master title style</a:t>
            </a:r>
            <a:endParaRPr lang="en-US" sz="4400" spc="120" dirty="0">
              <a:solidFill>
                <a:schemeClr val="tx2"/>
              </a:solidFill>
              <a:cs typeface="Posterama" panose="020B0504020200020000" pitchFamily="34" charset="0"/>
            </a:endParaRPr>
          </a:p>
        </p:txBody>
      </p:sp>
      <p:sp>
        <p:nvSpPr>
          <p:cNvPr id="19" name="Picture Placeholder 18">
            <a:extLst>
              <a:ext uri="{FF2B5EF4-FFF2-40B4-BE49-F238E27FC236}">
                <a16:creationId xmlns:a16="http://schemas.microsoft.com/office/drawing/2014/main" id="{62DF7C0A-1B3B-401D-A625-E7F87B1DFE07}"/>
              </a:ext>
            </a:extLst>
          </p:cNvPr>
          <p:cNvSpPr>
            <a:spLocks noGrp="1"/>
          </p:cNvSpPr>
          <p:nvPr>
            <p:ph type="pic" sz="quarter" idx="13" hasCustomPrompt="1"/>
          </p:nvPr>
        </p:nvSpPr>
        <p:spPr>
          <a:xfrm>
            <a:off x="619840" y="3013206"/>
            <a:ext cx="11084189" cy="3854030"/>
          </a:xfrm>
          <a:custGeom>
            <a:avLst/>
            <a:gdLst>
              <a:gd name="connsiteX0" fmla="*/ 5542094 w 11084189"/>
              <a:gd name="connsiteY0" fmla="*/ 0 h 3854030"/>
              <a:gd name="connsiteX1" fmla="*/ 11061525 w 11084189"/>
              <a:gd name="connsiteY1" fmla="*/ 3748287 h 3854030"/>
              <a:gd name="connsiteX2" fmla="*/ 11084189 w 11084189"/>
              <a:gd name="connsiteY2" fmla="*/ 3854030 h 3854030"/>
              <a:gd name="connsiteX3" fmla="*/ 0 w 11084189"/>
              <a:gd name="connsiteY3" fmla="*/ 3854030 h 3854030"/>
              <a:gd name="connsiteX4" fmla="*/ 22663 w 11084189"/>
              <a:gd name="connsiteY4" fmla="*/ 3748287 h 3854030"/>
              <a:gd name="connsiteX5" fmla="*/ 5542094 w 11084189"/>
              <a:gd name="connsiteY5" fmla="*/ 0 h 38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txBody>
          <a:bodyPr wrap="square" anchor="ctr">
            <a:noAutofit/>
          </a:bodyPr>
          <a:lstStyle>
            <a:lvl1pPr marL="0" indent="0" algn="ctr">
              <a:buNone/>
              <a:defRPr>
                <a:solidFill>
                  <a:schemeClr val="tx2"/>
                </a:solidFill>
              </a:defRPr>
            </a:lvl1pPr>
          </a:lstStyle>
          <a:p>
            <a:r>
              <a:rPr lang="en-US" dirty="0"/>
              <a:t>Click to add photo</a:t>
            </a:r>
          </a:p>
        </p:txBody>
      </p:sp>
      <p:sp>
        <p:nvSpPr>
          <p:cNvPr id="11" name="Subtitle 2">
            <a:extLst>
              <a:ext uri="{FF2B5EF4-FFF2-40B4-BE49-F238E27FC236}">
                <a16:creationId xmlns:a16="http://schemas.microsoft.com/office/drawing/2014/main" id="{ADA6D2C5-E6A9-4A27-AE58-9CEDCFCB4C92}"/>
              </a:ext>
            </a:extLst>
          </p:cNvPr>
          <p:cNvSpPr>
            <a:spLocks noGrp="1"/>
          </p:cNvSpPr>
          <p:nvPr>
            <p:ph type="subTitle" idx="1"/>
          </p:nvPr>
        </p:nvSpPr>
        <p:spPr>
          <a:xfrm>
            <a:off x="1712976" y="1905001"/>
            <a:ext cx="8763001" cy="962442"/>
          </a:xfrm>
        </p:spPr>
        <p:txBody>
          <a:bodyPr anchor="t"/>
          <a:lstStyle>
            <a:lvl1pPr marL="0" indent="0" algn="ctr">
              <a:buNone/>
              <a:defRPr>
                <a:solidFill>
                  <a:schemeClr val="tx2"/>
                </a:solidFill>
              </a:defRPr>
            </a:lvl1pPr>
          </a:lstStyle>
          <a:p>
            <a:pPr>
              <a:lnSpc>
                <a:spcPct val="110000"/>
              </a:lnSpc>
            </a:pPr>
            <a:r>
              <a:rPr lang="en-US" sz="2200">
                <a:solidFill>
                  <a:schemeClr val="tx2"/>
                </a:solidFill>
                <a:cs typeface="Segoe UI Semilight" panose="020B0402040204020203" pitchFamily="34" charset="0"/>
              </a:rPr>
              <a:t>Click to edit Master subtitle style</a:t>
            </a:r>
            <a:endParaRPr lang="en-US" sz="2200" dirty="0">
              <a:solidFill>
                <a:schemeClr val="tx2"/>
              </a:solidFill>
              <a:cs typeface="Segoe UI Semilight" panose="020B0402040204020203" pitchFamily="34" charset="0"/>
            </a:endParaRPr>
          </a:p>
        </p:txBody>
      </p:sp>
      <p:pic>
        <p:nvPicPr>
          <p:cNvPr id="12" name="Picture 11">
            <a:extLst>
              <a:ext uri="{FF2B5EF4-FFF2-40B4-BE49-F238E27FC236}">
                <a16:creationId xmlns:a16="http://schemas.microsoft.com/office/drawing/2014/main" id="{7B147A7F-B058-475D-BA3A-E1807E37B5D5}"/>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820400" y="3144779"/>
            <a:ext cx="1371600" cy="2548349"/>
          </a:xfrm>
          <a:prstGeom prst="rect">
            <a:avLst/>
          </a:prstGeom>
        </p:spPr>
      </p:pic>
    </p:spTree>
    <p:extLst>
      <p:ext uri="{BB962C8B-B14F-4D97-AF65-F5344CB8AC3E}">
        <p14:creationId xmlns:p14="http://schemas.microsoft.com/office/powerpoint/2010/main" val="72881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3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DB5FC-CA7C-4369-A121-67C4C93AB4B9}"/>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79814F19-D3DA-42AB-AAD4-22D54FE3743B}"/>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14126634-B312-428E-8F30-17C18904047D}"/>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0800000">
            <a:off x="-1" y="2719661"/>
            <a:ext cx="830249" cy="2548349"/>
          </a:xfrm>
          <a:prstGeom prst="rect">
            <a:avLst/>
          </a:prstGeom>
        </p:spPr>
      </p:pic>
      <p:sp>
        <p:nvSpPr>
          <p:cNvPr id="12" name="Date Placeholder 5">
            <a:extLst>
              <a:ext uri="{FF2B5EF4-FFF2-40B4-BE49-F238E27FC236}">
                <a16:creationId xmlns:a16="http://schemas.microsoft.com/office/drawing/2014/main" id="{1AC832B9-3155-477F-89D0-A170836416F1}"/>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7801D982-FEE5-4484-AD95-86DEE2E5D214}"/>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5F932331-BB94-49D3-9E40-67111663B4F6}"/>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05653"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06265"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529261"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529873"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8053617"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8054229"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Tree>
    <p:extLst>
      <p:ext uri="{BB962C8B-B14F-4D97-AF65-F5344CB8AC3E}">
        <p14:creationId xmlns:p14="http://schemas.microsoft.com/office/powerpoint/2010/main" val="1920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losing">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B9ADE-90DA-4820-BE03-6440FAF8B83E}"/>
              </a:ext>
              <a:ext uri="{C183D7F6-B498-43B3-948B-1728B52AA6E4}">
                <adec:decorative xmlns:adec="http://schemas.microsoft.com/office/drawing/2017/decorative" val="1"/>
              </a:ext>
            </a:extLst>
          </p:cNvPr>
          <p:cNvSpPr/>
          <p:nvPr userDrawn="1"/>
        </p:nvSpPr>
        <p:spPr>
          <a:xfrm rot="10800000">
            <a:off x="0" y="1"/>
            <a:ext cx="12191999"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Rectangle 9">
            <a:extLst>
              <a:ext uri="{FF2B5EF4-FFF2-40B4-BE49-F238E27FC236}">
                <a16:creationId xmlns:a16="http://schemas.microsoft.com/office/drawing/2014/main" id="{9FF4039C-77F7-44AD-AEB2-A6079C9DA3C9}"/>
              </a:ext>
              <a:ext uri="{C183D7F6-B498-43B3-948B-1728B52AA6E4}">
                <adec:decorative xmlns:adec="http://schemas.microsoft.com/office/drawing/2017/decorative" val="1"/>
              </a:ext>
            </a:extLst>
          </p:cNvPr>
          <p:cNvSpPr/>
          <p:nvPr userDrawn="1"/>
        </p:nvSpPr>
        <p:spPr>
          <a:xfrm>
            <a:off x="713457" y="739600"/>
            <a:ext cx="10768226" cy="5390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1" name="Title 1">
            <a:extLst>
              <a:ext uri="{FF2B5EF4-FFF2-40B4-BE49-F238E27FC236}">
                <a16:creationId xmlns:a16="http://schemas.microsoft.com/office/drawing/2014/main" id="{36E930C2-F546-4C94-BF53-6C7C8A57E0B3}"/>
              </a:ext>
            </a:extLst>
          </p:cNvPr>
          <p:cNvSpPr>
            <a:spLocks noGrp="1"/>
          </p:cNvSpPr>
          <p:nvPr>
            <p:ph type="ctrTitle"/>
          </p:nvPr>
        </p:nvSpPr>
        <p:spPr>
          <a:xfrm>
            <a:off x="990600" y="1066800"/>
            <a:ext cx="4749276" cy="2592425"/>
          </a:xfrm>
        </p:spPr>
        <p:txBody>
          <a:bodyPr anchor="b">
            <a:normAutofit/>
          </a:bodyPr>
          <a:lstStyle>
            <a:lvl1pPr>
              <a:defRPr>
                <a:solidFill>
                  <a:schemeClr val="tx2"/>
                </a:solidFill>
              </a:defRPr>
            </a:lvl1pPr>
          </a:lstStyle>
          <a:p>
            <a:pPr algn="l">
              <a:lnSpc>
                <a:spcPct val="100000"/>
              </a:lnSpc>
            </a:pPr>
            <a:r>
              <a:rPr lang="en-US" sz="4400" spc="120">
                <a:solidFill>
                  <a:schemeClr val="tx2"/>
                </a:solidFill>
                <a:cs typeface="Posterama" panose="020B0504020200020000" pitchFamily="34" charset="0"/>
              </a:rPr>
              <a:t>Click to edit Master title style</a:t>
            </a:r>
            <a:endParaRPr lang="en-US" sz="4400" spc="120" dirty="0">
              <a:solidFill>
                <a:schemeClr val="tx2"/>
              </a:solidFill>
              <a:cs typeface="Posterama" panose="020B0504020200020000" pitchFamily="34" charset="0"/>
            </a:endParaRPr>
          </a:p>
        </p:txBody>
      </p:sp>
      <p:sp>
        <p:nvSpPr>
          <p:cNvPr id="12" name="Subtitle 2">
            <a:extLst>
              <a:ext uri="{FF2B5EF4-FFF2-40B4-BE49-F238E27FC236}">
                <a16:creationId xmlns:a16="http://schemas.microsoft.com/office/drawing/2014/main" id="{43F81DC1-1A78-495F-B862-27847D0EE012}"/>
              </a:ext>
            </a:extLst>
          </p:cNvPr>
          <p:cNvSpPr>
            <a:spLocks noGrp="1"/>
          </p:cNvSpPr>
          <p:nvPr>
            <p:ph type="subTitle" idx="1"/>
          </p:nvPr>
        </p:nvSpPr>
        <p:spPr>
          <a:xfrm>
            <a:off x="990599" y="3856314"/>
            <a:ext cx="4749275" cy="1858686"/>
          </a:xfrm>
        </p:spPr>
        <p:txBody>
          <a:bodyPr anchor="t"/>
          <a:lstStyle>
            <a:lvl1pPr marL="0" indent="0">
              <a:buNone/>
              <a:defRPr>
                <a:solidFill>
                  <a:schemeClr val="tx2"/>
                </a:solidFill>
              </a:defRPr>
            </a:lvl1pPr>
          </a:lstStyle>
          <a:p>
            <a:pPr algn="l">
              <a:lnSpc>
                <a:spcPct val="110000"/>
              </a:lnSpc>
            </a:pPr>
            <a:r>
              <a:rPr lang="en-US" sz="2200">
                <a:solidFill>
                  <a:schemeClr val="tx2"/>
                </a:solidFill>
                <a:cs typeface="Segoe UI Semilight" panose="020B0402040204020203" pitchFamily="34" charset="0"/>
              </a:rPr>
              <a:t>Click to edit Master subtitle style</a:t>
            </a:r>
            <a:endParaRPr lang="en-US" sz="2200" dirty="0">
              <a:solidFill>
                <a:schemeClr val="tx2"/>
              </a:solidFill>
              <a:cs typeface="Segoe UI Semilight" panose="020B0402040204020203" pitchFamily="34" charset="0"/>
            </a:endParaRPr>
          </a:p>
        </p:txBody>
      </p:sp>
      <p:sp>
        <p:nvSpPr>
          <p:cNvPr id="25" name="Picture Placeholder 20">
            <a:extLst>
              <a:ext uri="{FF2B5EF4-FFF2-40B4-BE49-F238E27FC236}">
                <a16:creationId xmlns:a16="http://schemas.microsoft.com/office/drawing/2014/main" id="{F44B6D46-2238-46D9-8D7F-730BDD0C144C}"/>
              </a:ext>
            </a:extLst>
          </p:cNvPr>
          <p:cNvSpPr>
            <a:spLocks noGrp="1"/>
          </p:cNvSpPr>
          <p:nvPr>
            <p:ph type="pic" sz="quarter" idx="13" hasCustomPrompt="1"/>
          </p:nvPr>
        </p:nvSpPr>
        <p:spPr>
          <a:xfrm>
            <a:off x="6077447" y="1066800"/>
            <a:ext cx="2405746" cy="2262033"/>
          </a:xfrm>
        </p:spPr>
        <p:txBody>
          <a:bodyPr/>
          <a:lstStyle>
            <a:lvl1pPr marL="0" indent="0" algn="ctr">
              <a:buNone/>
              <a:defRPr>
                <a:solidFill>
                  <a:schemeClr val="tx2"/>
                </a:solidFill>
              </a:defRPr>
            </a:lvl1pPr>
          </a:lstStyle>
          <a:p>
            <a:r>
              <a:rPr lang="en-US" dirty="0"/>
              <a:t>Click to add photo</a:t>
            </a:r>
          </a:p>
        </p:txBody>
      </p:sp>
      <p:sp>
        <p:nvSpPr>
          <p:cNvPr id="26" name="Picture Placeholder 20">
            <a:extLst>
              <a:ext uri="{FF2B5EF4-FFF2-40B4-BE49-F238E27FC236}">
                <a16:creationId xmlns:a16="http://schemas.microsoft.com/office/drawing/2014/main" id="{B600C62E-9610-468D-B50C-B5D55DB2D06E}"/>
              </a:ext>
            </a:extLst>
          </p:cNvPr>
          <p:cNvSpPr>
            <a:spLocks noGrp="1"/>
          </p:cNvSpPr>
          <p:nvPr>
            <p:ph type="pic" sz="quarter" idx="14" hasCustomPrompt="1"/>
          </p:nvPr>
        </p:nvSpPr>
        <p:spPr>
          <a:xfrm>
            <a:off x="8592404" y="1066800"/>
            <a:ext cx="2405746" cy="2262033"/>
          </a:xfrm>
        </p:spPr>
        <p:txBody>
          <a:bodyPr/>
          <a:lstStyle>
            <a:lvl1pPr marL="0" indent="0" algn="ctr">
              <a:buNone/>
              <a:defRPr>
                <a:solidFill>
                  <a:schemeClr val="tx2"/>
                </a:solidFill>
              </a:defRPr>
            </a:lvl1pPr>
          </a:lstStyle>
          <a:p>
            <a:r>
              <a:rPr lang="en-US" dirty="0"/>
              <a:t>Click to add photo</a:t>
            </a:r>
          </a:p>
        </p:txBody>
      </p:sp>
      <p:sp>
        <p:nvSpPr>
          <p:cNvPr id="27" name="Picture Placeholder 20">
            <a:extLst>
              <a:ext uri="{FF2B5EF4-FFF2-40B4-BE49-F238E27FC236}">
                <a16:creationId xmlns:a16="http://schemas.microsoft.com/office/drawing/2014/main" id="{03A822E7-844A-4C6F-9941-ACCF803F61F6}"/>
              </a:ext>
            </a:extLst>
          </p:cNvPr>
          <p:cNvSpPr>
            <a:spLocks noGrp="1"/>
          </p:cNvSpPr>
          <p:nvPr>
            <p:ph type="pic" sz="quarter" idx="15" hasCustomPrompt="1"/>
          </p:nvPr>
        </p:nvSpPr>
        <p:spPr>
          <a:xfrm>
            <a:off x="6077447" y="3443645"/>
            <a:ext cx="2405746" cy="2262033"/>
          </a:xfrm>
        </p:spPr>
        <p:txBody>
          <a:bodyPr/>
          <a:lstStyle>
            <a:lvl1pPr marL="0" indent="0" algn="ctr">
              <a:buNone/>
              <a:defRPr>
                <a:solidFill>
                  <a:schemeClr val="tx2"/>
                </a:solidFill>
              </a:defRPr>
            </a:lvl1pPr>
          </a:lstStyle>
          <a:p>
            <a:r>
              <a:rPr lang="en-US" dirty="0"/>
              <a:t>Click to add photo</a:t>
            </a:r>
          </a:p>
        </p:txBody>
      </p:sp>
      <p:sp>
        <p:nvSpPr>
          <p:cNvPr id="28" name="Picture Placeholder 20">
            <a:extLst>
              <a:ext uri="{FF2B5EF4-FFF2-40B4-BE49-F238E27FC236}">
                <a16:creationId xmlns:a16="http://schemas.microsoft.com/office/drawing/2014/main" id="{07DE9330-8C8A-4B8E-A4C6-F84147872A34}"/>
              </a:ext>
            </a:extLst>
          </p:cNvPr>
          <p:cNvSpPr>
            <a:spLocks noGrp="1"/>
          </p:cNvSpPr>
          <p:nvPr>
            <p:ph type="pic" sz="quarter" idx="16" hasCustomPrompt="1"/>
          </p:nvPr>
        </p:nvSpPr>
        <p:spPr>
          <a:xfrm>
            <a:off x="8592405" y="3443645"/>
            <a:ext cx="2405746" cy="2262033"/>
          </a:xfrm>
        </p:spPr>
        <p:txBody>
          <a:bodyPr/>
          <a:lstStyle>
            <a:lvl1pPr marL="0" indent="0" algn="ctr">
              <a:buNone/>
              <a:defRPr>
                <a:solidFill>
                  <a:schemeClr val="tx2"/>
                </a:solidFill>
              </a:defRPr>
            </a:lvl1pPr>
          </a:lstStyle>
          <a:p>
            <a:r>
              <a:rPr lang="en-US" dirty="0"/>
              <a:t>Click to add photo</a:t>
            </a:r>
          </a:p>
        </p:txBody>
      </p:sp>
      <p:sp>
        <p:nvSpPr>
          <p:cNvPr id="17" name="Date Placeholder 9">
            <a:extLst>
              <a:ext uri="{FF2B5EF4-FFF2-40B4-BE49-F238E27FC236}">
                <a16:creationId xmlns:a16="http://schemas.microsoft.com/office/drawing/2014/main" id="{693CD890-5369-4257-9426-7FA8B9FD3B25}"/>
              </a:ext>
            </a:extLst>
          </p:cNvPr>
          <p:cNvSpPr>
            <a:spLocks noGrp="1"/>
          </p:cNvSpPr>
          <p:nvPr>
            <p:ph type="dt" sz="half" idx="10"/>
          </p:nvPr>
        </p:nvSpPr>
        <p:spPr>
          <a:xfrm>
            <a:off x="838200" y="6327648"/>
            <a:ext cx="2743200" cy="365125"/>
          </a:xfrm>
        </p:spPr>
        <p:txBody>
          <a:bodyPr/>
          <a:lstStyle>
            <a:lvl1pPr>
              <a:defRPr/>
            </a:lvl1pPr>
          </a:lstStyle>
          <a:p>
            <a:pPr>
              <a:defRPr/>
            </a:pPr>
            <a:r>
              <a:rPr lang="en-US" dirty="0">
                <a:solidFill>
                  <a:prstClr val="white">
                    <a:alpha val="60000"/>
                  </a:prstClr>
                </a:solidFill>
              </a:rPr>
              <a:t>20XX</a:t>
            </a:r>
          </a:p>
        </p:txBody>
      </p:sp>
      <p:sp>
        <p:nvSpPr>
          <p:cNvPr id="18" name="Footer Placeholder 10">
            <a:extLst>
              <a:ext uri="{FF2B5EF4-FFF2-40B4-BE49-F238E27FC236}">
                <a16:creationId xmlns:a16="http://schemas.microsoft.com/office/drawing/2014/main" id="{3A86BCFE-67DF-4B63-AC7B-74E66919CD28}"/>
              </a:ext>
            </a:extLst>
          </p:cNvPr>
          <p:cNvSpPr>
            <a:spLocks noGrp="1"/>
          </p:cNvSpPr>
          <p:nvPr>
            <p:ph type="ftr" sz="quarter" idx="11"/>
          </p:nvPr>
        </p:nvSpPr>
        <p:spPr>
          <a:xfrm>
            <a:off x="4038600" y="632764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19" name="Slide Number Placeholder 11">
            <a:extLst>
              <a:ext uri="{FF2B5EF4-FFF2-40B4-BE49-F238E27FC236}">
                <a16:creationId xmlns:a16="http://schemas.microsoft.com/office/drawing/2014/main" id="{1301AADD-E25B-4AB6-A4E4-E95CFB9877B3}"/>
              </a:ext>
            </a:extLst>
          </p:cNvPr>
          <p:cNvSpPr>
            <a:spLocks noGrp="1"/>
          </p:cNvSpPr>
          <p:nvPr>
            <p:ph type="sldNum" sz="quarter" idx="12"/>
          </p:nvPr>
        </p:nvSpPr>
        <p:spPr>
          <a:xfrm>
            <a:off x="10058400" y="6327648"/>
            <a:ext cx="1295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3782432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697E-AD03-C2FA-17FB-FC29CCD6F07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6BCF154-5404-5380-B044-60E8B7203A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1BD0999-F530-2D85-4857-1BFEC101B97B}"/>
              </a:ext>
            </a:extLst>
          </p:cNvPr>
          <p:cNvSpPr>
            <a:spLocks noGrp="1"/>
          </p:cNvSpPr>
          <p:nvPr>
            <p:ph type="dt" sz="half" idx="10"/>
          </p:nvPr>
        </p:nvSpPr>
        <p:spPr/>
        <p:txBody>
          <a:bodyPr/>
          <a:lstStyle/>
          <a:p>
            <a:fld id="{666AF2DD-7F24-4794-85E6-4CD9FD434680}" type="datetimeFigureOut">
              <a:rPr lang="en-AU" smtClean="0"/>
              <a:t>4/07/2025</a:t>
            </a:fld>
            <a:endParaRPr lang="en-AU"/>
          </a:p>
        </p:txBody>
      </p:sp>
      <p:sp>
        <p:nvSpPr>
          <p:cNvPr id="5" name="Footer Placeholder 4">
            <a:extLst>
              <a:ext uri="{FF2B5EF4-FFF2-40B4-BE49-F238E27FC236}">
                <a16:creationId xmlns:a16="http://schemas.microsoft.com/office/drawing/2014/main" id="{087293E2-9EFB-A33D-C193-76BCC40208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017B2B-81B9-DF64-7B8D-7076C25EE4D2}"/>
              </a:ext>
            </a:extLst>
          </p:cNvPr>
          <p:cNvSpPr>
            <a:spLocks noGrp="1"/>
          </p:cNvSpPr>
          <p:nvPr>
            <p:ph type="sldNum" sz="quarter" idx="12"/>
          </p:nvPr>
        </p:nvSpPr>
        <p:spPr/>
        <p:txBody>
          <a:bodyPr/>
          <a:lstStyle/>
          <a:p>
            <a:fld id="{371C8043-EF0A-4DA6-8362-7BFA2008F050}" type="slidenum">
              <a:rPr lang="en-AU" smtClean="0"/>
              <a:t>‹#›</a:t>
            </a:fld>
            <a:endParaRPr lang="en-AU"/>
          </a:p>
        </p:txBody>
      </p:sp>
    </p:spTree>
    <p:extLst>
      <p:ext uri="{BB962C8B-B14F-4D97-AF65-F5344CB8AC3E}">
        <p14:creationId xmlns:p14="http://schemas.microsoft.com/office/powerpoint/2010/main" val="159142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87E59D-6BE5-4CB5-B3B3-BAF69EFA10C4}"/>
              </a:ext>
            </a:extLst>
          </p:cNvPr>
          <p:cNvSpPr>
            <a:spLocks noGrp="1"/>
          </p:cNvSpPr>
          <p:nvPr>
            <p:ph type="title"/>
          </p:nvPr>
        </p:nvSpPr>
        <p:spPr>
          <a:xfrm>
            <a:off x="838200" y="586992"/>
            <a:ext cx="4953000" cy="2688598"/>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1" name="Rectangle 10">
            <a:extLst>
              <a:ext uri="{FF2B5EF4-FFF2-40B4-BE49-F238E27FC236}">
                <a16:creationId xmlns:a16="http://schemas.microsoft.com/office/drawing/2014/main" id="{1D13BFBD-7478-4683-BA2C-E7BFC660BBB1}"/>
              </a:ext>
              <a:ext uri="{C183D7F6-B498-43B3-948B-1728B52AA6E4}">
                <adec:decorative xmlns:adec="http://schemas.microsoft.com/office/drawing/2017/decorative" val="1"/>
              </a:ext>
            </a:extLst>
          </p:cNvPr>
          <p:cNvSpPr/>
          <p:nvPr userDrawn="1"/>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8B3FF916-2B4D-4DC1-AD98-AF8F2EFD4A8C}"/>
              </a:ext>
              <a:ext uri="{C183D7F6-B498-43B3-948B-1728B52AA6E4}">
                <adec:decorative xmlns:adec="http://schemas.microsoft.com/office/drawing/2017/decorative" val="1"/>
              </a:ext>
            </a:extLst>
          </p:cNvPr>
          <p:cNvSpPr/>
          <p:nvPr userDrawn="1"/>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480B3D3-8262-4D62-8B77-51C5FF582408}"/>
              </a:ext>
              <a:ext uri="{C183D7F6-B498-43B3-948B-1728B52AA6E4}">
                <adec:decorative xmlns:adec="http://schemas.microsoft.com/office/drawing/2017/decorative" val="1"/>
              </a:ext>
            </a:extLst>
          </p:cNvPr>
          <p:cNvSpPr/>
          <p:nvPr userDrawn="1"/>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9" name="Text Placeholder 27">
            <a:extLst>
              <a:ext uri="{FF2B5EF4-FFF2-40B4-BE49-F238E27FC236}">
                <a16:creationId xmlns:a16="http://schemas.microsoft.com/office/drawing/2014/main" id="{D44A1B8E-1071-45A0-8A94-0AA7F201EB43}"/>
              </a:ext>
            </a:extLst>
          </p:cNvPr>
          <p:cNvSpPr>
            <a:spLocks noGrp="1"/>
          </p:cNvSpPr>
          <p:nvPr>
            <p:ph type="body" sz="quarter" idx="16" hasCustomPrompt="1"/>
          </p:nvPr>
        </p:nvSpPr>
        <p:spPr>
          <a:xfrm>
            <a:off x="835149" y="3412114"/>
            <a:ext cx="4952681" cy="2750307"/>
          </a:xfrm>
        </p:spPr>
        <p:txBody>
          <a:bodyPr>
            <a:normAutofit/>
          </a:bodyPr>
          <a:lstStyle>
            <a:lvl1pPr marL="342900" indent="-342900">
              <a:buFont typeface="Arial" panose="020B0604020202020204" pitchFamily="34" charset="0"/>
              <a:buChar char="•"/>
              <a:defRPr sz="2000">
                <a:solidFill>
                  <a:schemeClr val="tx2"/>
                </a:solidFill>
              </a:defRPr>
            </a:lvl1pPr>
            <a:lvl2pPr marL="457200" indent="0">
              <a:buNone/>
              <a:defRPr sz="2400">
                <a:solidFill>
                  <a:schemeClr val="tx2"/>
                </a:solidFill>
              </a:defRPr>
            </a:lvl2pPr>
            <a:lvl3pPr marL="914400" indent="0">
              <a:buNone/>
              <a:defRPr sz="2400">
                <a:solidFill>
                  <a:schemeClr val="tx2"/>
                </a:solidFill>
              </a:defRPr>
            </a:lvl3pPr>
            <a:lvl4pPr marL="1371600" indent="0">
              <a:buNone/>
              <a:defRPr sz="2400">
                <a:solidFill>
                  <a:schemeClr val="tx2"/>
                </a:solidFill>
              </a:defRPr>
            </a:lvl4pPr>
            <a:lvl5pPr marL="1828800" indent="0">
              <a:buNone/>
              <a:defRPr sz="2400">
                <a:solidFill>
                  <a:schemeClr val="tx2"/>
                </a:solidFill>
              </a:defRPr>
            </a:lvl5pPr>
          </a:lstStyle>
          <a:p>
            <a:pPr lvl="0"/>
            <a:r>
              <a:rPr lang="en-US" dirty="0"/>
              <a:t>Click to add text</a:t>
            </a:r>
          </a:p>
        </p:txBody>
      </p:sp>
      <p:sp>
        <p:nvSpPr>
          <p:cNvPr id="17" name="Date Placeholder 5">
            <a:extLst>
              <a:ext uri="{FF2B5EF4-FFF2-40B4-BE49-F238E27FC236}">
                <a16:creationId xmlns:a16="http://schemas.microsoft.com/office/drawing/2014/main" id="{DF6FCAD9-068D-41D9-A5F4-E22F2D28717A}"/>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24" name="Picture Placeholder 20">
            <a:extLst>
              <a:ext uri="{FF2B5EF4-FFF2-40B4-BE49-F238E27FC236}">
                <a16:creationId xmlns:a16="http://schemas.microsoft.com/office/drawing/2014/main" id="{0402EFB4-17A2-4345-82DA-89EF34B5E919}"/>
              </a:ext>
            </a:extLst>
          </p:cNvPr>
          <p:cNvSpPr>
            <a:spLocks noGrp="1"/>
          </p:cNvSpPr>
          <p:nvPr>
            <p:ph type="pic" sz="quarter" idx="13" hasCustomPrompt="1"/>
          </p:nvPr>
        </p:nvSpPr>
        <p:spPr>
          <a:xfrm>
            <a:off x="6781801" y="380991"/>
            <a:ext cx="4856144" cy="1925415"/>
          </a:xfrm>
        </p:spPr>
        <p:txBody>
          <a:bodyPr/>
          <a:lstStyle>
            <a:lvl1pPr marL="0" indent="0" algn="ctr">
              <a:buNone/>
              <a:defRPr/>
            </a:lvl1pPr>
          </a:lstStyle>
          <a:p>
            <a:r>
              <a:rPr lang="en-US" dirty="0"/>
              <a:t>Click to add photo</a:t>
            </a:r>
          </a:p>
        </p:txBody>
      </p:sp>
      <p:sp>
        <p:nvSpPr>
          <p:cNvPr id="25" name="Picture Placeholder 20">
            <a:extLst>
              <a:ext uri="{FF2B5EF4-FFF2-40B4-BE49-F238E27FC236}">
                <a16:creationId xmlns:a16="http://schemas.microsoft.com/office/drawing/2014/main" id="{EC3DFC6E-6D3D-48C3-BD9E-33878CD86D58}"/>
              </a:ext>
            </a:extLst>
          </p:cNvPr>
          <p:cNvSpPr>
            <a:spLocks noGrp="1"/>
          </p:cNvSpPr>
          <p:nvPr>
            <p:ph type="pic" sz="quarter" idx="14" hasCustomPrompt="1"/>
          </p:nvPr>
        </p:nvSpPr>
        <p:spPr>
          <a:xfrm>
            <a:off x="6781800" y="2376797"/>
            <a:ext cx="4856144" cy="1925415"/>
          </a:xfrm>
        </p:spPr>
        <p:txBody>
          <a:bodyPr/>
          <a:lstStyle>
            <a:lvl1pPr marL="0" indent="0" algn="ctr">
              <a:buNone/>
              <a:defRPr/>
            </a:lvl1pPr>
          </a:lstStyle>
          <a:p>
            <a:r>
              <a:rPr lang="en-US" dirty="0"/>
              <a:t>Click to add photo</a:t>
            </a:r>
          </a:p>
        </p:txBody>
      </p:sp>
      <p:sp>
        <p:nvSpPr>
          <p:cNvPr id="26" name="Picture Placeholder 20">
            <a:extLst>
              <a:ext uri="{FF2B5EF4-FFF2-40B4-BE49-F238E27FC236}">
                <a16:creationId xmlns:a16="http://schemas.microsoft.com/office/drawing/2014/main" id="{7EC41F32-B997-4949-A553-260965B03F32}"/>
              </a:ext>
            </a:extLst>
          </p:cNvPr>
          <p:cNvSpPr>
            <a:spLocks noGrp="1"/>
          </p:cNvSpPr>
          <p:nvPr>
            <p:ph type="pic" sz="quarter" idx="15" hasCustomPrompt="1"/>
          </p:nvPr>
        </p:nvSpPr>
        <p:spPr>
          <a:xfrm>
            <a:off x="6781800" y="4379170"/>
            <a:ext cx="4856144" cy="1925415"/>
          </a:xfrm>
        </p:spPr>
        <p:txBody>
          <a:bodyPr/>
          <a:lstStyle>
            <a:lvl1pPr marL="0" indent="0" algn="ctr">
              <a:buNone/>
              <a:defRPr/>
            </a:lvl1pPr>
          </a:lstStyle>
          <a:p>
            <a:r>
              <a:rPr lang="en-US" dirty="0"/>
              <a:t>Click to add photo</a:t>
            </a:r>
          </a:p>
        </p:txBody>
      </p:sp>
      <p:sp>
        <p:nvSpPr>
          <p:cNvPr id="18" name="Footer Placeholder 6">
            <a:extLst>
              <a:ext uri="{FF2B5EF4-FFF2-40B4-BE49-F238E27FC236}">
                <a16:creationId xmlns:a16="http://schemas.microsoft.com/office/drawing/2014/main" id="{3E86EC02-7D1A-4CB3-B376-1044BEF4C616}"/>
              </a:ext>
            </a:extLst>
          </p:cNvPr>
          <p:cNvSpPr>
            <a:spLocks noGrp="1"/>
          </p:cNvSpPr>
          <p:nvPr>
            <p:ph type="ftr" sz="quarter" idx="11"/>
          </p:nvPr>
        </p:nvSpPr>
        <p:spPr>
          <a:xfrm>
            <a:off x="6858000" y="6327648"/>
            <a:ext cx="3810000" cy="365125"/>
          </a:xfrm>
        </p:spPr>
        <p:txBody>
          <a:bodyPr/>
          <a:lstStyle>
            <a:lvl1pPr algn="l">
              <a:defRPr baseline="0"/>
            </a:lvl1pPr>
          </a:lstStyle>
          <a:p>
            <a:r>
              <a:rPr lang="en-US" dirty="0">
                <a:solidFill>
                  <a:prstClr val="white">
                    <a:alpha val="60000"/>
                  </a:prstClr>
                </a:solidFill>
              </a:rPr>
              <a:t>Presentation title</a:t>
            </a:r>
          </a:p>
        </p:txBody>
      </p:sp>
      <p:sp>
        <p:nvSpPr>
          <p:cNvPr id="19" name="Slide Number Placeholder 7">
            <a:extLst>
              <a:ext uri="{FF2B5EF4-FFF2-40B4-BE49-F238E27FC236}">
                <a16:creationId xmlns:a16="http://schemas.microsoft.com/office/drawing/2014/main" id="{F1ABD226-6012-4821-BD32-E8E6EB95537B}"/>
              </a:ext>
            </a:extLst>
          </p:cNvPr>
          <p:cNvSpPr>
            <a:spLocks noGrp="1"/>
          </p:cNvSpPr>
          <p:nvPr>
            <p:ph type="sldNum" sz="quarter" idx="12"/>
          </p:nvPr>
        </p:nvSpPr>
        <p:spPr>
          <a:xfrm>
            <a:off x="10820400" y="6327648"/>
            <a:ext cx="53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3934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bg>
      <p:bgPr>
        <a:solidFill>
          <a:schemeClr val="bg2">
            <a:alpha val="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836EA2-D914-4028-95BF-1B97B17FE9E8}"/>
              </a:ext>
              <a:ext uri="{C183D7F6-B498-43B3-948B-1728B52AA6E4}">
                <adec:decorative xmlns:adec="http://schemas.microsoft.com/office/drawing/2017/decorative" val="1"/>
              </a:ext>
            </a:extLst>
          </p:cNvPr>
          <p:cNvSpPr/>
          <p:nvPr userDrawn="1"/>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B5BDFAD1-E970-4A5F-98F7-D42CA9DFB788}"/>
              </a:ext>
              <a:ext uri="{C183D7F6-B498-43B3-948B-1728B52AA6E4}">
                <adec:decorative xmlns:adec="http://schemas.microsoft.com/office/drawing/2017/decorative" val="1"/>
              </a:ext>
            </a:extLst>
          </p:cNvPr>
          <p:cNvSpPr/>
          <p:nvPr userDrawn="1"/>
        </p:nvSpPr>
        <p:spPr>
          <a:xfrm rot="10800000">
            <a:off x="-3055" y="4596020"/>
            <a:ext cx="12191999" cy="2274195"/>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2" name="Title 1">
            <a:extLst>
              <a:ext uri="{FF2B5EF4-FFF2-40B4-BE49-F238E27FC236}">
                <a16:creationId xmlns:a16="http://schemas.microsoft.com/office/drawing/2014/main" id="{C53E32FB-4A5F-4D36-A227-CF26EBF0B713}"/>
              </a:ext>
            </a:extLst>
          </p:cNvPr>
          <p:cNvSpPr>
            <a:spLocks noGrp="1"/>
          </p:cNvSpPr>
          <p:nvPr>
            <p:ph type="title"/>
          </p:nvPr>
        </p:nvSpPr>
        <p:spPr>
          <a:xfrm>
            <a:off x="838200" y="4876800"/>
            <a:ext cx="10003218" cy="1219200"/>
          </a:xfrm>
        </p:spPr>
        <p:txBody>
          <a:bodyPr/>
          <a:lstStyle/>
          <a:p>
            <a:pPr>
              <a:lnSpc>
                <a:spcPct val="100000"/>
              </a:lnSpc>
            </a:pPr>
            <a:r>
              <a:rPr lang="en-US">
                <a:solidFill>
                  <a:schemeClr val="bg1"/>
                </a:solidFill>
                <a:cs typeface="Posterama" panose="020B0504020200020000" pitchFamily="34" charset="0"/>
              </a:rPr>
              <a:t>Click to edit Master title style</a:t>
            </a:r>
            <a:endParaRPr lang="en-US" dirty="0">
              <a:solidFill>
                <a:schemeClr val="bg1"/>
              </a:solidFill>
              <a:cs typeface="Posterama" panose="020B0504020200020000" pitchFamily="34" charset="0"/>
            </a:endParaRPr>
          </a:p>
        </p:txBody>
      </p:sp>
      <p:sp>
        <p:nvSpPr>
          <p:cNvPr id="19" name="Picture Placeholder 17">
            <a:extLst>
              <a:ext uri="{FF2B5EF4-FFF2-40B4-BE49-F238E27FC236}">
                <a16:creationId xmlns:a16="http://schemas.microsoft.com/office/drawing/2014/main" id="{9DA8CA5C-5748-45EE-B537-5A44A3BFC63E}"/>
              </a:ext>
            </a:extLst>
          </p:cNvPr>
          <p:cNvSpPr>
            <a:spLocks noGrp="1"/>
          </p:cNvSpPr>
          <p:nvPr>
            <p:ph type="pic" sz="quarter" idx="13" hasCustomPrompt="1"/>
          </p:nvPr>
        </p:nvSpPr>
        <p:spPr>
          <a:xfrm>
            <a:off x="-3175" y="0"/>
            <a:ext cx="6196013" cy="4602877"/>
          </a:xfrm>
        </p:spPr>
        <p:txBody>
          <a:bodyPr/>
          <a:lstStyle>
            <a:lvl1pPr marL="0" indent="0" algn="ctr">
              <a:buNone/>
              <a:defRPr>
                <a:solidFill>
                  <a:schemeClr val="tx2"/>
                </a:solidFill>
              </a:defRPr>
            </a:lvl1pPr>
          </a:lstStyle>
          <a:p>
            <a:r>
              <a:rPr lang="en-US" dirty="0"/>
              <a:t>Click to add photo</a:t>
            </a:r>
          </a:p>
        </p:txBody>
      </p:sp>
      <p:sp>
        <p:nvSpPr>
          <p:cNvPr id="23" name="Text Placeholder 21">
            <a:extLst>
              <a:ext uri="{FF2B5EF4-FFF2-40B4-BE49-F238E27FC236}">
                <a16:creationId xmlns:a16="http://schemas.microsoft.com/office/drawing/2014/main" id="{5015D873-DDCC-44AF-AE80-703ED88AEC7F}"/>
              </a:ext>
            </a:extLst>
          </p:cNvPr>
          <p:cNvSpPr>
            <a:spLocks noGrp="1"/>
          </p:cNvSpPr>
          <p:nvPr>
            <p:ph type="body" sz="quarter" idx="14" hasCustomPrompt="1"/>
          </p:nvPr>
        </p:nvSpPr>
        <p:spPr>
          <a:xfrm>
            <a:off x="6650718" y="327025"/>
            <a:ext cx="5073194" cy="3949987"/>
          </a:xfrm>
        </p:spPr>
        <p:txBody>
          <a:bodyPr anchor="ctr">
            <a:normAutofit/>
          </a:bodyPr>
          <a:lstStyle>
            <a:lvl1pPr marL="0" indent="0">
              <a:buNone/>
              <a:defRPr sz="1800">
                <a:solidFill>
                  <a:schemeClr val="tx2"/>
                </a:solidFill>
              </a:defRPr>
            </a:lvl1pPr>
          </a:lstStyle>
          <a:p>
            <a:pPr lvl="0"/>
            <a:r>
              <a:rPr lang="en-US" dirty="0"/>
              <a:t>Click to add text</a:t>
            </a:r>
          </a:p>
        </p:txBody>
      </p:sp>
      <p:sp>
        <p:nvSpPr>
          <p:cNvPr id="14" name="Date Placeholder 6">
            <a:extLst>
              <a:ext uri="{FF2B5EF4-FFF2-40B4-BE49-F238E27FC236}">
                <a16:creationId xmlns:a16="http://schemas.microsoft.com/office/drawing/2014/main" id="{16E99B66-5BC0-4B16-807E-B513E3272CB4}"/>
              </a:ext>
            </a:extLst>
          </p:cNvPr>
          <p:cNvSpPr>
            <a:spLocks noGrp="1"/>
          </p:cNvSpPr>
          <p:nvPr>
            <p:ph type="dt" sz="half" idx="10"/>
          </p:nvPr>
        </p:nvSpPr>
        <p:spPr>
          <a:xfrm>
            <a:off x="838200" y="6327648"/>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20XX</a:t>
            </a:r>
          </a:p>
        </p:txBody>
      </p:sp>
      <p:sp>
        <p:nvSpPr>
          <p:cNvPr id="15" name="Footer Placeholder 7">
            <a:extLst>
              <a:ext uri="{FF2B5EF4-FFF2-40B4-BE49-F238E27FC236}">
                <a16:creationId xmlns:a16="http://schemas.microsoft.com/office/drawing/2014/main" id="{086E91BF-4612-41A6-9A9F-AA6236BF5AB6}"/>
              </a:ext>
            </a:extLst>
          </p:cNvPr>
          <p:cNvSpPr>
            <a:spLocks noGrp="1"/>
          </p:cNvSpPr>
          <p:nvPr>
            <p:ph type="ftr" sz="quarter" idx="11"/>
          </p:nvPr>
        </p:nvSpPr>
        <p:spPr>
          <a:xfrm>
            <a:off x="4109310" y="6327648"/>
            <a:ext cx="3976429" cy="365125"/>
          </a:xfrm>
        </p:spPr>
        <p:txBody>
          <a:bodyPr/>
          <a:lstStyle>
            <a:lvl1pPr>
              <a:defRPr/>
            </a:lvl1pPr>
          </a:lstStyle>
          <a:p>
            <a:r>
              <a:rPr lang="en-US" dirty="0">
                <a:solidFill>
                  <a:prstClr val="white">
                    <a:alpha val="60000"/>
                  </a:prstClr>
                </a:solidFill>
                <a:effectLst>
                  <a:outerShdw blurRad="38100" dist="38100" dir="2700000" algn="tl">
                    <a:srgbClr val="000000">
                      <a:alpha val="43137"/>
                    </a:srgbClr>
                  </a:outerShdw>
                </a:effectLst>
              </a:rPr>
              <a:t>Presentation title</a:t>
            </a:r>
          </a:p>
        </p:txBody>
      </p:sp>
      <p:sp>
        <p:nvSpPr>
          <p:cNvPr id="16" name="Slide Number Placeholder 8">
            <a:extLst>
              <a:ext uri="{FF2B5EF4-FFF2-40B4-BE49-F238E27FC236}">
                <a16:creationId xmlns:a16="http://schemas.microsoft.com/office/drawing/2014/main" id="{F65A627F-E36A-460F-AD3C-7B63B500442D}"/>
              </a:ext>
            </a:extLst>
          </p:cNvPr>
          <p:cNvSpPr>
            <a:spLocks noGrp="1"/>
          </p:cNvSpPr>
          <p:nvPr>
            <p:ph type="sldNum" sz="quarter" idx="12"/>
          </p:nvPr>
        </p:nvSpPr>
        <p:spPr>
          <a:xfrm>
            <a:off x="10186908" y="6327648"/>
            <a:ext cx="11668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Tree>
    <p:extLst>
      <p:ext uri="{BB962C8B-B14F-4D97-AF65-F5344CB8AC3E}">
        <p14:creationId xmlns:p14="http://schemas.microsoft.com/office/powerpoint/2010/main" val="25640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bg2">
            <a:alpha val="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0B4F7D-E398-40AA-9F3C-F3D59A3F4E2B}"/>
              </a:ext>
            </a:extLst>
          </p:cNvPr>
          <p:cNvSpPr>
            <a:spLocks noGrp="1"/>
          </p:cNvSpPr>
          <p:nvPr>
            <p:ph type="title"/>
          </p:nvPr>
        </p:nvSpPr>
        <p:spPr>
          <a:xfrm>
            <a:off x="838200" y="559813"/>
            <a:ext cx="4633785" cy="2397324"/>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2" name="Rectangle 11">
            <a:extLst>
              <a:ext uri="{FF2B5EF4-FFF2-40B4-BE49-F238E27FC236}">
                <a16:creationId xmlns:a16="http://schemas.microsoft.com/office/drawing/2014/main" id="{A0388EFA-705D-45DA-BB3E-901ED20AF023}"/>
              </a:ext>
              <a:ext uri="{C183D7F6-B498-43B3-948B-1728B52AA6E4}">
                <adec:decorative xmlns:adec="http://schemas.microsoft.com/office/drawing/2017/decorative" val="1"/>
              </a:ext>
            </a:extLst>
          </p:cNvPr>
          <p:cNvSpPr/>
          <p:nvPr userDrawn="1"/>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B0C378B-9DA9-4513-BF84-7422A1AE6A24}"/>
              </a:ext>
              <a:ext uri="{C183D7F6-B498-43B3-948B-1728B52AA6E4}">
                <adec:decorative xmlns:adec="http://schemas.microsoft.com/office/drawing/2017/decorative" val="1"/>
              </a:ext>
            </a:extLst>
          </p:cNvPr>
          <p:cNvSpPr/>
          <p:nvPr userDrawn="1"/>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ext Placeholder 18">
            <a:extLst>
              <a:ext uri="{FF2B5EF4-FFF2-40B4-BE49-F238E27FC236}">
                <a16:creationId xmlns:a16="http://schemas.microsoft.com/office/drawing/2014/main" id="{B924BE58-42FE-46C1-9582-9E08FAFE0FE9}"/>
              </a:ext>
            </a:extLst>
          </p:cNvPr>
          <p:cNvSpPr>
            <a:spLocks noGrp="1"/>
          </p:cNvSpPr>
          <p:nvPr>
            <p:ph type="body" sz="quarter" idx="10" hasCustomPrompt="1"/>
          </p:nvPr>
        </p:nvSpPr>
        <p:spPr>
          <a:xfrm>
            <a:off x="838200" y="3200400"/>
            <a:ext cx="4633913" cy="2913063"/>
          </a:xfrm>
        </p:spPr>
        <p:txBody>
          <a:bodyPr>
            <a:normAutofit/>
          </a:bodyPr>
          <a:lstStyle>
            <a:lvl1pPr marL="0" indent="0">
              <a:buNone/>
              <a:defRPr sz="2400">
                <a:solidFill>
                  <a:schemeClr val="tx2"/>
                </a:solidFill>
              </a:defRPr>
            </a:lvl1pPr>
          </a:lstStyle>
          <a:p>
            <a:pPr lvl="0"/>
            <a:r>
              <a:rPr lang="en-US" dirty="0"/>
              <a:t>Click to add text</a:t>
            </a:r>
          </a:p>
        </p:txBody>
      </p:sp>
      <p:sp>
        <p:nvSpPr>
          <p:cNvPr id="23" name="Picture Placeholder 22">
            <a:extLst>
              <a:ext uri="{FF2B5EF4-FFF2-40B4-BE49-F238E27FC236}">
                <a16:creationId xmlns:a16="http://schemas.microsoft.com/office/drawing/2014/main" id="{2A2724A1-1A21-49B5-9057-269BD5D6249D}"/>
              </a:ext>
            </a:extLst>
          </p:cNvPr>
          <p:cNvSpPr>
            <a:spLocks noGrp="1"/>
          </p:cNvSpPr>
          <p:nvPr>
            <p:ph type="pic" sz="quarter" idx="11" hasCustomPrompt="1"/>
          </p:nvPr>
        </p:nvSpPr>
        <p:spPr>
          <a:xfrm>
            <a:off x="6508749" y="862806"/>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txBody>
          <a:bodyPr wrap="square" anchor="ctr">
            <a:noAutofit/>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20199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rt and Table">
    <p:bg>
      <p:bgPr>
        <a:solidFill>
          <a:schemeClr val="bg2">
            <a:alpha val="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C7413-1C75-42B7-9BFD-E0E14118F406}"/>
              </a:ext>
              <a:ext uri="{C183D7F6-B498-43B3-948B-1728B52AA6E4}">
                <adec:decorative xmlns:adec="http://schemas.microsoft.com/office/drawing/2017/decorative" val="1"/>
              </a:ext>
            </a:extLst>
          </p:cNvPr>
          <p:cNvSpPr/>
          <p:nvPr userDrawn="1"/>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3" name="Rectangle 12">
            <a:extLst>
              <a:ext uri="{FF2B5EF4-FFF2-40B4-BE49-F238E27FC236}">
                <a16:creationId xmlns:a16="http://schemas.microsoft.com/office/drawing/2014/main" id="{1301FDE2-61AF-4DEB-BF43-3694E0083A83}"/>
              </a:ext>
              <a:ext uri="{C183D7F6-B498-43B3-948B-1728B52AA6E4}">
                <adec:decorative xmlns:adec="http://schemas.microsoft.com/office/drawing/2017/decorative" val="1"/>
              </a:ext>
            </a:extLst>
          </p:cNvPr>
          <p:cNvSpPr/>
          <p:nvPr userDrawn="1"/>
        </p:nvSpPr>
        <p:spPr>
          <a:xfrm>
            <a:off x="1524" y="0"/>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4" name="Title 1">
            <a:extLst>
              <a:ext uri="{FF2B5EF4-FFF2-40B4-BE49-F238E27FC236}">
                <a16:creationId xmlns:a16="http://schemas.microsoft.com/office/drawing/2014/main" id="{88D0D73E-DE18-4A23-B6FB-5182A7846053}"/>
              </a:ext>
            </a:extLst>
          </p:cNvPr>
          <p:cNvSpPr>
            <a:spLocks noGrp="1"/>
          </p:cNvSpPr>
          <p:nvPr>
            <p:ph type="title"/>
          </p:nvPr>
        </p:nvSpPr>
        <p:spPr>
          <a:xfrm>
            <a:off x="1198182" y="381000"/>
            <a:ext cx="10003218" cy="1600124"/>
          </a:xfrm>
        </p:spPr>
        <p:txBody>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15" name="Date Placeholder 6">
            <a:extLst>
              <a:ext uri="{FF2B5EF4-FFF2-40B4-BE49-F238E27FC236}">
                <a16:creationId xmlns:a16="http://schemas.microsoft.com/office/drawing/2014/main" id="{BDED38F6-34C9-4DB4-9BBF-DEBC41240459}"/>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16" name="Footer Placeholder 7">
            <a:extLst>
              <a:ext uri="{FF2B5EF4-FFF2-40B4-BE49-F238E27FC236}">
                <a16:creationId xmlns:a16="http://schemas.microsoft.com/office/drawing/2014/main" id="{FBD13A29-DF90-4047-B6E5-DFA75D6A5BB9}"/>
              </a:ext>
            </a:extLst>
          </p:cNvPr>
          <p:cNvSpPr>
            <a:spLocks noGrp="1"/>
          </p:cNvSpPr>
          <p:nvPr>
            <p:ph type="ftr" sz="quarter" idx="11"/>
          </p:nvPr>
        </p:nvSpPr>
        <p:spPr>
          <a:xfrm>
            <a:off x="4109310" y="6327648"/>
            <a:ext cx="3976429" cy="365125"/>
          </a:xfrm>
        </p:spPr>
        <p:txBody>
          <a:bodyPr/>
          <a:lstStyle>
            <a:lvl1pPr>
              <a:defRPr>
                <a:solidFill>
                  <a:schemeClr val="tx1">
                    <a:alpha val="60000"/>
                  </a:schemeClr>
                </a:solidFill>
              </a:defRPr>
            </a:lvl1pPr>
          </a:lstStyle>
          <a:p>
            <a:r>
              <a:rPr lang="en-US" dirty="0"/>
              <a:t>Presentation title</a:t>
            </a:r>
          </a:p>
        </p:txBody>
      </p:sp>
      <p:sp>
        <p:nvSpPr>
          <p:cNvPr id="17" name="Slide Number Placeholder 8">
            <a:extLst>
              <a:ext uri="{FF2B5EF4-FFF2-40B4-BE49-F238E27FC236}">
                <a16:creationId xmlns:a16="http://schemas.microsoft.com/office/drawing/2014/main" id="{DD0AF7D0-41AD-41E1-84B0-436A90E26D65}"/>
              </a:ext>
            </a:extLst>
          </p:cNvPr>
          <p:cNvSpPr>
            <a:spLocks noGrp="1"/>
          </p:cNvSpPr>
          <p:nvPr>
            <p:ph type="sldNum" sz="quarter" idx="12"/>
          </p:nvPr>
        </p:nvSpPr>
        <p:spPr>
          <a:xfrm>
            <a:off x="10186908" y="6327648"/>
            <a:ext cx="1166892"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252454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5" name="Picture Placeholder 23">
            <a:extLst>
              <a:ext uri="{FF2B5EF4-FFF2-40B4-BE49-F238E27FC236}">
                <a16:creationId xmlns:a16="http://schemas.microsoft.com/office/drawing/2014/main" id="{2580089F-49C9-440C-8318-24576EE00A42}"/>
              </a:ext>
            </a:extLst>
          </p:cNvPr>
          <p:cNvSpPr>
            <a:spLocks noGrp="1"/>
          </p:cNvSpPr>
          <p:nvPr>
            <p:ph type="pic" sz="quarter" idx="10" hasCustomPrompt="1"/>
          </p:nvPr>
        </p:nvSpPr>
        <p:spPr>
          <a:xfrm>
            <a:off x="0" y="0"/>
            <a:ext cx="12188825" cy="6858000"/>
          </a:xfrm>
        </p:spPr>
        <p:txBody>
          <a:bodyPr/>
          <a:lstStyle>
            <a:lvl1pPr marL="0" indent="0" algn="ctr">
              <a:buNone/>
              <a:defRPr/>
            </a:lvl1pPr>
          </a:lstStyle>
          <a:p>
            <a:r>
              <a:rPr lang="en-US" dirty="0"/>
              <a:t>Click to add photo</a:t>
            </a:r>
          </a:p>
        </p:txBody>
      </p:sp>
      <p:sp>
        <p:nvSpPr>
          <p:cNvPr id="17" name="Rectangle 16">
            <a:extLst>
              <a:ext uri="{FF2B5EF4-FFF2-40B4-BE49-F238E27FC236}">
                <a16:creationId xmlns:a16="http://schemas.microsoft.com/office/drawing/2014/main" id="{D0DEEF06-129C-4E9F-BB08-1F653A08D2A5}"/>
              </a:ext>
              <a:ext uri="{C183D7F6-B498-43B3-948B-1728B52AA6E4}">
                <adec:decorative xmlns:adec="http://schemas.microsoft.com/office/drawing/2017/decorative" val="1"/>
              </a:ext>
            </a:extLst>
          </p:cNvPr>
          <p:cNvSpPr/>
          <p:nvPr userDrawn="1"/>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A4AEFBDB-1B30-4054-9EAE-3085105D69E4}"/>
              </a:ext>
            </a:extLst>
          </p:cNvPr>
          <p:cNvSpPr>
            <a:spLocks noGrp="1"/>
          </p:cNvSpPr>
          <p:nvPr>
            <p:ph type="title" hasCustomPrompt="1"/>
          </p:nvPr>
        </p:nvSpPr>
        <p:spPr>
          <a:xfrm>
            <a:off x="996275" y="865762"/>
            <a:ext cx="10198776" cy="4056968"/>
          </a:xfrm>
        </p:spPr>
        <p:txBody>
          <a:bodyPr anchor="b"/>
          <a:lstStyle>
            <a:lvl1pPr algn="ctr">
              <a:lnSpc>
                <a:spcPct val="110000"/>
              </a:lnSpc>
              <a:spcBef>
                <a:spcPts val="1000"/>
              </a:spcBef>
              <a:defRPr>
                <a:effectLst>
                  <a:outerShdw blurRad="38100" dist="38100" dir="2700000" algn="tl">
                    <a:srgbClr val="000000">
                      <a:alpha val="43137"/>
                    </a:srgbClr>
                  </a:outerShdw>
                </a:effectLst>
              </a:defRPr>
            </a:lvl1pPr>
          </a:lstStyle>
          <a:p>
            <a:r>
              <a:rPr lang="en-US" dirty="0"/>
              <a:t>Click to add title</a:t>
            </a:r>
          </a:p>
        </p:txBody>
      </p:sp>
      <p:sp>
        <p:nvSpPr>
          <p:cNvPr id="19" name="Subtitle 2">
            <a:extLst>
              <a:ext uri="{FF2B5EF4-FFF2-40B4-BE49-F238E27FC236}">
                <a16:creationId xmlns:a16="http://schemas.microsoft.com/office/drawing/2014/main" id="{0F34EB02-AC27-416D-A53F-77F9841BFD7D}"/>
              </a:ext>
            </a:extLst>
          </p:cNvPr>
          <p:cNvSpPr>
            <a:spLocks noGrp="1"/>
          </p:cNvSpPr>
          <p:nvPr>
            <p:ph type="subTitle" idx="1"/>
          </p:nvPr>
        </p:nvSpPr>
        <p:spPr>
          <a:xfrm>
            <a:off x="1218708" y="5101548"/>
            <a:ext cx="9781327" cy="502958"/>
          </a:xfrm>
        </p:spPr>
        <p:txBody>
          <a:bodyPr anchor="t">
            <a:normAutofit/>
          </a:bodyPr>
          <a:lstStyle>
            <a:lvl1pPr marL="0" indent="0" algn="ctr">
              <a:buNone/>
              <a:defRPr sz="2800"/>
            </a:lvl1pPr>
          </a:lstStyle>
          <a:p>
            <a:pPr>
              <a:lnSpc>
                <a:spcPct val="110000"/>
              </a:lnSpc>
            </a:pPr>
            <a:r>
              <a:rPr lang="en-US" sz="2200">
                <a:solidFill>
                  <a:srgbClr val="FFFFFF"/>
                </a:solidFill>
                <a:effectLst>
                  <a:outerShdw blurRad="38100" dist="38100" dir="2700000" algn="tl">
                    <a:srgbClr val="000000">
                      <a:alpha val="43137"/>
                    </a:srgbClr>
                  </a:outerShdw>
                </a:effectLst>
                <a:cs typeface="Segoe UI Semilight" panose="020B0402040204020203" pitchFamily="34" charset="0"/>
              </a:rPr>
              <a:t>Click to edit Master subtitle style</a:t>
            </a:r>
            <a:endParaRPr lang="en-US" sz="2200" dirty="0">
              <a:solidFill>
                <a:srgbClr val="FFFFFF"/>
              </a:solidFill>
              <a:effectLst>
                <a:outerShdw blurRad="38100" dist="38100" dir="2700000" algn="tl">
                  <a:srgbClr val="000000">
                    <a:alpha val="43137"/>
                  </a:srgbClr>
                </a:outerShdw>
              </a:effectLst>
              <a:cs typeface="Segoe UI Semilight" panose="020B0402040204020203" pitchFamily="34" charset="0"/>
            </a:endParaRPr>
          </a:p>
        </p:txBody>
      </p:sp>
    </p:spTree>
    <p:extLst>
      <p:ext uri="{BB962C8B-B14F-4D97-AF65-F5344CB8AC3E}">
        <p14:creationId xmlns:p14="http://schemas.microsoft.com/office/powerpoint/2010/main" val="319721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am">
    <p:bg>
      <p:bgPr>
        <a:solidFill>
          <a:schemeClr val="bg2">
            <a:alpha val="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98F9B1-9C80-43D7-9EEB-62368C6E4700}"/>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id="{B19F8183-B975-40ED-AF54-2E47480E8FDF}"/>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itle 1">
            <a:extLst>
              <a:ext uri="{FF2B5EF4-FFF2-40B4-BE49-F238E27FC236}">
                <a16:creationId xmlns:a16="http://schemas.microsoft.com/office/drawing/2014/main" id="{5F15006B-9319-46AF-AE0D-7BBBA5A5FEED}"/>
              </a:ext>
            </a:extLst>
          </p:cNvPr>
          <p:cNvSpPr>
            <a:spLocks noGrp="1"/>
          </p:cNvSpPr>
          <p:nvPr>
            <p:ph type="title"/>
          </p:nvPr>
        </p:nvSpPr>
        <p:spPr>
          <a:xfrm>
            <a:off x="838200" y="4679001"/>
            <a:ext cx="10348147" cy="1388631"/>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1" name="Date Placeholder 5">
            <a:extLst>
              <a:ext uri="{FF2B5EF4-FFF2-40B4-BE49-F238E27FC236}">
                <a16:creationId xmlns:a16="http://schemas.microsoft.com/office/drawing/2014/main" id="{EF966BF4-C741-471C-BD3E-40536108BDFF}"/>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22" name="Footer Placeholder 6">
            <a:extLst>
              <a:ext uri="{FF2B5EF4-FFF2-40B4-BE49-F238E27FC236}">
                <a16:creationId xmlns:a16="http://schemas.microsoft.com/office/drawing/2014/main" id="{E4052D32-8B32-4C10-8FF9-3CC40E7F37A9}"/>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23" name="Slide Number Placeholder 7">
            <a:extLst>
              <a:ext uri="{FF2B5EF4-FFF2-40B4-BE49-F238E27FC236}">
                <a16:creationId xmlns:a16="http://schemas.microsoft.com/office/drawing/2014/main" id="{423F6085-8F80-41B9-9BA1-8719DDB0C31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A7452533-4333-455C-A755-FD0DB695115D}"/>
              </a:ext>
            </a:extLst>
          </p:cNvPr>
          <p:cNvSpPr>
            <a:spLocks noGrp="1"/>
          </p:cNvSpPr>
          <p:nvPr>
            <p:ph sz="quarter" idx="13" hasCustomPrompt="1"/>
          </p:nvPr>
        </p:nvSpPr>
        <p:spPr>
          <a:xfrm>
            <a:off x="392113" y="217488"/>
            <a:ext cx="11407775" cy="43449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content</a:t>
            </a:r>
          </a:p>
        </p:txBody>
      </p:sp>
    </p:spTree>
    <p:extLst>
      <p:ext uri="{BB962C8B-B14F-4D97-AF65-F5344CB8AC3E}">
        <p14:creationId xmlns:p14="http://schemas.microsoft.com/office/powerpoint/2010/main" val="172679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bg2">
            <a:alpha val="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8EB1B99-4A44-424D-960B-E39E95E47FE1}"/>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7" name="Rectangle 26">
            <a:extLst>
              <a:ext uri="{FF2B5EF4-FFF2-40B4-BE49-F238E27FC236}">
                <a16:creationId xmlns:a16="http://schemas.microsoft.com/office/drawing/2014/main" id="{1C4B9F2D-4BC8-49AA-AF37-3F0C8E5A2D87}"/>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8" name="Title 1">
            <a:extLst>
              <a:ext uri="{FF2B5EF4-FFF2-40B4-BE49-F238E27FC236}">
                <a16:creationId xmlns:a16="http://schemas.microsoft.com/office/drawing/2014/main" id="{59607F4D-1EB7-4A8D-BDBE-3FBD59A56ECE}"/>
              </a:ext>
            </a:extLst>
          </p:cNvPr>
          <p:cNvSpPr>
            <a:spLocks noGrp="1"/>
          </p:cNvSpPr>
          <p:nvPr>
            <p:ph type="title"/>
          </p:nvPr>
        </p:nvSpPr>
        <p:spPr>
          <a:xfrm>
            <a:off x="838200" y="4581785"/>
            <a:ext cx="10348147" cy="1572606"/>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9" name="Date Placeholder 5">
            <a:extLst>
              <a:ext uri="{FF2B5EF4-FFF2-40B4-BE49-F238E27FC236}">
                <a16:creationId xmlns:a16="http://schemas.microsoft.com/office/drawing/2014/main" id="{D059A74B-DC70-4E6A-8B79-92049E91B19C}"/>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30" name="Footer Placeholder 6">
            <a:extLst>
              <a:ext uri="{FF2B5EF4-FFF2-40B4-BE49-F238E27FC236}">
                <a16:creationId xmlns:a16="http://schemas.microsoft.com/office/drawing/2014/main" id="{60A3B447-230B-4641-9E61-C6AFA8ADA113}"/>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31" name="Slide Number Placeholder 7">
            <a:extLst>
              <a:ext uri="{FF2B5EF4-FFF2-40B4-BE49-F238E27FC236}">
                <a16:creationId xmlns:a16="http://schemas.microsoft.com/office/drawing/2014/main" id="{D891FDCC-CEC5-46EA-83E5-AF2316413B9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77112BDF-BBAF-4198-8203-F269CA203EB7}"/>
              </a:ext>
            </a:extLst>
          </p:cNvPr>
          <p:cNvSpPr>
            <a:spLocks noGrp="1"/>
          </p:cNvSpPr>
          <p:nvPr>
            <p:ph sz="quarter" idx="13" hasCustomPrompt="1"/>
          </p:nvPr>
        </p:nvSpPr>
        <p:spPr>
          <a:xfrm>
            <a:off x="1089025" y="209550"/>
            <a:ext cx="10013950" cy="4143375"/>
          </a:xfrm>
        </p:spPr>
        <p:txBody>
          <a:bodyPr/>
          <a:lstStyle>
            <a:lvl1pPr>
              <a:defRPr>
                <a:solidFill>
                  <a:schemeClr val="tx1"/>
                </a:solidFill>
              </a:defRPr>
            </a:lvl1pPr>
          </a:lstStyle>
          <a:p>
            <a:pPr lvl="0"/>
            <a:r>
              <a:rPr lang="en-US" dirty="0"/>
              <a:t>Click to add content</a:t>
            </a:r>
          </a:p>
        </p:txBody>
      </p:sp>
    </p:spTree>
    <p:extLst>
      <p:ext uri="{BB962C8B-B14F-4D97-AF65-F5344CB8AC3E}">
        <p14:creationId xmlns:p14="http://schemas.microsoft.com/office/powerpoint/2010/main" val="65698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2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FDE745-8E05-475F-BC08-E9B8B01E6267}"/>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D4AB668B-5364-48F5-8E6A-67B8A330D922}"/>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BDCD62CE-FD0C-47C1-94CE-C2F8B5AA8272}"/>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0800000">
            <a:off x="-1" y="2719661"/>
            <a:ext cx="830249" cy="2548349"/>
          </a:xfrm>
          <a:prstGeom prst="rect">
            <a:avLst/>
          </a:prstGeom>
        </p:spPr>
      </p:pic>
      <p:sp>
        <p:nvSpPr>
          <p:cNvPr id="16" name="Text Placeholder 15">
            <a:extLst>
              <a:ext uri="{FF2B5EF4-FFF2-40B4-BE49-F238E27FC236}">
                <a16:creationId xmlns:a16="http://schemas.microsoft.com/office/drawing/2014/main" id="{400F5829-71BC-4CC0-A88E-2D9B5D18E8D6}"/>
              </a:ext>
            </a:extLst>
          </p:cNvPr>
          <p:cNvSpPr>
            <a:spLocks noGrp="1"/>
          </p:cNvSpPr>
          <p:nvPr>
            <p:ph type="body" sz="quarter" idx="13" hasCustomPrompt="1"/>
          </p:nvPr>
        </p:nvSpPr>
        <p:spPr>
          <a:xfrm>
            <a:off x="1612288"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9" name="Text Placeholder 18">
            <a:extLst>
              <a:ext uri="{FF2B5EF4-FFF2-40B4-BE49-F238E27FC236}">
                <a16:creationId xmlns:a16="http://schemas.microsoft.com/office/drawing/2014/main" id="{FD2F63FE-D5D7-44B0-B72C-D45AA6EE129B}"/>
              </a:ext>
            </a:extLst>
          </p:cNvPr>
          <p:cNvSpPr>
            <a:spLocks noGrp="1"/>
          </p:cNvSpPr>
          <p:nvPr>
            <p:ph type="body" sz="quarter" idx="15" hasCustomPrompt="1"/>
          </p:nvPr>
        </p:nvSpPr>
        <p:spPr>
          <a:xfrm>
            <a:off x="1612900"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7" name="Text Placeholder 15">
            <a:extLst>
              <a:ext uri="{FF2B5EF4-FFF2-40B4-BE49-F238E27FC236}">
                <a16:creationId xmlns:a16="http://schemas.microsoft.com/office/drawing/2014/main" id="{E0314D87-B4EE-460E-B18F-73BD13911150}"/>
              </a:ext>
            </a:extLst>
          </p:cNvPr>
          <p:cNvSpPr>
            <a:spLocks noGrp="1"/>
          </p:cNvSpPr>
          <p:nvPr>
            <p:ph type="body" sz="quarter" idx="14" hasCustomPrompt="1"/>
          </p:nvPr>
        </p:nvSpPr>
        <p:spPr>
          <a:xfrm>
            <a:off x="6266350"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20" name="Text Placeholder 18">
            <a:extLst>
              <a:ext uri="{FF2B5EF4-FFF2-40B4-BE49-F238E27FC236}">
                <a16:creationId xmlns:a16="http://schemas.microsoft.com/office/drawing/2014/main" id="{C6020A13-A1EE-4B0D-9E98-DEC8824C5969}"/>
              </a:ext>
            </a:extLst>
          </p:cNvPr>
          <p:cNvSpPr>
            <a:spLocks noGrp="1"/>
          </p:cNvSpPr>
          <p:nvPr>
            <p:ph type="body" sz="quarter" idx="16" hasCustomPrompt="1"/>
          </p:nvPr>
        </p:nvSpPr>
        <p:spPr>
          <a:xfrm>
            <a:off x="6266838"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2" name="Date Placeholder 5">
            <a:extLst>
              <a:ext uri="{FF2B5EF4-FFF2-40B4-BE49-F238E27FC236}">
                <a16:creationId xmlns:a16="http://schemas.microsoft.com/office/drawing/2014/main" id="{DB65338A-C6F0-4F28-B7EA-064B872F628B}"/>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5743896B-BFE2-4F6B-B431-CF4B29CD3815}"/>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1F6558AB-F8E9-4605-A5ED-FE3F46A11262}"/>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387286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4">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r>
              <a:rPr lang="en-US" dirty="0"/>
              <a:t>20XX</a:t>
            </a:r>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9" r:id="rId6"/>
    <p:sldLayoutId id="2147483740" r:id="rId7"/>
    <p:sldLayoutId id="2147483741" r:id="rId8"/>
    <p:sldLayoutId id="2147483742" r:id="rId9"/>
    <p:sldLayoutId id="2147483743" r:id="rId10"/>
    <p:sldLayoutId id="2147483769" r:id="rId11"/>
    <p:sldLayoutId id="2147483770" r:id="rId12"/>
  </p:sldLayoutIdLst>
  <p:hf hdr="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g"/><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story of our eucalypts - Curious">
            <a:extLst>
              <a:ext uri="{FF2B5EF4-FFF2-40B4-BE49-F238E27FC236}">
                <a16:creationId xmlns:a16="http://schemas.microsoft.com/office/drawing/2014/main" id="{A78408E8-6EA5-D10F-FDF1-2D96AAF7F9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561"/>
          <a:stretch/>
        </p:blipFill>
        <p:spPr bwMode="auto">
          <a:xfrm>
            <a:off x="20" y="10"/>
            <a:ext cx="12188805" cy="6857990"/>
          </a:xfrm>
          <a:prstGeom prst="rect">
            <a:avLst/>
          </a:prstGeom>
          <a:noFill/>
          <a:ln>
            <a:noFill/>
          </a:ln>
        </p:spPr>
      </p:pic>
      <p:sp>
        <p:nvSpPr>
          <p:cNvPr id="5" name="Title 4">
            <a:extLst>
              <a:ext uri="{FF2B5EF4-FFF2-40B4-BE49-F238E27FC236}">
                <a16:creationId xmlns:a16="http://schemas.microsoft.com/office/drawing/2014/main" id="{02E04E8F-2D23-4DA1-95F8-B758F6D3C8F9}"/>
              </a:ext>
            </a:extLst>
          </p:cNvPr>
          <p:cNvSpPr>
            <a:spLocks noGrp="1"/>
          </p:cNvSpPr>
          <p:nvPr>
            <p:ph type="title"/>
          </p:nvPr>
        </p:nvSpPr>
        <p:spPr>
          <a:xfrm>
            <a:off x="996275" y="865762"/>
            <a:ext cx="10198776" cy="4056968"/>
          </a:xfrm>
        </p:spPr>
        <p:txBody>
          <a:bodyPr anchor="b">
            <a:normAutofit/>
          </a:bodyPr>
          <a:lstStyle/>
          <a:p>
            <a:r>
              <a:rPr lang="en-US" sz="8000" dirty="0"/>
              <a:t>Becoming more.</a:t>
            </a:r>
          </a:p>
        </p:txBody>
      </p:sp>
      <p:sp>
        <p:nvSpPr>
          <p:cNvPr id="6" name="Text Placeholder 5">
            <a:extLst>
              <a:ext uri="{FF2B5EF4-FFF2-40B4-BE49-F238E27FC236}">
                <a16:creationId xmlns:a16="http://schemas.microsoft.com/office/drawing/2014/main" id="{FA7D6E7D-019F-4C81-AB67-977ED710707D}"/>
              </a:ext>
            </a:extLst>
          </p:cNvPr>
          <p:cNvSpPr>
            <a:spLocks noGrp="1"/>
          </p:cNvSpPr>
          <p:nvPr>
            <p:ph type="subTitle" idx="1"/>
          </p:nvPr>
        </p:nvSpPr>
        <p:spPr>
          <a:xfrm>
            <a:off x="0" y="5101547"/>
            <a:ext cx="12192000" cy="1572521"/>
          </a:xfrm>
          <a:solidFill>
            <a:schemeClr val="accent1">
              <a:lumMod val="75000"/>
            </a:schemeClr>
          </a:solidFill>
        </p:spPr>
        <p:txBody>
          <a:bodyPr anchor="t">
            <a:normAutofit/>
          </a:bodyPr>
          <a:lstStyle/>
          <a:p>
            <a:r>
              <a:rPr lang="en-US" sz="2200" dirty="0">
                <a:solidFill>
                  <a:schemeClr val="bg1">
                    <a:lumMod val="75000"/>
                  </a:schemeClr>
                </a:solidFill>
              </a:rPr>
              <a:t>Presentation to NSW AEDC Research Symposium 2025</a:t>
            </a:r>
          </a:p>
          <a:p>
            <a:r>
              <a:rPr lang="en-US" sz="1800" i="1" dirty="0">
                <a:solidFill>
                  <a:schemeClr val="bg1">
                    <a:lumMod val="75000"/>
                  </a:schemeClr>
                </a:solidFill>
              </a:rPr>
              <a:t>Summary of Research Project into AEDC and First Nations in Queensland 2023</a:t>
            </a:r>
          </a:p>
          <a:p>
            <a:r>
              <a:rPr lang="en-US" sz="1800" dirty="0">
                <a:solidFill>
                  <a:schemeClr val="bg1">
                    <a:lumMod val="75000"/>
                  </a:schemeClr>
                </a:solidFill>
              </a:rPr>
              <a:t>Tony Dreise</a:t>
            </a:r>
          </a:p>
        </p:txBody>
      </p:sp>
    </p:spTree>
    <p:extLst>
      <p:ext uri="{BB962C8B-B14F-4D97-AF65-F5344CB8AC3E}">
        <p14:creationId xmlns:p14="http://schemas.microsoft.com/office/powerpoint/2010/main" val="21290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618B-9ADC-DE83-E99C-D9438B1AE5B7}"/>
              </a:ext>
            </a:extLst>
          </p:cNvPr>
          <p:cNvSpPr>
            <a:spLocks noGrp="1"/>
          </p:cNvSpPr>
          <p:nvPr>
            <p:ph type="title"/>
          </p:nvPr>
        </p:nvSpPr>
        <p:spPr/>
        <p:txBody>
          <a:bodyPr/>
          <a:lstStyle/>
          <a:p>
            <a:r>
              <a:rPr lang="en-AU" dirty="0"/>
              <a:t>Methods</a:t>
            </a:r>
          </a:p>
        </p:txBody>
      </p:sp>
      <p:sp>
        <p:nvSpPr>
          <p:cNvPr id="3" name="Date Placeholder 2">
            <a:extLst>
              <a:ext uri="{FF2B5EF4-FFF2-40B4-BE49-F238E27FC236}">
                <a16:creationId xmlns:a16="http://schemas.microsoft.com/office/drawing/2014/main" id="{59B0C3C3-2CF5-BAF6-E809-5548B94F8E1E}"/>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95D3C777-ECB4-55AD-5445-CDEB89D88F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638B5F2F-FA55-B774-6E3D-4288DAC3E2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5E96EE2D-E6EE-5B1F-9301-A55948CBDD45}"/>
              </a:ext>
            </a:extLst>
          </p:cNvPr>
          <p:cNvSpPr>
            <a:spLocks noGrp="1"/>
          </p:cNvSpPr>
          <p:nvPr>
            <p:ph sz="quarter" idx="13"/>
          </p:nvPr>
        </p:nvSpPr>
        <p:spPr/>
        <p:txBody>
          <a:bodyPr/>
          <a:lstStyle/>
          <a:p>
            <a:r>
              <a:rPr lang="en-AU" dirty="0"/>
              <a:t>Qualitative, not quantitative</a:t>
            </a:r>
          </a:p>
          <a:p>
            <a:r>
              <a:rPr lang="en-AU" dirty="0"/>
              <a:t>Most interviews were structured (some semi)</a:t>
            </a:r>
          </a:p>
          <a:p>
            <a:r>
              <a:rPr lang="en-AU" dirty="0"/>
              <a:t>Evidence gathered at a point in time (not longitudinal)</a:t>
            </a:r>
          </a:p>
          <a:p>
            <a:r>
              <a:rPr lang="en-AU" dirty="0"/>
              <a:t>Engagement was with ‘end-users’ at local levels, not with ‘producers’ (regional | state | national)</a:t>
            </a:r>
          </a:p>
        </p:txBody>
      </p:sp>
    </p:spTree>
    <p:extLst>
      <p:ext uri="{BB962C8B-B14F-4D97-AF65-F5344CB8AC3E}">
        <p14:creationId xmlns:p14="http://schemas.microsoft.com/office/powerpoint/2010/main" val="152341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FFC6-679F-7871-41E3-442B02B0A2DF}"/>
              </a:ext>
            </a:extLst>
          </p:cNvPr>
          <p:cNvSpPr>
            <a:spLocks noGrp="1"/>
          </p:cNvSpPr>
          <p:nvPr>
            <p:ph type="title"/>
          </p:nvPr>
        </p:nvSpPr>
        <p:spPr/>
        <p:txBody>
          <a:bodyPr/>
          <a:lstStyle/>
          <a:p>
            <a:r>
              <a:rPr lang="en-AU" dirty="0"/>
              <a:t>In-depth </a:t>
            </a:r>
            <a:r>
              <a:rPr lang="en-AU" dirty="0" err="1"/>
              <a:t>vrs</a:t>
            </a:r>
            <a:r>
              <a:rPr lang="en-AU" dirty="0"/>
              <a:t> wide</a:t>
            </a:r>
          </a:p>
        </p:txBody>
      </p:sp>
      <p:sp>
        <p:nvSpPr>
          <p:cNvPr id="3" name="Date Placeholder 2">
            <a:extLst>
              <a:ext uri="{FF2B5EF4-FFF2-40B4-BE49-F238E27FC236}">
                <a16:creationId xmlns:a16="http://schemas.microsoft.com/office/drawing/2014/main" id="{6B005700-43D6-147A-2669-3225D5F9C78F}"/>
              </a:ext>
              <a:ext uri="{C183D7F6-B498-43B3-948B-1728B52AA6E4}">
                <adec:decorative xmlns:adec="http://schemas.microsoft.com/office/drawing/2017/decorative" val="1"/>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AC3E4D85-E802-9429-C1C2-5769520A4003}"/>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5CC0DA7B-4286-DC2A-9A87-763442388B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83ECEF36-DCA6-B4EF-8FDE-AB1C26E81DAC}"/>
              </a:ext>
            </a:extLst>
          </p:cNvPr>
          <p:cNvSpPr>
            <a:spLocks noGrp="1"/>
          </p:cNvSpPr>
          <p:nvPr>
            <p:ph sz="quarter" idx="13"/>
          </p:nvPr>
        </p:nvSpPr>
        <p:spPr/>
        <p:txBody>
          <a:bodyPr/>
          <a:lstStyle/>
          <a:p>
            <a:r>
              <a:rPr lang="en-AU" dirty="0"/>
              <a:t>Torres – focus group</a:t>
            </a:r>
          </a:p>
          <a:p>
            <a:r>
              <a:rPr lang="en-AU" dirty="0"/>
              <a:t>North Qld – 2 x focus groups / 2 x interviews</a:t>
            </a:r>
          </a:p>
          <a:p>
            <a:r>
              <a:rPr lang="en-AU" dirty="0"/>
              <a:t>SWQ – 2 x interviews / 1 x focus group</a:t>
            </a:r>
          </a:p>
          <a:p>
            <a:r>
              <a:rPr lang="en-AU" dirty="0"/>
              <a:t>South Burnett – 4 x interviews</a:t>
            </a:r>
          </a:p>
          <a:p>
            <a:r>
              <a:rPr lang="en-AU" dirty="0"/>
              <a:t>SEQ – 3 x interviews</a:t>
            </a:r>
          </a:p>
          <a:p>
            <a:endParaRPr lang="en-AU" dirty="0"/>
          </a:p>
          <a:p>
            <a:endParaRPr lang="en-AU" dirty="0"/>
          </a:p>
        </p:txBody>
      </p:sp>
      <p:sp>
        <p:nvSpPr>
          <p:cNvPr id="9" name="TextBox 8">
            <a:extLst>
              <a:ext uri="{FF2B5EF4-FFF2-40B4-BE49-F238E27FC236}">
                <a16:creationId xmlns:a16="http://schemas.microsoft.com/office/drawing/2014/main" id="{3B4F821F-6465-9DD5-E832-32882B47A62C}"/>
              </a:ext>
            </a:extLst>
          </p:cNvPr>
          <p:cNvSpPr txBox="1"/>
          <p:nvPr/>
        </p:nvSpPr>
        <p:spPr>
          <a:xfrm>
            <a:off x="3062796" y="3429000"/>
            <a:ext cx="2254370" cy="954107"/>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sz="2800" i="1" dirty="0"/>
              <a:t>40 per cent First Nations</a:t>
            </a:r>
          </a:p>
        </p:txBody>
      </p:sp>
      <p:sp>
        <p:nvSpPr>
          <p:cNvPr id="8" name="TextBox 7">
            <a:extLst>
              <a:ext uri="{FF2B5EF4-FFF2-40B4-BE49-F238E27FC236}">
                <a16:creationId xmlns:a16="http://schemas.microsoft.com/office/drawing/2014/main" id="{EC25C342-A101-D353-C024-A7B82F4CEB49}"/>
              </a:ext>
            </a:extLst>
          </p:cNvPr>
          <p:cNvSpPr txBox="1"/>
          <p:nvPr/>
        </p:nvSpPr>
        <p:spPr>
          <a:xfrm>
            <a:off x="6755364" y="2939504"/>
            <a:ext cx="4785049" cy="3245941"/>
          </a:xfrm>
          <a:prstGeom prst="ellipse">
            <a:avLst/>
          </a:prstGeom>
          <a:solidFill>
            <a:schemeClr val="accent1">
              <a:lumMod val="20000"/>
              <a:lumOff val="80000"/>
            </a:schemeClr>
          </a:solidFill>
        </p:spPr>
        <p:txBody>
          <a:bodyPr wrap="square" rtlCol="0">
            <a:spAutoFit/>
          </a:bodyPr>
          <a:lstStyle/>
          <a:p>
            <a:r>
              <a:rPr lang="en-AU" dirty="0"/>
              <a:t>Principals</a:t>
            </a:r>
          </a:p>
          <a:p>
            <a:r>
              <a:rPr lang="en-AU" dirty="0"/>
              <a:t>Deputies</a:t>
            </a:r>
          </a:p>
          <a:p>
            <a:r>
              <a:rPr lang="en-AU" dirty="0"/>
              <a:t>Heads of Studies</a:t>
            </a:r>
          </a:p>
          <a:p>
            <a:r>
              <a:rPr lang="en-AU" dirty="0"/>
              <a:t>Deadly Kindies (3 sites)</a:t>
            </a:r>
          </a:p>
          <a:p>
            <a:r>
              <a:rPr lang="en-AU" dirty="0"/>
              <a:t>ECE teachers</a:t>
            </a:r>
          </a:p>
          <a:p>
            <a:r>
              <a:rPr lang="en-AU" dirty="0"/>
              <a:t>School partnerships personnel</a:t>
            </a:r>
          </a:p>
          <a:p>
            <a:r>
              <a:rPr lang="en-AU" dirty="0"/>
              <a:t>Indigenous health providers</a:t>
            </a:r>
          </a:p>
          <a:p>
            <a:r>
              <a:rPr lang="en-AU" dirty="0"/>
              <a:t>Kindies &amp; other providers</a:t>
            </a:r>
          </a:p>
        </p:txBody>
      </p:sp>
    </p:spTree>
    <p:extLst>
      <p:ext uri="{BB962C8B-B14F-4D97-AF65-F5344CB8AC3E}">
        <p14:creationId xmlns:p14="http://schemas.microsoft.com/office/powerpoint/2010/main" val="29121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6BBA-5FD1-58DE-FE56-B5FE3A12A0A7}"/>
              </a:ext>
            </a:extLst>
          </p:cNvPr>
          <p:cNvSpPr>
            <a:spLocks noGrp="1"/>
          </p:cNvSpPr>
          <p:nvPr>
            <p:ph type="title"/>
          </p:nvPr>
        </p:nvSpPr>
        <p:spPr/>
        <p:txBody>
          <a:bodyPr/>
          <a:lstStyle/>
          <a:p>
            <a:r>
              <a:rPr lang="en-AU" dirty="0"/>
              <a:t>Outside scope but important</a:t>
            </a:r>
          </a:p>
        </p:txBody>
      </p:sp>
      <p:sp>
        <p:nvSpPr>
          <p:cNvPr id="3" name="Date Placeholder 2">
            <a:extLst>
              <a:ext uri="{FF2B5EF4-FFF2-40B4-BE49-F238E27FC236}">
                <a16:creationId xmlns:a16="http://schemas.microsoft.com/office/drawing/2014/main" id="{7314ED1B-BDE0-2FBA-3562-C1626ABC55A0}"/>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DD2B8ADD-4730-3F8E-527A-C633BA3973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075AF7F3-6BB0-3137-C333-44ED7C60D5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5D221F6F-7AAC-5CE7-0856-1D9DB4E9A01F}"/>
              </a:ext>
            </a:extLst>
          </p:cNvPr>
          <p:cNvSpPr>
            <a:spLocks noGrp="1"/>
          </p:cNvSpPr>
          <p:nvPr>
            <p:ph sz="quarter" idx="13"/>
          </p:nvPr>
        </p:nvSpPr>
        <p:spPr>
          <a:xfrm>
            <a:off x="392113" y="217489"/>
            <a:ext cx="11407775" cy="4354512"/>
          </a:xfrm>
        </p:spPr>
        <p:txBody>
          <a:bodyPr/>
          <a:lstStyle/>
          <a:p>
            <a:r>
              <a:rPr lang="en-AU" dirty="0"/>
              <a:t>Workforce development was a major recurring theme in the field</a:t>
            </a:r>
          </a:p>
          <a:p>
            <a:r>
              <a:rPr lang="en-AU" dirty="0"/>
              <a:t>Concerns that Kindy teachers will be hard to recruit given ECEs can’t compete with school teacher conditions and salaries</a:t>
            </a:r>
          </a:p>
          <a:p>
            <a:r>
              <a:rPr lang="en-AU" dirty="0"/>
              <a:t>Transition Statements aren’t always accurate given the focus on strengths-based</a:t>
            </a:r>
          </a:p>
          <a:p>
            <a:r>
              <a:rPr lang="en-AU" dirty="0"/>
              <a:t>Parental engagement remains a big challenge (but sometimes for positive reasons)</a:t>
            </a:r>
          </a:p>
        </p:txBody>
      </p:sp>
    </p:spTree>
    <p:extLst>
      <p:ext uri="{BB962C8B-B14F-4D97-AF65-F5344CB8AC3E}">
        <p14:creationId xmlns:p14="http://schemas.microsoft.com/office/powerpoint/2010/main" val="317389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75A8-A0DD-601E-DA62-A2D5D12A2302}"/>
              </a:ext>
            </a:extLst>
          </p:cNvPr>
          <p:cNvSpPr>
            <a:spLocks noGrp="1"/>
          </p:cNvSpPr>
          <p:nvPr>
            <p:ph type="title"/>
          </p:nvPr>
        </p:nvSpPr>
        <p:spPr/>
        <p:txBody>
          <a:bodyPr/>
          <a:lstStyle/>
          <a:p>
            <a:r>
              <a:rPr lang="en-AU" dirty="0"/>
              <a:t>The questions about AEDC</a:t>
            </a:r>
          </a:p>
        </p:txBody>
      </p:sp>
      <p:sp>
        <p:nvSpPr>
          <p:cNvPr id="3" name="Date Placeholder 2">
            <a:extLst>
              <a:ext uri="{FF2B5EF4-FFF2-40B4-BE49-F238E27FC236}">
                <a16:creationId xmlns:a16="http://schemas.microsoft.com/office/drawing/2014/main" id="{B32E8FB9-2ED6-569D-5775-0B626F315795}"/>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EE96353A-7C01-7DA5-BCF4-F309493C3D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E7664DD3-79AF-3D04-FC09-7AA9F19EF0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graphicFrame>
        <p:nvGraphicFramePr>
          <p:cNvPr id="7" name="Content Placeholder 6">
            <a:extLst>
              <a:ext uri="{FF2B5EF4-FFF2-40B4-BE49-F238E27FC236}">
                <a16:creationId xmlns:a16="http://schemas.microsoft.com/office/drawing/2014/main" id="{16E762AC-70EA-C8E0-76B6-F4BE5C07778D}"/>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3753168131"/>
              </p:ext>
            </p:extLst>
          </p:nvPr>
        </p:nvGraphicFramePr>
        <p:xfrm>
          <a:off x="392113" y="217488"/>
          <a:ext cx="11407775" cy="4344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07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BD0B-3B35-4CB3-0E60-D82619A800F7}"/>
              </a:ext>
            </a:extLst>
          </p:cNvPr>
          <p:cNvSpPr>
            <a:spLocks noGrp="1"/>
          </p:cNvSpPr>
          <p:nvPr>
            <p:ph type="title"/>
          </p:nvPr>
        </p:nvSpPr>
        <p:spPr/>
        <p:txBody>
          <a:bodyPr/>
          <a:lstStyle/>
          <a:p>
            <a:r>
              <a:rPr lang="en-AU" dirty="0"/>
              <a:t>The findings</a:t>
            </a:r>
          </a:p>
        </p:txBody>
      </p:sp>
      <p:sp>
        <p:nvSpPr>
          <p:cNvPr id="3" name="Date Placeholder 2">
            <a:extLst>
              <a:ext uri="{FF2B5EF4-FFF2-40B4-BE49-F238E27FC236}">
                <a16:creationId xmlns:a16="http://schemas.microsoft.com/office/drawing/2014/main" id="{A81886AE-D82E-DD41-7C97-50210D17EEBA}"/>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2258995E-ED64-E682-8409-BE20211BA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56F18D5A-88C9-0027-AD37-3CF1270AC2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149749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BD0B-3B35-4CB3-0E60-D82619A800F7}"/>
              </a:ext>
            </a:extLst>
          </p:cNvPr>
          <p:cNvSpPr>
            <a:spLocks noGrp="1"/>
          </p:cNvSpPr>
          <p:nvPr>
            <p:ph type="title"/>
          </p:nvPr>
        </p:nvSpPr>
        <p:spPr/>
        <p:txBody>
          <a:bodyPr/>
          <a:lstStyle/>
          <a:p>
            <a:r>
              <a:rPr lang="en-AU" dirty="0"/>
              <a:t>Key findings 1 </a:t>
            </a:r>
          </a:p>
        </p:txBody>
      </p:sp>
      <p:sp>
        <p:nvSpPr>
          <p:cNvPr id="3" name="Date Placeholder 2">
            <a:extLst>
              <a:ext uri="{FF2B5EF4-FFF2-40B4-BE49-F238E27FC236}">
                <a16:creationId xmlns:a16="http://schemas.microsoft.com/office/drawing/2014/main" id="{A81886AE-D82E-DD41-7C97-50210D17EEBA}"/>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2258995E-ED64-E682-8409-BE20211BA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56F18D5A-88C9-0027-AD37-3CF1270AC2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09C7A9ED-792C-7129-6352-93D32D92731E}"/>
              </a:ext>
            </a:extLst>
          </p:cNvPr>
          <p:cNvSpPr>
            <a:spLocks noGrp="1"/>
          </p:cNvSpPr>
          <p:nvPr>
            <p:ph sz="quarter" idx="13"/>
          </p:nvPr>
        </p:nvSpPr>
        <p:spPr/>
        <p:txBody>
          <a:bodyPr>
            <a:normAutofit fontScale="92500"/>
          </a:bodyPr>
          <a:lstStyle/>
          <a:p>
            <a:r>
              <a:rPr lang="en-AU" dirty="0"/>
              <a:t>Some educators (including principals) knew little about AEDC</a:t>
            </a:r>
          </a:p>
          <a:p>
            <a:r>
              <a:rPr lang="en-AU" dirty="0"/>
              <a:t>Others are highly strategic in using it</a:t>
            </a:r>
          </a:p>
          <a:p>
            <a:r>
              <a:rPr lang="en-AU" dirty="0"/>
              <a:t>Staff are time poor</a:t>
            </a:r>
          </a:p>
          <a:p>
            <a:r>
              <a:rPr lang="en-AU" dirty="0"/>
              <a:t>Prefer to have information delivered face to face (including having a yarn)</a:t>
            </a:r>
          </a:p>
          <a:p>
            <a:r>
              <a:rPr lang="en-AU" dirty="0"/>
              <a:t>“Gotta see it to learn from it” (Aboriginal principal)</a:t>
            </a:r>
          </a:p>
          <a:p>
            <a:r>
              <a:rPr lang="en-AU" dirty="0"/>
              <a:t>One school has partnership with QUT optometry; as well as ears, eyes, heart, skin</a:t>
            </a:r>
          </a:p>
          <a:p>
            <a:r>
              <a:rPr lang="en-AU" dirty="0"/>
              <a:t>Invest in local level (place); one size doesn’t fit all</a:t>
            </a:r>
          </a:p>
        </p:txBody>
      </p:sp>
    </p:spTree>
    <p:extLst>
      <p:ext uri="{BB962C8B-B14F-4D97-AF65-F5344CB8AC3E}">
        <p14:creationId xmlns:p14="http://schemas.microsoft.com/office/powerpoint/2010/main" val="2060954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BD0B-3B35-4CB3-0E60-D82619A800F7}"/>
              </a:ext>
            </a:extLst>
          </p:cNvPr>
          <p:cNvSpPr>
            <a:spLocks noGrp="1"/>
          </p:cNvSpPr>
          <p:nvPr>
            <p:ph type="title"/>
          </p:nvPr>
        </p:nvSpPr>
        <p:spPr/>
        <p:txBody>
          <a:bodyPr/>
          <a:lstStyle/>
          <a:p>
            <a:r>
              <a:rPr lang="en-AU" dirty="0"/>
              <a:t>Key findings 2</a:t>
            </a:r>
          </a:p>
        </p:txBody>
      </p:sp>
      <p:sp>
        <p:nvSpPr>
          <p:cNvPr id="3" name="Date Placeholder 2">
            <a:extLst>
              <a:ext uri="{FF2B5EF4-FFF2-40B4-BE49-F238E27FC236}">
                <a16:creationId xmlns:a16="http://schemas.microsoft.com/office/drawing/2014/main" id="{A81886AE-D82E-DD41-7C97-50210D17EEBA}"/>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2258995E-ED64-E682-8409-BE20211BA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56F18D5A-88C9-0027-AD37-3CF1270AC2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09C7A9ED-792C-7129-6352-93D32D92731E}"/>
              </a:ext>
            </a:extLst>
          </p:cNvPr>
          <p:cNvSpPr>
            <a:spLocks noGrp="1"/>
          </p:cNvSpPr>
          <p:nvPr>
            <p:ph sz="quarter" idx="13"/>
          </p:nvPr>
        </p:nvSpPr>
        <p:spPr/>
        <p:txBody>
          <a:bodyPr>
            <a:normAutofit/>
          </a:bodyPr>
          <a:lstStyle/>
          <a:p>
            <a:r>
              <a:rPr lang="en-AU" dirty="0"/>
              <a:t>Kids aren’t going to Kindy (Covid may have impacted attitudes to attendance)</a:t>
            </a:r>
          </a:p>
          <a:p>
            <a:r>
              <a:rPr lang="en-AU" dirty="0"/>
              <a:t>Issues in communities including DV, poverty, social isolation, trauma (not just Indigenous)</a:t>
            </a:r>
          </a:p>
          <a:p>
            <a:r>
              <a:rPr lang="en-AU" dirty="0"/>
              <a:t>Uncertainty about what ‘the Covid kids’ will mean in terms of outcomes in 2024 Census</a:t>
            </a:r>
          </a:p>
          <a:p>
            <a:r>
              <a:rPr lang="en-AU" dirty="0"/>
              <a:t>Qualified teachers hard to attract to Kindies (difficulty in competing with school salaries and conditions) </a:t>
            </a:r>
          </a:p>
        </p:txBody>
      </p:sp>
    </p:spTree>
    <p:extLst>
      <p:ext uri="{BB962C8B-B14F-4D97-AF65-F5344CB8AC3E}">
        <p14:creationId xmlns:p14="http://schemas.microsoft.com/office/powerpoint/2010/main" val="2453444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BD0B-3B35-4CB3-0E60-D82619A800F7}"/>
              </a:ext>
            </a:extLst>
          </p:cNvPr>
          <p:cNvSpPr>
            <a:spLocks noGrp="1"/>
          </p:cNvSpPr>
          <p:nvPr>
            <p:ph type="title"/>
          </p:nvPr>
        </p:nvSpPr>
        <p:spPr/>
        <p:txBody>
          <a:bodyPr/>
          <a:lstStyle/>
          <a:p>
            <a:r>
              <a:rPr lang="en-AU" dirty="0"/>
              <a:t>Key findings 3</a:t>
            </a:r>
          </a:p>
        </p:txBody>
      </p:sp>
      <p:sp>
        <p:nvSpPr>
          <p:cNvPr id="3" name="Date Placeholder 2">
            <a:extLst>
              <a:ext uri="{FF2B5EF4-FFF2-40B4-BE49-F238E27FC236}">
                <a16:creationId xmlns:a16="http://schemas.microsoft.com/office/drawing/2014/main" id="{A81886AE-D82E-DD41-7C97-50210D17EEBA}"/>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2258995E-ED64-E682-8409-BE20211BA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56F18D5A-88C9-0027-AD37-3CF1270AC2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09C7A9ED-792C-7129-6352-93D32D92731E}"/>
              </a:ext>
            </a:extLst>
          </p:cNvPr>
          <p:cNvSpPr>
            <a:spLocks noGrp="1"/>
          </p:cNvSpPr>
          <p:nvPr>
            <p:ph sz="quarter" idx="13"/>
          </p:nvPr>
        </p:nvSpPr>
        <p:spPr/>
        <p:txBody>
          <a:bodyPr>
            <a:normAutofit/>
          </a:bodyPr>
          <a:lstStyle/>
          <a:p>
            <a:r>
              <a:rPr lang="en-AU" dirty="0"/>
              <a:t>“We pulled the AEDC data apart. We developed an Action Plan.”</a:t>
            </a:r>
          </a:p>
          <a:p>
            <a:r>
              <a:rPr lang="en-AU" dirty="0"/>
              <a:t>Presentation of data should be de-jargonised and developed in an easy-to-follow way including for parents</a:t>
            </a:r>
          </a:p>
          <a:p>
            <a:r>
              <a:rPr lang="en-AU" dirty="0"/>
              <a:t>Timing of AEDC is off. Should assess in Kindy and then again at end of Prep. “Interventions are often too late.”</a:t>
            </a:r>
          </a:p>
          <a:p>
            <a:r>
              <a:rPr lang="en-AU" dirty="0"/>
              <a:t>Major increases of learning difficulties including ASD, ADHD, etc.</a:t>
            </a:r>
          </a:p>
          <a:p>
            <a:r>
              <a:rPr lang="en-AU" dirty="0"/>
              <a:t>ECE are more aware of cultural matters than 20 years ago (including sorry business, </a:t>
            </a:r>
            <a:r>
              <a:rPr lang="en-AU" i="1" dirty="0" err="1"/>
              <a:t>yarnin</a:t>
            </a:r>
            <a:r>
              <a:rPr lang="en-AU" dirty="0"/>
              <a:t>, etc.) but still a long way to go</a:t>
            </a:r>
          </a:p>
        </p:txBody>
      </p:sp>
    </p:spTree>
    <p:extLst>
      <p:ext uri="{BB962C8B-B14F-4D97-AF65-F5344CB8AC3E}">
        <p14:creationId xmlns:p14="http://schemas.microsoft.com/office/powerpoint/2010/main" val="132739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BD0B-3B35-4CB3-0E60-D82619A800F7}"/>
              </a:ext>
            </a:extLst>
          </p:cNvPr>
          <p:cNvSpPr>
            <a:spLocks noGrp="1"/>
          </p:cNvSpPr>
          <p:nvPr>
            <p:ph type="title"/>
          </p:nvPr>
        </p:nvSpPr>
        <p:spPr/>
        <p:txBody>
          <a:bodyPr/>
          <a:lstStyle/>
          <a:p>
            <a:r>
              <a:rPr lang="en-AU" dirty="0"/>
              <a:t>The findings 1</a:t>
            </a:r>
          </a:p>
        </p:txBody>
      </p:sp>
      <p:sp>
        <p:nvSpPr>
          <p:cNvPr id="3" name="Date Placeholder 2">
            <a:extLst>
              <a:ext uri="{FF2B5EF4-FFF2-40B4-BE49-F238E27FC236}">
                <a16:creationId xmlns:a16="http://schemas.microsoft.com/office/drawing/2014/main" id="{A81886AE-D82E-DD41-7C97-50210D17EEBA}"/>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2258995E-ED64-E682-8409-BE20211BA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56F18D5A-88C9-0027-AD37-3CF1270AC2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09C7A9ED-792C-7129-6352-93D32D92731E}"/>
              </a:ext>
            </a:extLst>
          </p:cNvPr>
          <p:cNvSpPr>
            <a:spLocks noGrp="1"/>
          </p:cNvSpPr>
          <p:nvPr>
            <p:ph sz="quarter" idx="13"/>
          </p:nvPr>
        </p:nvSpPr>
        <p:spPr/>
        <p:txBody>
          <a:bodyPr>
            <a:normAutofit fontScale="92500" lnSpcReduction="10000"/>
          </a:bodyPr>
          <a:lstStyle/>
          <a:p>
            <a:r>
              <a:rPr lang="en-AU" dirty="0"/>
              <a:t>Schools are responding to the data in a number of ways, including one school creating a breakfast club and daily fitness program</a:t>
            </a:r>
          </a:p>
          <a:p>
            <a:r>
              <a:rPr lang="en-AU" dirty="0"/>
              <a:t>In one school only one of the three Prep teachers had prior experience with AEDC</a:t>
            </a:r>
          </a:p>
          <a:p>
            <a:r>
              <a:rPr lang="en-AU" dirty="0"/>
              <a:t>Future AEDC presentation should illustrate trends over time, and provide an experts list (so schools are supported in taking action)</a:t>
            </a:r>
          </a:p>
          <a:p>
            <a:r>
              <a:rPr lang="en-AU" dirty="0"/>
              <a:t>Schools need more PD (f2f, A.V.) on how to interpret and respond to First Nations outcomes (including links to networks)</a:t>
            </a:r>
          </a:p>
          <a:p>
            <a:r>
              <a:rPr lang="en-AU" dirty="0"/>
              <a:t>Regional offices in some places are doing a tremendous support role</a:t>
            </a:r>
          </a:p>
        </p:txBody>
      </p:sp>
    </p:spTree>
    <p:extLst>
      <p:ext uri="{BB962C8B-B14F-4D97-AF65-F5344CB8AC3E}">
        <p14:creationId xmlns:p14="http://schemas.microsoft.com/office/powerpoint/2010/main" val="220474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854A-9F6F-BBB8-954F-3EC5DD1989FD}"/>
              </a:ext>
            </a:extLst>
          </p:cNvPr>
          <p:cNvSpPr>
            <a:spLocks noGrp="1"/>
          </p:cNvSpPr>
          <p:nvPr>
            <p:ph type="title"/>
          </p:nvPr>
        </p:nvSpPr>
        <p:spPr/>
        <p:txBody>
          <a:bodyPr/>
          <a:lstStyle/>
          <a:p>
            <a:r>
              <a:rPr lang="en-AU" dirty="0"/>
              <a:t>In focus: Deadly Kindies</a:t>
            </a:r>
          </a:p>
        </p:txBody>
      </p:sp>
      <p:sp>
        <p:nvSpPr>
          <p:cNvPr id="3" name="Content Placeholder 2">
            <a:extLst>
              <a:ext uri="{FF2B5EF4-FFF2-40B4-BE49-F238E27FC236}">
                <a16:creationId xmlns:a16="http://schemas.microsoft.com/office/drawing/2014/main" id="{77CEA71E-F481-8076-4215-3349ED2D0F88}"/>
              </a:ext>
            </a:extLst>
          </p:cNvPr>
          <p:cNvSpPr>
            <a:spLocks noGrp="1"/>
          </p:cNvSpPr>
          <p:nvPr>
            <p:ph idx="1"/>
          </p:nvPr>
        </p:nvSpPr>
        <p:spPr>
          <a:xfrm>
            <a:off x="838200" y="1513690"/>
            <a:ext cx="6414856" cy="4833090"/>
          </a:xfrm>
        </p:spPr>
        <p:txBody>
          <a:bodyPr>
            <a:normAutofit fontScale="77500" lnSpcReduction="20000"/>
          </a:bodyPr>
          <a:lstStyle/>
          <a:p>
            <a:r>
              <a:rPr lang="en-AU" dirty="0"/>
              <a:t>Kindies using data at local and regional levels</a:t>
            </a:r>
          </a:p>
          <a:p>
            <a:r>
              <a:rPr lang="en-AU" dirty="0"/>
              <a:t>Kindies partnering with IUIA: Speech, O/T, dental, audiology, optometry, and more recently pursuing psychology through play therapy</a:t>
            </a:r>
          </a:p>
          <a:p>
            <a:r>
              <a:rPr lang="en-AU" dirty="0"/>
              <a:t>Data often puts too positive a spin on how kids are tracking</a:t>
            </a:r>
          </a:p>
          <a:p>
            <a:r>
              <a:rPr lang="en-AU" dirty="0"/>
              <a:t>Whilst AEDC is presented well and is easy to follow, it needs to be culturally tailored</a:t>
            </a:r>
          </a:p>
          <a:p>
            <a:r>
              <a:rPr lang="en-AU" dirty="0"/>
              <a:t>ECEC policy often does not recognise the ‘whole Indigenous child’, more holistic models not appreciated</a:t>
            </a:r>
          </a:p>
          <a:p>
            <a:r>
              <a:rPr lang="en-AU" dirty="0"/>
              <a:t>The sector is struggling with workforce issues</a:t>
            </a:r>
          </a:p>
        </p:txBody>
      </p:sp>
      <p:pic>
        <p:nvPicPr>
          <p:cNvPr id="3074" name="Picture 2" descr="Deadly Kindies – Kindy is a Deadly Choice">
            <a:extLst>
              <a:ext uri="{FF2B5EF4-FFF2-40B4-BE49-F238E27FC236}">
                <a16:creationId xmlns:a16="http://schemas.microsoft.com/office/drawing/2014/main" id="{F862EECA-754B-0AC3-D2FD-6E8D41D7F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224" y="1513690"/>
            <a:ext cx="353377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0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63141-23B1-85B4-4952-05A3A5B8749B}"/>
              </a:ext>
            </a:extLst>
          </p:cNvPr>
          <p:cNvSpPr>
            <a:spLocks noGrp="1"/>
          </p:cNvSpPr>
          <p:nvPr>
            <p:ph type="title"/>
          </p:nvPr>
        </p:nvSpPr>
        <p:spPr>
          <a:xfrm>
            <a:off x="838620" y="821075"/>
            <a:ext cx="6203311" cy="1074676"/>
          </a:xfrm>
        </p:spPr>
        <p:txBody>
          <a:bodyPr/>
          <a:lstStyle/>
          <a:p>
            <a:pPr algn="l"/>
            <a:r>
              <a:rPr lang="en-AU" dirty="0"/>
              <a:t>Purpose</a:t>
            </a:r>
          </a:p>
        </p:txBody>
      </p:sp>
      <p:sp>
        <p:nvSpPr>
          <p:cNvPr id="4" name="Subtitle 3">
            <a:extLst>
              <a:ext uri="{FF2B5EF4-FFF2-40B4-BE49-F238E27FC236}">
                <a16:creationId xmlns:a16="http://schemas.microsoft.com/office/drawing/2014/main" id="{F5426D95-B9FC-DE51-E6BE-8F3DD7AF51D6}"/>
              </a:ext>
            </a:extLst>
          </p:cNvPr>
          <p:cNvSpPr>
            <a:spLocks noGrp="1"/>
          </p:cNvSpPr>
          <p:nvPr>
            <p:ph type="subTitle" idx="1"/>
          </p:nvPr>
        </p:nvSpPr>
        <p:spPr>
          <a:xfrm>
            <a:off x="838620" y="2579064"/>
            <a:ext cx="6203311" cy="3264687"/>
          </a:xfrm>
        </p:spPr>
        <p:txBody>
          <a:bodyPr>
            <a:normAutofit fontScale="92500" lnSpcReduction="10000"/>
          </a:bodyPr>
          <a:lstStyle/>
          <a:p>
            <a:pPr algn="l"/>
            <a:r>
              <a:rPr lang="en-AU" dirty="0"/>
              <a:t>Provide an overview of a research project undertaken in Queensland in 2023 on First Nations communities and the AEDC.</a:t>
            </a:r>
          </a:p>
          <a:p>
            <a:pPr algn="l"/>
            <a:endParaRPr lang="en-AU" dirty="0"/>
          </a:p>
          <a:p>
            <a:pPr algn="l"/>
            <a:r>
              <a:rPr lang="en-AU" dirty="0"/>
              <a:t>The research project report was called ‘Becoming more’.</a:t>
            </a:r>
          </a:p>
        </p:txBody>
      </p:sp>
      <p:pic>
        <p:nvPicPr>
          <p:cNvPr id="5" name="Picture 4" descr="The story of our eucalypts - Curious">
            <a:extLst>
              <a:ext uri="{FF2B5EF4-FFF2-40B4-BE49-F238E27FC236}">
                <a16:creationId xmlns:a16="http://schemas.microsoft.com/office/drawing/2014/main" id="{098BDB43-F5AB-7643-523D-1C5154CB84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561"/>
          <a:stretch/>
        </p:blipFill>
        <p:spPr bwMode="auto">
          <a:xfrm>
            <a:off x="7346732" y="10"/>
            <a:ext cx="4842094" cy="6857990"/>
          </a:xfrm>
          <a:prstGeom prst="rect">
            <a:avLst/>
          </a:prstGeom>
          <a:noFill/>
          <a:ln>
            <a:noFill/>
          </a:ln>
        </p:spPr>
      </p:pic>
    </p:spTree>
    <p:extLst>
      <p:ext uri="{BB962C8B-B14F-4D97-AF65-F5344CB8AC3E}">
        <p14:creationId xmlns:p14="http://schemas.microsoft.com/office/powerpoint/2010/main" val="234312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C0CB-2FFC-5CD0-CFFB-3ADB08609D69}"/>
              </a:ext>
            </a:extLst>
          </p:cNvPr>
          <p:cNvSpPr>
            <a:spLocks noGrp="1"/>
          </p:cNvSpPr>
          <p:nvPr>
            <p:ph type="title"/>
          </p:nvPr>
        </p:nvSpPr>
        <p:spPr>
          <a:xfrm>
            <a:off x="838200" y="4679001"/>
            <a:ext cx="10348147" cy="1388631"/>
          </a:xfrm>
        </p:spPr>
        <p:txBody>
          <a:bodyPr anchor="ctr">
            <a:normAutofit/>
          </a:bodyPr>
          <a:lstStyle/>
          <a:p>
            <a:r>
              <a:rPr lang="en-AU" dirty="0"/>
              <a:t>So what + Next steps </a:t>
            </a:r>
          </a:p>
        </p:txBody>
      </p:sp>
      <p:sp>
        <p:nvSpPr>
          <p:cNvPr id="3" name="Date Placeholder 2">
            <a:extLst>
              <a:ext uri="{FF2B5EF4-FFF2-40B4-BE49-F238E27FC236}">
                <a16:creationId xmlns:a16="http://schemas.microsoft.com/office/drawing/2014/main" id="{EF70080D-4BDB-AB83-F7BB-568171822E88}"/>
              </a:ext>
            </a:extLst>
          </p:cNvPr>
          <p:cNvSpPr>
            <a:spLocks noGrp="1"/>
          </p:cNvSpPr>
          <p:nvPr>
            <p:ph type="dt" sz="half" idx="10"/>
          </p:nvPr>
        </p:nvSpPr>
        <p:spPr>
          <a:xfrm>
            <a:off x="838200" y="6324600"/>
            <a:ext cx="2743200" cy="365125"/>
          </a:xfrm>
        </p:spPr>
        <p:txBody>
          <a:bodyPr anchor="ctr">
            <a:normAutofit/>
          </a:bodyPr>
          <a:lstStyle/>
          <a:p>
            <a:pPr>
              <a:spcAft>
                <a:spcPts val="600"/>
              </a:spcAft>
              <a:defRPr/>
            </a:pPr>
            <a:r>
              <a:rPr lang="en-US">
                <a:solidFill>
                  <a:prstClr val="white">
                    <a:alpha val="60000"/>
                  </a:prstClr>
                </a:solidFill>
              </a:rPr>
              <a:t>2023</a:t>
            </a:r>
          </a:p>
        </p:txBody>
      </p:sp>
      <p:sp>
        <p:nvSpPr>
          <p:cNvPr id="4" name="Footer Placeholder 3">
            <a:extLst>
              <a:ext uri="{FF2B5EF4-FFF2-40B4-BE49-F238E27FC236}">
                <a16:creationId xmlns:a16="http://schemas.microsoft.com/office/drawing/2014/main" id="{A868F155-1677-C4F6-521C-83FEA64A81CE}"/>
              </a:ext>
            </a:extLst>
          </p:cNvPr>
          <p:cNvSpPr>
            <a:spLocks noGrp="1"/>
          </p:cNvSpPr>
          <p:nvPr>
            <p:ph type="ftr" sz="quarter" idx="11"/>
          </p:nvPr>
        </p:nvSpPr>
        <p:spPr>
          <a:xfrm>
            <a:off x="4038600" y="6324600"/>
            <a:ext cx="411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prstClr val="white">
                    <a:alpha val="60000"/>
                  </a:prstClr>
                </a:solidFill>
                <a:effectLst/>
                <a:uLnTx/>
                <a:uFillTx/>
              </a:rPr>
              <a:t>Becoming more</a:t>
            </a:r>
          </a:p>
        </p:txBody>
      </p:sp>
      <p:sp>
        <p:nvSpPr>
          <p:cNvPr id="5" name="Slide Number Placeholder 4">
            <a:extLst>
              <a:ext uri="{FF2B5EF4-FFF2-40B4-BE49-F238E27FC236}">
                <a16:creationId xmlns:a16="http://schemas.microsoft.com/office/drawing/2014/main" id="{45F88B08-5A93-BB6C-2B77-00D82F2B56E7}"/>
              </a:ext>
            </a:extLst>
          </p:cNvPr>
          <p:cNvSpPr>
            <a:spLocks noGrp="1"/>
          </p:cNvSpPr>
          <p:nvPr>
            <p:ph type="sldNum" sz="quarter" idx="12"/>
          </p:nvPr>
        </p:nvSpPr>
        <p:spPr>
          <a:xfrm>
            <a:off x="8610600" y="632460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uLnTx/>
                <a:uFillTx/>
              </a:rPr>
              <a:pPr marL="0" marR="0" lvl="0" indent="0" defTabSz="914400" rtl="0" eaLnBrk="1" fontAlgn="auto" latinLnBrk="0" hangingPunct="1">
                <a:spcBef>
                  <a:spcPts val="0"/>
                </a:spcBef>
                <a:spcAft>
                  <a:spcPts val="600"/>
                </a:spcAft>
                <a:buClrTx/>
                <a:buSzTx/>
                <a:buFontTx/>
                <a:buNone/>
                <a:tabLst/>
                <a:defRPr/>
              </a:pPr>
              <a:t>20</a:t>
            </a:fld>
            <a:endParaRPr kumimoji="0" lang="en-US" b="0" i="0" u="none" strike="noStrike" kern="1200" cap="none" spc="0" normalizeH="0" baseline="0" noProof="0">
              <a:ln>
                <a:noFill/>
              </a:ln>
              <a:solidFill>
                <a:prstClr val="white">
                  <a:alpha val="60000"/>
                </a:prstClr>
              </a:solidFill>
              <a:effectLst/>
              <a:uLnTx/>
              <a:uFillTx/>
            </a:endParaRPr>
          </a:p>
        </p:txBody>
      </p:sp>
      <p:graphicFrame>
        <p:nvGraphicFramePr>
          <p:cNvPr id="10" name="Content Placeholder 5">
            <a:extLst>
              <a:ext uri="{FF2B5EF4-FFF2-40B4-BE49-F238E27FC236}">
                <a16:creationId xmlns:a16="http://schemas.microsoft.com/office/drawing/2014/main" id="{896DA7F3-213E-9AEE-7DC1-3ACFF3EA3BC6}"/>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1806718746"/>
              </p:ext>
            </p:extLst>
          </p:nvPr>
        </p:nvGraphicFramePr>
        <p:xfrm>
          <a:off x="392113" y="217488"/>
          <a:ext cx="11407775" cy="4344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34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C0CB-2FFC-5CD0-CFFB-3ADB08609D69}"/>
              </a:ext>
            </a:extLst>
          </p:cNvPr>
          <p:cNvSpPr>
            <a:spLocks noGrp="1"/>
          </p:cNvSpPr>
          <p:nvPr>
            <p:ph type="title"/>
          </p:nvPr>
        </p:nvSpPr>
        <p:spPr>
          <a:xfrm>
            <a:off x="838200" y="4581785"/>
            <a:ext cx="10348147" cy="1572606"/>
          </a:xfrm>
        </p:spPr>
        <p:txBody>
          <a:bodyPr anchor="ctr">
            <a:normAutofit/>
          </a:bodyPr>
          <a:lstStyle/>
          <a:p>
            <a:r>
              <a:rPr lang="en-AU" dirty="0"/>
              <a:t>So what + Next steps 2</a:t>
            </a:r>
          </a:p>
        </p:txBody>
      </p:sp>
      <p:sp>
        <p:nvSpPr>
          <p:cNvPr id="3" name="Date Placeholder 2">
            <a:extLst>
              <a:ext uri="{FF2B5EF4-FFF2-40B4-BE49-F238E27FC236}">
                <a16:creationId xmlns:a16="http://schemas.microsoft.com/office/drawing/2014/main" id="{EF70080D-4BDB-AB83-F7BB-568171822E88}"/>
              </a:ext>
            </a:extLst>
          </p:cNvPr>
          <p:cNvSpPr>
            <a:spLocks noGrp="1"/>
          </p:cNvSpPr>
          <p:nvPr>
            <p:ph type="dt" sz="half" idx="10"/>
          </p:nvPr>
        </p:nvSpPr>
        <p:spPr>
          <a:xfrm>
            <a:off x="838200" y="6324600"/>
            <a:ext cx="2743200" cy="365125"/>
          </a:xfrm>
        </p:spPr>
        <p:txBody>
          <a:bodyPr anchor="ctr">
            <a:normAutofit/>
          </a:bodyPr>
          <a:lstStyle/>
          <a:p>
            <a:pPr>
              <a:spcAft>
                <a:spcPts val="600"/>
              </a:spcAft>
              <a:defRPr/>
            </a:pPr>
            <a:r>
              <a:rPr lang="en-US" dirty="0">
                <a:solidFill>
                  <a:prstClr val="white">
                    <a:alpha val="60000"/>
                  </a:prstClr>
                </a:solidFill>
              </a:rPr>
              <a:t>2023</a:t>
            </a:r>
            <a:endParaRPr lang="en-US">
              <a:solidFill>
                <a:prstClr val="white">
                  <a:alpha val="60000"/>
                </a:prstClr>
              </a:solidFill>
            </a:endParaRPr>
          </a:p>
        </p:txBody>
      </p:sp>
      <p:sp>
        <p:nvSpPr>
          <p:cNvPr id="4" name="Footer Placeholder 3">
            <a:extLst>
              <a:ext uri="{FF2B5EF4-FFF2-40B4-BE49-F238E27FC236}">
                <a16:creationId xmlns:a16="http://schemas.microsoft.com/office/drawing/2014/main" id="{A868F155-1677-C4F6-521C-83FEA64A81CE}"/>
              </a:ext>
            </a:extLst>
          </p:cNvPr>
          <p:cNvSpPr>
            <a:spLocks noGrp="1"/>
          </p:cNvSpPr>
          <p:nvPr>
            <p:ph type="ftr" sz="quarter" idx="11"/>
          </p:nvPr>
        </p:nvSpPr>
        <p:spPr>
          <a:xfrm>
            <a:off x="4038600" y="6324600"/>
            <a:ext cx="411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prstClr val="white">
                    <a:alpha val="60000"/>
                  </a:prstClr>
                </a:solidFill>
                <a:effectLst/>
                <a:uLnTx/>
                <a:uFillTx/>
              </a:rPr>
              <a:t>Becoming more</a:t>
            </a:r>
          </a:p>
        </p:txBody>
      </p:sp>
      <p:sp>
        <p:nvSpPr>
          <p:cNvPr id="5" name="Slide Number Placeholder 4">
            <a:extLst>
              <a:ext uri="{FF2B5EF4-FFF2-40B4-BE49-F238E27FC236}">
                <a16:creationId xmlns:a16="http://schemas.microsoft.com/office/drawing/2014/main" id="{45F88B08-5A93-BB6C-2B77-00D82F2B56E7}"/>
              </a:ext>
            </a:extLst>
          </p:cNvPr>
          <p:cNvSpPr>
            <a:spLocks noGrp="1"/>
          </p:cNvSpPr>
          <p:nvPr>
            <p:ph type="sldNum" sz="quarter" idx="12"/>
          </p:nvPr>
        </p:nvSpPr>
        <p:spPr>
          <a:xfrm>
            <a:off x="8610600" y="632460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uLnTx/>
                <a:uFillTx/>
              </a:rPr>
              <a:pPr marL="0" marR="0" lvl="0" indent="0" defTabSz="914400" rtl="0" eaLnBrk="1" fontAlgn="auto" latinLnBrk="0" hangingPunct="1">
                <a:spcBef>
                  <a:spcPts val="0"/>
                </a:spcBef>
                <a:spcAft>
                  <a:spcPts val="600"/>
                </a:spcAft>
                <a:buClrTx/>
                <a:buSzTx/>
                <a:buFontTx/>
                <a:buNone/>
                <a:tabLst/>
                <a:defRPr/>
              </a:pPr>
              <a:t>21</a:t>
            </a:fld>
            <a:endParaRPr kumimoji="0" lang="en-US" b="0" i="0" u="none" strike="noStrike" kern="1200" cap="none" spc="0" normalizeH="0" baseline="0" noProof="0">
              <a:ln>
                <a:noFill/>
              </a:ln>
              <a:solidFill>
                <a:prstClr val="white">
                  <a:alpha val="60000"/>
                </a:prstClr>
              </a:solidFill>
              <a:effectLst/>
              <a:uLnTx/>
              <a:uFillTx/>
            </a:endParaRPr>
          </a:p>
        </p:txBody>
      </p:sp>
      <p:graphicFrame>
        <p:nvGraphicFramePr>
          <p:cNvPr id="8" name="Content Placeholder 5">
            <a:extLst>
              <a:ext uri="{FF2B5EF4-FFF2-40B4-BE49-F238E27FC236}">
                <a16:creationId xmlns:a16="http://schemas.microsoft.com/office/drawing/2014/main" id="{FD7939F1-47C8-54C5-BAC2-A0433244D937}"/>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112706025"/>
              </p:ext>
            </p:extLst>
          </p:nvPr>
        </p:nvGraphicFramePr>
        <p:xfrm>
          <a:off x="1005653" y="214937"/>
          <a:ext cx="10629499" cy="4366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081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C0CB-2FFC-5CD0-CFFB-3ADB08609D69}"/>
              </a:ext>
            </a:extLst>
          </p:cNvPr>
          <p:cNvSpPr>
            <a:spLocks noGrp="1"/>
          </p:cNvSpPr>
          <p:nvPr>
            <p:ph type="title"/>
          </p:nvPr>
        </p:nvSpPr>
        <p:spPr>
          <a:xfrm>
            <a:off x="838200" y="4581785"/>
            <a:ext cx="10348147" cy="1572606"/>
          </a:xfrm>
        </p:spPr>
        <p:txBody>
          <a:bodyPr anchor="ctr">
            <a:normAutofit/>
          </a:bodyPr>
          <a:lstStyle/>
          <a:p>
            <a:r>
              <a:rPr lang="en-AU" dirty="0"/>
              <a:t>So what + Next steps 3</a:t>
            </a:r>
          </a:p>
        </p:txBody>
      </p:sp>
      <p:sp>
        <p:nvSpPr>
          <p:cNvPr id="3" name="Date Placeholder 2">
            <a:extLst>
              <a:ext uri="{FF2B5EF4-FFF2-40B4-BE49-F238E27FC236}">
                <a16:creationId xmlns:a16="http://schemas.microsoft.com/office/drawing/2014/main" id="{EF70080D-4BDB-AB83-F7BB-568171822E88}"/>
              </a:ext>
            </a:extLst>
          </p:cNvPr>
          <p:cNvSpPr>
            <a:spLocks noGrp="1"/>
          </p:cNvSpPr>
          <p:nvPr>
            <p:ph type="dt" sz="half" idx="10"/>
          </p:nvPr>
        </p:nvSpPr>
        <p:spPr>
          <a:xfrm>
            <a:off x="838200" y="6324600"/>
            <a:ext cx="2743200" cy="365125"/>
          </a:xfrm>
        </p:spPr>
        <p:txBody>
          <a:bodyPr anchor="ctr">
            <a:normAutofit/>
          </a:bodyPr>
          <a:lstStyle/>
          <a:p>
            <a:pPr>
              <a:spcAft>
                <a:spcPts val="600"/>
              </a:spcAft>
              <a:defRPr/>
            </a:pPr>
            <a:r>
              <a:rPr lang="en-US" dirty="0">
                <a:solidFill>
                  <a:prstClr val="white">
                    <a:alpha val="60000"/>
                  </a:prstClr>
                </a:solidFill>
              </a:rPr>
              <a:t>2023</a:t>
            </a:r>
            <a:endParaRPr lang="en-US">
              <a:solidFill>
                <a:prstClr val="white">
                  <a:alpha val="60000"/>
                </a:prstClr>
              </a:solidFill>
            </a:endParaRPr>
          </a:p>
        </p:txBody>
      </p:sp>
      <p:sp>
        <p:nvSpPr>
          <p:cNvPr id="4" name="Footer Placeholder 3">
            <a:extLst>
              <a:ext uri="{FF2B5EF4-FFF2-40B4-BE49-F238E27FC236}">
                <a16:creationId xmlns:a16="http://schemas.microsoft.com/office/drawing/2014/main" id="{A868F155-1677-C4F6-521C-83FEA64A81CE}"/>
              </a:ext>
            </a:extLst>
          </p:cNvPr>
          <p:cNvSpPr>
            <a:spLocks noGrp="1"/>
          </p:cNvSpPr>
          <p:nvPr>
            <p:ph type="ftr" sz="quarter" idx="11"/>
          </p:nvPr>
        </p:nvSpPr>
        <p:spPr>
          <a:xfrm>
            <a:off x="4038600" y="6324600"/>
            <a:ext cx="411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prstClr val="white">
                    <a:alpha val="60000"/>
                  </a:prstClr>
                </a:solidFill>
                <a:effectLst/>
                <a:uLnTx/>
                <a:uFillTx/>
              </a:rPr>
              <a:t>Becoming more</a:t>
            </a:r>
          </a:p>
        </p:txBody>
      </p:sp>
      <p:sp>
        <p:nvSpPr>
          <p:cNvPr id="5" name="Slide Number Placeholder 4">
            <a:extLst>
              <a:ext uri="{FF2B5EF4-FFF2-40B4-BE49-F238E27FC236}">
                <a16:creationId xmlns:a16="http://schemas.microsoft.com/office/drawing/2014/main" id="{45F88B08-5A93-BB6C-2B77-00D82F2B56E7}"/>
              </a:ext>
            </a:extLst>
          </p:cNvPr>
          <p:cNvSpPr>
            <a:spLocks noGrp="1"/>
          </p:cNvSpPr>
          <p:nvPr>
            <p:ph type="sldNum" sz="quarter" idx="12"/>
          </p:nvPr>
        </p:nvSpPr>
        <p:spPr>
          <a:xfrm>
            <a:off x="8610600" y="632460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uLnTx/>
                <a:uFillTx/>
              </a:rPr>
              <a:pPr marL="0" marR="0" lvl="0" indent="0" defTabSz="914400" rtl="0" eaLnBrk="1" fontAlgn="auto" latinLnBrk="0" hangingPunct="1">
                <a:spcBef>
                  <a:spcPts val="0"/>
                </a:spcBef>
                <a:spcAft>
                  <a:spcPts val="600"/>
                </a:spcAft>
                <a:buClrTx/>
                <a:buSzTx/>
                <a:buFontTx/>
                <a:buNone/>
                <a:tabLst/>
                <a:defRPr/>
              </a:pPr>
              <a:t>22</a:t>
            </a:fld>
            <a:endParaRPr kumimoji="0" lang="en-US" b="0" i="0" u="none" strike="noStrike" kern="1200" cap="none" spc="0" normalizeH="0" baseline="0" noProof="0">
              <a:ln>
                <a:noFill/>
              </a:ln>
              <a:solidFill>
                <a:prstClr val="white">
                  <a:alpha val="60000"/>
                </a:prstClr>
              </a:solidFill>
              <a:effectLst/>
              <a:uLnTx/>
              <a:uFillTx/>
            </a:endParaRPr>
          </a:p>
        </p:txBody>
      </p:sp>
      <p:graphicFrame>
        <p:nvGraphicFramePr>
          <p:cNvPr id="8" name="Content Placeholder 5">
            <a:extLst>
              <a:ext uri="{FF2B5EF4-FFF2-40B4-BE49-F238E27FC236}">
                <a16:creationId xmlns:a16="http://schemas.microsoft.com/office/drawing/2014/main" id="{FD7939F1-47C8-54C5-BAC2-A0433244D937}"/>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338594767"/>
              </p:ext>
            </p:extLst>
          </p:nvPr>
        </p:nvGraphicFramePr>
        <p:xfrm>
          <a:off x="1005653" y="214937"/>
          <a:ext cx="10629499" cy="4283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448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C0CB-2FFC-5CD0-CFFB-3ADB08609D69}"/>
              </a:ext>
            </a:extLst>
          </p:cNvPr>
          <p:cNvSpPr>
            <a:spLocks noGrp="1"/>
          </p:cNvSpPr>
          <p:nvPr>
            <p:ph type="title"/>
          </p:nvPr>
        </p:nvSpPr>
        <p:spPr>
          <a:xfrm>
            <a:off x="838200" y="4581785"/>
            <a:ext cx="10348147" cy="1572606"/>
          </a:xfrm>
        </p:spPr>
        <p:txBody>
          <a:bodyPr anchor="ctr">
            <a:normAutofit/>
          </a:bodyPr>
          <a:lstStyle/>
          <a:p>
            <a:r>
              <a:rPr lang="en-AU" dirty="0"/>
              <a:t>So what + Next steps 4</a:t>
            </a:r>
          </a:p>
        </p:txBody>
      </p:sp>
      <p:sp>
        <p:nvSpPr>
          <p:cNvPr id="3" name="Date Placeholder 2">
            <a:extLst>
              <a:ext uri="{FF2B5EF4-FFF2-40B4-BE49-F238E27FC236}">
                <a16:creationId xmlns:a16="http://schemas.microsoft.com/office/drawing/2014/main" id="{EF70080D-4BDB-AB83-F7BB-568171822E88}"/>
              </a:ext>
            </a:extLst>
          </p:cNvPr>
          <p:cNvSpPr>
            <a:spLocks noGrp="1"/>
          </p:cNvSpPr>
          <p:nvPr>
            <p:ph type="dt" sz="half" idx="10"/>
          </p:nvPr>
        </p:nvSpPr>
        <p:spPr>
          <a:xfrm>
            <a:off x="838200" y="6324600"/>
            <a:ext cx="2743200" cy="365125"/>
          </a:xfrm>
        </p:spPr>
        <p:txBody>
          <a:bodyPr anchor="ctr">
            <a:normAutofit/>
          </a:bodyPr>
          <a:lstStyle/>
          <a:p>
            <a:pPr>
              <a:spcAft>
                <a:spcPts val="600"/>
              </a:spcAft>
              <a:defRPr/>
            </a:pPr>
            <a:r>
              <a:rPr lang="en-US" dirty="0">
                <a:solidFill>
                  <a:prstClr val="white">
                    <a:alpha val="60000"/>
                  </a:prstClr>
                </a:solidFill>
              </a:rPr>
              <a:t>2023</a:t>
            </a:r>
            <a:endParaRPr lang="en-US">
              <a:solidFill>
                <a:prstClr val="white">
                  <a:alpha val="60000"/>
                </a:prstClr>
              </a:solidFill>
            </a:endParaRPr>
          </a:p>
        </p:txBody>
      </p:sp>
      <p:sp>
        <p:nvSpPr>
          <p:cNvPr id="4" name="Footer Placeholder 3">
            <a:extLst>
              <a:ext uri="{FF2B5EF4-FFF2-40B4-BE49-F238E27FC236}">
                <a16:creationId xmlns:a16="http://schemas.microsoft.com/office/drawing/2014/main" id="{A868F155-1677-C4F6-521C-83FEA64A81CE}"/>
              </a:ext>
            </a:extLst>
          </p:cNvPr>
          <p:cNvSpPr>
            <a:spLocks noGrp="1"/>
          </p:cNvSpPr>
          <p:nvPr>
            <p:ph type="ftr" sz="quarter" idx="11"/>
          </p:nvPr>
        </p:nvSpPr>
        <p:spPr>
          <a:xfrm>
            <a:off x="4038600" y="6324600"/>
            <a:ext cx="411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prstClr val="white">
                    <a:alpha val="60000"/>
                  </a:prstClr>
                </a:solidFill>
                <a:effectLst/>
                <a:uLnTx/>
                <a:uFillTx/>
              </a:rPr>
              <a:t>Becoming more</a:t>
            </a:r>
          </a:p>
        </p:txBody>
      </p:sp>
      <p:sp>
        <p:nvSpPr>
          <p:cNvPr id="5" name="Slide Number Placeholder 4">
            <a:extLst>
              <a:ext uri="{FF2B5EF4-FFF2-40B4-BE49-F238E27FC236}">
                <a16:creationId xmlns:a16="http://schemas.microsoft.com/office/drawing/2014/main" id="{45F88B08-5A93-BB6C-2B77-00D82F2B56E7}"/>
              </a:ext>
            </a:extLst>
          </p:cNvPr>
          <p:cNvSpPr>
            <a:spLocks noGrp="1"/>
          </p:cNvSpPr>
          <p:nvPr>
            <p:ph type="sldNum" sz="quarter" idx="12"/>
          </p:nvPr>
        </p:nvSpPr>
        <p:spPr>
          <a:xfrm>
            <a:off x="8610600" y="632460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uLnTx/>
                <a:uFillTx/>
              </a:rPr>
              <a:pPr marL="0" marR="0" lvl="0" indent="0" defTabSz="914400" rtl="0" eaLnBrk="1" fontAlgn="auto" latinLnBrk="0" hangingPunct="1">
                <a:spcBef>
                  <a:spcPts val="0"/>
                </a:spcBef>
                <a:spcAft>
                  <a:spcPts val="600"/>
                </a:spcAft>
                <a:buClrTx/>
                <a:buSzTx/>
                <a:buFontTx/>
                <a:buNone/>
                <a:tabLst/>
                <a:defRPr/>
              </a:pPr>
              <a:t>23</a:t>
            </a:fld>
            <a:endParaRPr kumimoji="0" lang="en-US" b="0" i="0" u="none" strike="noStrike" kern="1200" cap="none" spc="0" normalizeH="0" baseline="0" noProof="0">
              <a:ln>
                <a:noFill/>
              </a:ln>
              <a:solidFill>
                <a:prstClr val="white">
                  <a:alpha val="60000"/>
                </a:prstClr>
              </a:solidFill>
              <a:effectLst/>
              <a:uLnTx/>
              <a:uFillTx/>
            </a:endParaRPr>
          </a:p>
        </p:txBody>
      </p:sp>
      <p:graphicFrame>
        <p:nvGraphicFramePr>
          <p:cNvPr id="8" name="Content Placeholder 5">
            <a:extLst>
              <a:ext uri="{FF2B5EF4-FFF2-40B4-BE49-F238E27FC236}">
                <a16:creationId xmlns:a16="http://schemas.microsoft.com/office/drawing/2014/main" id="{FD7939F1-47C8-54C5-BAC2-A0433244D937}"/>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3510353078"/>
              </p:ext>
            </p:extLst>
          </p:nvPr>
        </p:nvGraphicFramePr>
        <p:xfrm>
          <a:off x="1089025" y="209549"/>
          <a:ext cx="10013950" cy="4625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916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BD0B-3B35-4CB3-0E60-D82619A800F7}"/>
              </a:ext>
            </a:extLst>
          </p:cNvPr>
          <p:cNvSpPr>
            <a:spLocks noGrp="1"/>
          </p:cNvSpPr>
          <p:nvPr>
            <p:ph type="title"/>
          </p:nvPr>
        </p:nvSpPr>
        <p:spPr/>
        <p:txBody>
          <a:bodyPr/>
          <a:lstStyle/>
          <a:p>
            <a:r>
              <a:rPr lang="en-AU" dirty="0"/>
              <a:t>Fast forwarding to now</a:t>
            </a:r>
          </a:p>
        </p:txBody>
      </p:sp>
      <p:sp>
        <p:nvSpPr>
          <p:cNvPr id="3" name="Date Placeholder 2">
            <a:extLst>
              <a:ext uri="{FF2B5EF4-FFF2-40B4-BE49-F238E27FC236}">
                <a16:creationId xmlns:a16="http://schemas.microsoft.com/office/drawing/2014/main" id="{A81886AE-D82E-DD41-7C97-50210D17EEBA}"/>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2258995E-ED64-E682-8409-BE20211BA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56F18D5A-88C9-0027-AD37-3CF1270AC2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195727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E57AAF-BD9C-FE00-B3AA-1EB2AABB7B5F}"/>
              </a:ext>
            </a:extLst>
          </p:cNvPr>
          <p:cNvSpPr>
            <a:spLocks noGrp="1"/>
          </p:cNvSpPr>
          <p:nvPr>
            <p:ph type="title"/>
          </p:nvPr>
        </p:nvSpPr>
        <p:spPr>
          <a:xfrm>
            <a:off x="838200" y="4679001"/>
            <a:ext cx="10348147" cy="1388631"/>
          </a:xfrm>
        </p:spPr>
        <p:txBody>
          <a:bodyPr anchor="ctr">
            <a:normAutofit fontScale="90000"/>
          </a:bodyPr>
          <a:lstStyle/>
          <a:p>
            <a:r>
              <a:rPr lang="en-AU" dirty="0"/>
              <a:t>First Nations National AEDC results 2024</a:t>
            </a:r>
          </a:p>
        </p:txBody>
      </p:sp>
      <p:pic>
        <p:nvPicPr>
          <p:cNvPr id="5" name="Picture 4" descr="Graph showing First Nations children's development metrics with slight decline from 2021 to 2024.&#10;&#10;Transcribed Text:&#10;&#10;OT5 The percentage of First Nations children developmentally on track on five domains stabilised, with a non-significant decline, from 2021 to 2024. 34.3% 2021 33.9% 2024">
            <a:extLst>
              <a:ext uri="{FF2B5EF4-FFF2-40B4-BE49-F238E27FC236}">
                <a16:creationId xmlns:a16="http://schemas.microsoft.com/office/drawing/2014/main" id="{5D5CBCC2-B5B8-0C03-4692-A1A7FF3D097C}"/>
              </a:ext>
            </a:extLst>
          </p:cNvPr>
          <p:cNvPicPr>
            <a:picLocks noChangeAspect="1"/>
          </p:cNvPicPr>
          <p:nvPr/>
        </p:nvPicPr>
        <p:blipFill>
          <a:blip r:embed="rId3"/>
          <a:stretch>
            <a:fillRect/>
          </a:stretch>
        </p:blipFill>
        <p:spPr>
          <a:xfrm>
            <a:off x="838200" y="206978"/>
            <a:ext cx="5642841" cy="4344987"/>
          </a:xfrm>
          <a:prstGeom prst="rect">
            <a:avLst/>
          </a:prstGeom>
          <a:noFill/>
        </p:spPr>
      </p:pic>
      <p:sp>
        <p:nvSpPr>
          <p:cNvPr id="7" name="Oval 6">
            <a:extLst>
              <a:ext uri="{FF2B5EF4-FFF2-40B4-BE49-F238E27FC236}">
                <a16:creationId xmlns:a16="http://schemas.microsoft.com/office/drawing/2014/main" id="{10F1F603-C1C3-ADD8-B291-6435DC03C814}"/>
              </a:ext>
              <a:ext uri="{C183D7F6-B498-43B3-948B-1728B52AA6E4}">
                <adec:decorative xmlns:adec="http://schemas.microsoft.com/office/drawing/2017/decorative" val="1"/>
              </a:ext>
            </a:extLst>
          </p:cNvPr>
          <p:cNvSpPr/>
          <p:nvPr/>
        </p:nvSpPr>
        <p:spPr>
          <a:xfrm>
            <a:off x="3478925" y="1785846"/>
            <a:ext cx="1965434" cy="31531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Slide Number Placeholder 4">
            <a:extLst>
              <a:ext uri="{FF2B5EF4-FFF2-40B4-BE49-F238E27FC236}">
                <a16:creationId xmlns:a16="http://schemas.microsoft.com/office/drawing/2014/main" id="{6F772EF7-C3AF-2E77-CCB9-207187253D47}"/>
              </a:ext>
              <a:ext uri="{C183D7F6-B498-43B3-948B-1728B52AA6E4}">
                <adec:decorative xmlns:adec="http://schemas.microsoft.com/office/drawing/2017/decorative" val="1"/>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234528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E57AAF-BD9C-FE00-B3AA-1EB2AABB7B5F}"/>
              </a:ext>
            </a:extLst>
          </p:cNvPr>
          <p:cNvSpPr>
            <a:spLocks noGrp="1"/>
          </p:cNvSpPr>
          <p:nvPr>
            <p:ph type="title"/>
          </p:nvPr>
        </p:nvSpPr>
        <p:spPr>
          <a:xfrm>
            <a:off x="838200" y="4679001"/>
            <a:ext cx="10907598" cy="1388631"/>
          </a:xfrm>
        </p:spPr>
        <p:txBody>
          <a:bodyPr anchor="ctr">
            <a:normAutofit fontScale="90000"/>
          </a:bodyPr>
          <a:lstStyle/>
          <a:p>
            <a:r>
              <a:rPr lang="en-AU" dirty="0"/>
              <a:t>First Nations National AEDC results 2024 </a:t>
            </a:r>
            <a:r>
              <a:rPr lang="en-AU" dirty="0">
                <a:solidFill>
                  <a:schemeClr val="tx2">
                    <a:lumMod val="90000"/>
                    <a:lumOff val="10000"/>
                  </a:schemeClr>
                </a:solidFill>
              </a:rPr>
              <a:t>2</a:t>
            </a:r>
            <a:r>
              <a:rPr lang="en-AU" dirty="0"/>
              <a:t> </a:t>
            </a:r>
          </a:p>
        </p:txBody>
      </p:sp>
      <p:pic>
        <p:nvPicPr>
          <p:cNvPr id="5" name="Picture 4" descr="Graph showing First Nations children's development metrics with slight decline from 2021 to 2024.&#10;&#10;Transcribed Text:&#10;&#10;OT5 The percentage of First Nations children developmentally on track on five domains stabilised, with a non-significant decline, from 2021 to 2024. 34.3% 2021 33.9% 2024">
            <a:extLst>
              <a:ext uri="{FF2B5EF4-FFF2-40B4-BE49-F238E27FC236}">
                <a16:creationId xmlns:a16="http://schemas.microsoft.com/office/drawing/2014/main" id="{5D5CBCC2-B5B8-0C03-4692-A1A7FF3D097C}"/>
              </a:ext>
            </a:extLst>
          </p:cNvPr>
          <p:cNvPicPr>
            <a:picLocks noChangeAspect="1"/>
          </p:cNvPicPr>
          <p:nvPr/>
        </p:nvPicPr>
        <p:blipFill>
          <a:blip r:embed="rId3"/>
          <a:stretch>
            <a:fillRect/>
          </a:stretch>
        </p:blipFill>
        <p:spPr>
          <a:xfrm>
            <a:off x="838200" y="206978"/>
            <a:ext cx="5642841" cy="4344987"/>
          </a:xfrm>
          <a:prstGeom prst="rect">
            <a:avLst/>
          </a:prstGeom>
          <a:noFill/>
        </p:spPr>
      </p:pic>
      <p:sp>
        <p:nvSpPr>
          <p:cNvPr id="2" name="Oval 1">
            <a:extLst>
              <a:ext uri="{FF2B5EF4-FFF2-40B4-BE49-F238E27FC236}">
                <a16:creationId xmlns:a16="http://schemas.microsoft.com/office/drawing/2014/main" id="{CAE37A95-BB2C-2800-3DC1-F49B0C4A7FE0}"/>
              </a:ext>
            </a:extLst>
          </p:cNvPr>
          <p:cNvSpPr/>
          <p:nvPr/>
        </p:nvSpPr>
        <p:spPr>
          <a:xfrm>
            <a:off x="7662041" y="756745"/>
            <a:ext cx="3691759" cy="336331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The fact remains that about 66 per cent of First Nations children are </a:t>
            </a:r>
            <a:r>
              <a:rPr lang="en-AU" sz="2400" b="1" dirty="0"/>
              <a:t>not</a:t>
            </a:r>
            <a:r>
              <a:rPr lang="en-AU" sz="2400" dirty="0"/>
              <a:t> on track across the 5 domains</a:t>
            </a:r>
          </a:p>
        </p:txBody>
      </p:sp>
      <p:sp>
        <p:nvSpPr>
          <p:cNvPr id="15" name="Slide Number Placeholder 4">
            <a:extLst>
              <a:ext uri="{FF2B5EF4-FFF2-40B4-BE49-F238E27FC236}">
                <a16:creationId xmlns:a16="http://schemas.microsoft.com/office/drawing/2014/main" id="{6F772EF7-C3AF-2E77-CCB9-207187253D47}"/>
              </a:ext>
              <a:ext uri="{C183D7F6-B498-43B3-948B-1728B52AA6E4}">
                <adec:decorative xmlns:adec="http://schemas.microsoft.com/office/drawing/2017/decorative" val="1"/>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4073708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A6D2-4521-E15A-AA56-DFBFDEB7D977}"/>
              </a:ext>
            </a:extLst>
          </p:cNvPr>
          <p:cNvSpPr>
            <a:spLocks noGrp="1"/>
          </p:cNvSpPr>
          <p:nvPr>
            <p:ph type="title"/>
          </p:nvPr>
        </p:nvSpPr>
        <p:spPr>
          <a:xfrm>
            <a:off x="196267" y="253330"/>
            <a:ext cx="10515600" cy="1325563"/>
          </a:xfrm>
        </p:spPr>
        <p:txBody>
          <a:bodyPr/>
          <a:lstStyle/>
          <a:p>
            <a:r>
              <a:rPr lang="en-AU" dirty="0"/>
              <a:t>Risk factors </a:t>
            </a:r>
          </a:p>
        </p:txBody>
      </p:sp>
      <p:pic>
        <p:nvPicPr>
          <p:cNvPr id="2054" name="Picture 6" descr="Overcrowded Icons - Free SVG &amp; PNG ...">
            <a:extLst>
              <a:ext uri="{FF2B5EF4-FFF2-40B4-BE49-F238E27FC236}">
                <a16:creationId xmlns:a16="http://schemas.microsoft.com/office/drawing/2014/main" id="{F8ACBEC5-1E9C-0F21-AA1C-765928E6B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012" y="190475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ACDE61C7-75FC-F203-900A-BCD35F486CC7}"/>
              </a:ext>
            </a:extLst>
          </p:cNvPr>
          <p:cNvSpPr txBox="1">
            <a:spLocks/>
          </p:cNvSpPr>
          <p:nvPr/>
        </p:nvSpPr>
        <p:spPr>
          <a:xfrm>
            <a:off x="585283" y="3852464"/>
            <a:ext cx="2966720" cy="1142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dirty="0">
                <a:solidFill>
                  <a:schemeClr val="bg1"/>
                </a:solidFill>
              </a:rPr>
              <a:t>overcrowded housing</a:t>
            </a:r>
          </a:p>
        </p:txBody>
      </p:sp>
      <p:pic>
        <p:nvPicPr>
          <p:cNvPr id="2064" name="Picture 16" descr="Increasing Bar Graph Icon PNG Images, Vectors Free Download - Pngtree">
            <a:extLst>
              <a:ext uri="{FF2B5EF4-FFF2-40B4-BE49-F238E27FC236}">
                <a16:creationId xmlns:a16="http://schemas.microsoft.com/office/drawing/2014/main" id="{048B7755-AD79-E885-576E-6257397DE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084" y="640635"/>
            <a:ext cx="2676842" cy="267684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CEF4AA5-66F5-A5DA-232E-B2586893C944}"/>
              </a:ext>
            </a:extLst>
          </p:cNvPr>
          <p:cNvSpPr txBox="1">
            <a:spLocks/>
          </p:cNvSpPr>
          <p:nvPr/>
        </p:nvSpPr>
        <p:spPr>
          <a:xfrm>
            <a:off x="3937145" y="3351611"/>
            <a:ext cx="2966720" cy="66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dirty="0">
                <a:solidFill>
                  <a:schemeClr val="bg1"/>
                </a:solidFill>
              </a:rPr>
              <a:t>out of home care</a:t>
            </a:r>
          </a:p>
        </p:txBody>
      </p:sp>
      <p:grpSp>
        <p:nvGrpSpPr>
          <p:cNvPr id="9" name="Group 8">
            <a:extLst>
              <a:ext uri="{FF2B5EF4-FFF2-40B4-BE49-F238E27FC236}">
                <a16:creationId xmlns:a16="http://schemas.microsoft.com/office/drawing/2014/main" id="{8B72539C-6A68-9D19-DAD5-64E693FFDFEB}"/>
              </a:ext>
              <a:ext uri="{C183D7F6-B498-43B3-948B-1728B52AA6E4}">
                <adec:decorative xmlns:adec="http://schemas.microsoft.com/office/drawing/2017/decorative" val="1"/>
              </a:ext>
            </a:extLst>
          </p:cNvPr>
          <p:cNvGrpSpPr/>
          <p:nvPr/>
        </p:nvGrpSpPr>
        <p:grpSpPr>
          <a:xfrm>
            <a:off x="7336790" y="487204"/>
            <a:ext cx="3783435" cy="2798921"/>
            <a:chOff x="7336790" y="487204"/>
            <a:chExt cx="3783435" cy="2798921"/>
          </a:xfrm>
        </p:grpSpPr>
        <p:pic>
          <p:nvPicPr>
            <p:cNvPr id="2050" name="Picture 2" descr="3,000+ 5 People Icon Stock Illustrations, Royalty-Free ...">
              <a:extLst>
                <a:ext uri="{FF2B5EF4-FFF2-40B4-BE49-F238E27FC236}">
                  <a16:creationId xmlns:a16="http://schemas.microsoft.com/office/drawing/2014/main" id="{35E96625-A0DA-90E8-4F43-B01758C16F9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6790" y="487204"/>
              <a:ext cx="3783435" cy="267684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jail bars Icon - Free PNG &amp; SVG 1743438 - Noun Project">
              <a:extLst>
                <a:ext uri="{FF2B5EF4-FFF2-40B4-BE49-F238E27FC236}">
                  <a16:creationId xmlns:a16="http://schemas.microsoft.com/office/drawing/2014/main" id="{ECB0CE65-8E27-E8E7-C28A-2857E9349B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8400" y="487205"/>
              <a:ext cx="924560" cy="279892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E431258B-43CC-4008-5880-827B1AE4A6BB}"/>
              </a:ext>
            </a:extLst>
          </p:cNvPr>
          <p:cNvSpPr>
            <a:spLocks noGrp="1"/>
          </p:cNvSpPr>
          <p:nvPr>
            <p:ph idx="1"/>
          </p:nvPr>
        </p:nvSpPr>
        <p:spPr>
          <a:xfrm>
            <a:off x="7745147" y="3445035"/>
            <a:ext cx="2966720" cy="1142841"/>
          </a:xfrm>
        </p:spPr>
        <p:txBody>
          <a:bodyPr>
            <a:normAutofit fontScale="85000" lnSpcReduction="20000"/>
          </a:bodyPr>
          <a:lstStyle/>
          <a:p>
            <a:pPr marL="0" indent="0" algn="ctr">
              <a:buNone/>
            </a:pPr>
            <a:r>
              <a:rPr lang="en-AU" dirty="0"/>
              <a:t>one in five children with an incarcerated parent</a:t>
            </a:r>
          </a:p>
        </p:txBody>
      </p:sp>
      <p:pic>
        <p:nvPicPr>
          <p:cNvPr id="2056" name="Picture 8">
            <a:extLst>
              <a:ext uri="{FF2B5EF4-FFF2-40B4-BE49-F238E27FC236}">
                <a16:creationId xmlns:a16="http://schemas.microsoft.com/office/drawing/2014/main" id="{02CBB0E1-D7F1-103B-2D5F-47C88E03F36C}"/>
              </a:ext>
              <a:ext uri="{C183D7F6-B498-43B3-948B-1728B52AA6E4}">
                <adec:decorative xmlns:adec="http://schemas.microsoft.com/office/drawing/2017/decorative" val="1"/>
              </a:ext>
            </a:extLst>
          </p:cNvPr>
          <p:cNvPicPr>
            <a:picLocks noChangeAspect="1" noChangeArrowheads="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24368" t="22251" r="23450" b="30663"/>
          <a:stretch/>
        </p:blipFill>
        <p:spPr bwMode="auto">
          <a:xfrm>
            <a:off x="421001" y="4995305"/>
            <a:ext cx="1651928" cy="160528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2337235-E866-668A-DCC2-AB0EF26EAF4D}"/>
              </a:ext>
            </a:extLst>
          </p:cNvPr>
          <p:cNvSpPr txBox="1">
            <a:spLocks/>
          </p:cNvSpPr>
          <p:nvPr/>
        </p:nvSpPr>
        <p:spPr>
          <a:xfrm>
            <a:off x="1820806" y="5935742"/>
            <a:ext cx="2966720" cy="66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dirty="0">
                <a:solidFill>
                  <a:schemeClr val="bg1"/>
                </a:solidFill>
              </a:rPr>
              <a:t>lower incomes</a:t>
            </a:r>
          </a:p>
        </p:txBody>
      </p:sp>
      <p:pic>
        <p:nvPicPr>
          <p:cNvPr id="2062" name="Picture 14">
            <a:extLst>
              <a:ext uri="{FF2B5EF4-FFF2-40B4-BE49-F238E27FC236}">
                <a16:creationId xmlns:a16="http://schemas.microsoft.com/office/drawing/2014/main" id="{B0EEBB7B-FBC3-6C18-F563-1EA299B0F0AE}"/>
              </a:ext>
              <a:ext uri="{C183D7F6-B498-43B3-948B-1728B52AA6E4}">
                <adec:decorative xmlns:adec="http://schemas.microsoft.com/office/drawing/2017/decorative" val="1"/>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3993170" y="4070668"/>
            <a:ext cx="1941353" cy="194135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5A6010CA-2CF9-7DB5-478F-4634AF0579C9}"/>
              </a:ext>
            </a:extLst>
          </p:cNvPr>
          <p:cNvSpPr txBox="1">
            <a:spLocks/>
          </p:cNvSpPr>
          <p:nvPr/>
        </p:nvSpPr>
        <p:spPr>
          <a:xfrm>
            <a:off x="5105545" y="5071432"/>
            <a:ext cx="2966720" cy="66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dirty="0">
                <a:solidFill>
                  <a:schemeClr val="bg1"/>
                </a:solidFill>
              </a:rPr>
              <a:t>poorer health</a:t>
            </a:r>
          </a:p>
        </p:txBody>
      </p:sp>
      <p:pic>
        <p:nvPicPr>
          <p:cNvPr id="2066" name="Picture 18">
            <a:extLst>
              <a:ext uri="{FF2B5EF4-FFF2-40B4-BE49-F238E27FC236}">
                <a16:creationId xmlns:a16="http://schemas.microsoft.com/office/drawing/2014/main" id="{2C95C865-6842-2F66-0917-5E1A1E8EF58E}"/>
              </a:ext>
              <a:ext uri="{C183D7F6-B498-43B3-948B-1728B52AA6E4}">
                <adec:decorative xmlns:adec="http://schemas.microsoft.com/office/drawing/2017/decorative" val="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7891" b="20244"/>
          <a:stretch/>
        </p:blipFill>
        <p:spPr bwMode="auto">
          <a:xfrm>
            <a:off x="9050943" y="4868865"/>
            <a:ext cx="2555774" cy="132556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C185FAB0-E5BE-FA99-CDDA-2338A05AFF3A}"/>
              </a:ext>
            </a:extLst>
          </p:cNvPr>
          <p:cNvSpPr txBox="1">
            <a:spLocks/>
          </p:cNvSpPr>
          <p:nvPr/>
        </p:nvSpPr>
        <p:spPr>
          <a:xfrm>
            <a:off x="8887834" y="6131880"/>
            <a:ext cx="2966720" cy="66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dirty="0">
                <a:solidFill>
                  <a:schemeClr val="bg1"/>
                </a:solidFill>
              </a:rPr>
              <a:t>racism</a:t>
            </a:r>
          </a:p>
        </p:txBody>
      </p:sp>
    </p:spTree>
    <p:extLst>
      <p:ext uri="{BB962C8B-B14F-4D97-AF65-F5344CB8AC3E}">
        <p14:creationId xmlns:p14="http://schemas.microsoft.com/office/powerpoint/2010/main" val="1670997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BB482-616A-3DE5-B687-2B62A41AC0D0}"/>
              </a:ext>
            </a:extLst>
          </p:cNvPr>
          <p:cNvSpPr>
            <a:spLocks noGrp="1"/>
          </p:cNvSpPr>
          <p:nvPr>
            <p:ph type="title"/>
          </p:nvPr>
        </p:nvSpPr>
        <p:spPr/>
        <p:txBody>
          <a:bodyPr>
            <a:normAutofit/>
          </a:bodyPr>
          <a:lstStyle/>
          <a:p>
            <a:r>
              <a:rPr lang="en-AU" sz="6000" dirty="0"/>
              <a:t>Protective factors</a:t>
            </a:r>
          </a:p>
        </p:txBody>
      </p:sp>
      <p:pic>
        <p:nvPicPr>
          <p:cNvPr id="3076" name="Picture 4">
            <a:extLst>
              <a:ext uri="{FF2B5EF4-FFF2-40B4-BE49-F238E27FC236}">
                <a16:creationId xmlns:a16="http://schemas.microsoft.com/office/drawing/2014/main" id="{D7F79F7F-FA09-EFD9-77CE-32B23C9B31E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45" y="2220754"/>
            <a:ext cx="6635214" cy="1776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1BC2EF7-6CA6-35EE-D90F-F9FC60F42DC5}"/>
              </a:ext>
            </a:extLst>
          </p:cNvPr>
          <p:cNvSpPr>
            <a:spLocks noGrp="1"/>
          </p:cNvSpPr>
          <p:nvPr>
            <p:ph idx="1"/>
          </p:nvPr>
        </p:nvSpPr>
        <p:spPr>
          <a:xfrm>
            <a:off x="838200" y="2961798"/>
            <a:ext cx="6635214" cy="1859281"/>
          </a:xfrm>
        </p:spPr>
        <p:txBody>
          <a:bodyPr>
            <a:normAutofit fontScale="55000" lnSpcReduction="20000"/>
          </a:bodyPr>
          <a:lstStyle/>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r>
              <a:rPr lang="en-AU" sz="5100" dirty="0"/>
              <a:t>Language and identity</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lgn="r">
              <a:buNone/>
            </a:pPr>
            <a:endParaRPr lang="en-AU" dirty="0"/>
          </a:p>
          <a:p>
            <a:pPr marL="0" indent="0">
              <a:buNone/>
            </a:pPr>
            <a:endParaRPr lang="en-AU" dirty="0"/>
          </a:p>
        </p:txBody>
      </p:sp>
      <p:pic>
        <p:nvPicPr>
          <p:cNvPr id="3078" name="Picture 6" descr="Vector set of life cycle flat icons. People of different ages, man and women, family, stages of growing up. Icon Symbol stock vector">
            <a:extLst>
              <a:ext uri="{FF2B5EF4-FFF2-40B4-BE49-F238E27FC236}">
                <a16:creationId xmlns:a16="http://schemas.microsoft.com/office/drawing/2014/main" id="{8C171553-E6BA-1976-1245-A1439DC24E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87" t="75407" r="28033" b="5324"/>
          <a:stretch/>
        </p:blipFill>
        <p:spPr bwMode="auto">
          <a:xfrm>
            <a:off x="7162800" y="4738664"/>
            <a:ext cx="4170680" cy="174420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01620DA9-30D1-8CB3-98DC-BF90E54ADE1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3847" y="-665887"/>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F7FB0610-A515-6CC1-B205-4BF1E9DCF818}"/>
              </a:ext>
            </a:extLst>
          </p:cNvPr>
          <p:cNvSpPr txBox="1">
            <a:spLocks/>
          </p:cNvSpPr>
          <p:nvPr/>
        </p:nvSpPr>
        <p:spPr>
          <a:xfrm>
            <a:off x="3244533" y="4260861"/>
            <a:ext cx="6635214" cy="185928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r>
              <a:rPr lang="en-AU" sz="5100" dirty="0">
                <a:solidFill>
                  <a:schemeClr val="bg1"/>
                </a:solidFill>
              </a:rPr>
              <a:t>Extended family</a:t>
            </a: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lgn="r">
              <a:buFont typeface="Arial" panose="020B0604020202020204" pitchFamily="34" charset="0"/>
              <a:buNone/>
            </a:pPr>
            <a:endParaRPr lang="en-AU" dirty="0"/>
          </a:p>
          <a:p>
            <a:pPr marL="0" indent="0">
              <a:buFont typeface="Arial" panose="020B0604020202020204" pitchFamily="34" charset="0"/>
              <a:buNone/>
            </a:pPr>
            <a:endParaRPr lang="en-AU" dirty="0"/>
          </a:p>
        </p:txBody>
      </p:sp>
      <p:sp>
        <p:nvSpPr>
          <p:cNvPr id="7" name="Content Placeholder 2">
            <a:extLst>
              <a:ext uri="{FF2B5EF4-FFF2-40B4-BE49-F238E27FC236}">
                <a16:creationId xmlns:a16="http://schemas.microsoft.com/office/drawing/2014/main" id="{BD207913-6160-A861-F961-DDC1506EF784}"/>
              </a:ext>
            </a:extLst>
          </p:cNvPr>
          <p:cNvSpPr txBox="1">
            <a:spLocks/>
          </p:cNvSpPr>
          <p:nvPr/>
        </p:nvSpPr>
        <p:spPr>
          <a:xfrm>
            <a:off x="8674735" y="2408519"/>
            <a:ext cx="3375025" cy="204096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lgn="ctr">
              <a:buFont typeface="Arial" panose="020B0604020202020204" pitchFamily="34" charset="0"/>
              <a:buNone/>
            </a:pPr>
            <a:r>
              <a:rPr lang="en-AU" sz="6500" dirty="0">
                <a:solidFill>
                  <a:schemeClr val="bg1"/>
                </a:solidFill>
              </a:rPr>
              <a:t>Connection to Country</a:t>
            </a:r>
          </a:p>
          <a:p>
            <a:pPr marL="0" indent="0" algn="ctr">
              <a:buFont typeface="Arial" panose="020B0604020202020204" pitchFamily="34" charset="0"/>
              <a:buNone/>
            </a:pPr>
            <a:endParaRPr lang="en-AU" sz="2900" dirty="0">
              <a:solidFill>
                <a:schemeClr val="bg1"/>
              </a:solidFill>
            </a:endParaRPr>
          </a:p>
          <a:p>
            <a:pPr marL="0" indent="0" algn="ctr">
              <a:buFont typeface="Arial" panose="020B0604020202020204" pitchFamily="34" charset="0"/>
              <a:buNone/>
            </a:pPr>
            <a:endParaRPr lang="en-AU" sz="2900" dirty="0"/>
          </a:p>
          <a:p>
            <a:pPr marL="0" indent="0" algn="ctr">
              <a:buFont typeface="Arial" panose="020B0604020202020204" pitchFamily="34" charset="0"/>
              <a:buNone/>
            </a:pPr>
            <a:endParaRPr lang="en-AU" sz="2900" dirty="0"/>
          </a:p>
          <a:p>
            <a:pPr marL="0" indent="0" algn="ctr">
              <a:buFont typeface="Arial" panose="020B0604020202020204" pitchFamily="34" charset="0"/>
              <a:buNone/>
            </a:pPr>
            <a:endParaRPr lang="en-AU" sz="2900" dirty="0"/>
          </a:p>
          <a:p>
            <a:pPr marL="0" indent="0">
              <a:buFont typeface="Arial" panose="020B0604020202020204" pitchFamily="34" charset="0"/>
              <a:buNone/>
            </a:pPr>
            <a:endParaRPr lang="en-AU" dirty="0"/>
          </a:p>
          <a:p>
            <a:pPr marL="0" indent="0" algn="r">
              <a:buFont typeface="Arial" panose="020B0604020202020204" pitchFamily="34" charset="0"/>
              <a:buNone/>
            </a:pPr>
            <a:endParaRPr lang="en-AU" dirty="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422057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C0CB-2FFC-5CD0-CFFB-3ADB08609D69}"/>
              </a:ext>
            </a:extLst>
          </p:cNvPr>
          <p:cNvSpPr>
            <a:spLocks noGrp="1"/>
          </p:cNvSpPr>
          <p:nvPr>
            <p:ph type="title"/>
          </p:nvPr>
        </p:nvSpPr>
        <p:spPr/>
        <p:txBody>
          <a:bodyPr/>
          <a:lstStyle/>
          <a:p>
            <a:r>
              <a:rPr lang="en-AU" dirty="0"/>
              <a:t>Is weaving the way forward?</a:t>
            </a:r>
          </a:p>
        </p:txBody>
      </p:sp>
      <p:sp>
        <p:nvSpPr>
          <p:cNvPr id="6" name="Content Placeholder 5">
            <a:extLst>
              <a:ext uri="{FF2B5EF4-FFF2-40B4-BE49-F238E27FC236}">
                <a16:creationId xmlns:a16="http://schemas.microsoft.com/office/drawing/2014/main" id="{98F8EF75-18F5-C77D-2DE7-9ADBAB6A8652}"/>
              </a:ext>
            </a:extLst>
          </p:cNvPr>
          <p:cNvSpPr>
            <a:spLocks noGrp="1"/>
          </p:cNvSpPr>
          <p:nvPr>
            <p:ph sz="quarter" idx="13"/>
          </p:nvPr>
        </p:nvSpPr>
        <p:spPr>
          <a:xfrm>
            <a:off x="392113" y="638737"/>
            <a:ext cx="4442646" cy="3526451"/>
          </a:xfrm>
        </p:spPr>
        <p:txBody>
          <a:bodyPr>
            <a:normAutofit fontScale="77500" lnSpcReduction="20000"/>
          </a:bodyPr>
          <a:lstStyle/>
          <a:p>
            <a:pPr marL="0" indent="0">
              <a:buNone/>
            </a:pPr>
            <a:r>
              <a:rPr lang="en-AU" sz="6700" dirty="0"/>
              <a:t>Co-designing and co-producing</a:t>
            </a:r>
          </a:p>
          <a:p>
            <a:pPr marL="0" indent="0">
              <a:buNone/>
            </a:pPr>
            <a:endParaRPr lang="en-AU" dirty="0"/>
          </a:p>
          <a:p>
            <a:pPr marL="0" indent="0">
              <a:buNone/>
            </a:pPr>
            <a:r>
              <a:rPr lang="en-AU" sz="3600" i="1" dirty="0"/>
              <a:t>Black palm fibre</a:t>
            </a:r>
          </a:p>
          <a:p>
            <a:pPr marL="0" indent="0">
              <a:buNone/>
            </a:pPr>
            <a:r>
              <a:rPr lang="fi-FI" sz="1800" b="0" i="1" dirty="0">
                <a:solidFill>
                  <a:srgbClr val="000000"/>
                </a:solidFill>
                <a:effectLst/>
                <a:latin typeface="Muli"/>
              </a:rPr>
              <a:t>Delissa Walker (Kuku Yalanji people), Kakan mat, 2018</a:t>
            </a:r>
            <a:endParaRPr lang="en-AU" sz="1800" dirty="0"/>
          </a:p>
          <a:p>
            <a:endParaRPr lang="en-AU" sz="1800" dirty="0"/>
          </a:p>
          <a:p>
            <a:endParaRPr lang="en-AU" sz="1800" dirty="0"/>
          </a:p>
          <a:p>
            <a:endParaRPr lang="en-AU" dirty="0"/>
          </a:p>
          <a:p>
            <a:endParaRPr lang="en-AU" dirty="0"/>
          </a:p>
          <a:p>
            <a:endParaRPr lang="en-AU" dirty="0"/>
          </a:p>
          <a:p>
            <a:pPr marL="0" indent="0">
              <a:buNone/>
            </a:pPr>
            <a:endParaRPr lang="en-AU" dirty="0"/>
          </a:p>
          <a:p>
            <a:pPr marL="0" indent="0">
              <a:buNone/>
            </a:pPr>
            <a:endParaRPr lang="en-AU" dirty="0"/>
          </a:p>
          <a:p>
            <a:pPr marL="0" indent="0">
              <a:buNone/>
            </a:pPr>
            <a:endParaRPr lang="en-AU" dirty="0"/>
          </a:p>
        </p:txBody>
      </p:sp>
      <p:pic>
        <p:nvPicPr>
          <p:cNvPr id="6152" name="Picture 8">
            <a:extLst>
              <a:ext uri="{FF2B5EF4-FFF2-40B4-BE49-F238E27FC236}">
                <a16:creationId xmlns:a16="http://schemas.microsoft.com/office/drawing/2014/main" id="{BDE9801C-CA69-9C97-E704-F228148589F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648" y="638737"/>
            <a:ext cx="3793613" cy="2858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D60B0C3-B226-A6D8-A21B-FB06CBF83E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254" y="638738"/>
            <a:ext cx="2940775" cy="285827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EF70080D-4BDB-AB83-F7BB-568171822E88}"/>
              </a:ext>
              <a:ext uri="{C183D7F6-B498-43B3-948B-1728B52AA6E4}">
                <adec:decorative xmlns:adec="http://schemas.microsoft.com/office/drawing/2017/decorative" val="1"/>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A868F155-1677-C4F6-521C-83FEA64A81CE}"/>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45F88B08-5A93-BB6C-2B77-00D82F2B56E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6125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06AD-F4CB-551B-9450-8755391B8AAA}"/>
              </a:ext>
            </a:extLst>
          </p:cNvPr>
          <p:cNvSpPr>
            <a:spLocks noGrp="1"/>
          </p:cNvSpPr>
          <p:nvPr>
            <p:ph type="title"/>
          </p:nvPr>
        </p:nvSpPr>
        <p:spPr>
          <a:xfrm>
            <a:off x="680544" y="300037"/>
            <a:ext cx="6172200" cy="1325563"/>
          </a:xfrm>
        </p:spPr>
        <p:txBody>
          <a:bodyPr>
            <a:normAutofit fontScale="90000"/>
          </a:bodyPr>
          <a:lstStyle/>
          <a:p>
            <a:r>
              <a:rPr lang="en-AU" dirty="0" err="1"/>
              <a:t>Conceputal</a:t>
            </a:r>
            <a:r>
              <a:rPr lang="en-AU" dirty="0"/>
              <a:t> framing by Indigenising the AEYLF</a:t>
            </a:r>
          </a:p>
        </p:txBody>
      </p:sp>
      <p:graphicFrame>
        <p:nvGraphicFramePr>
          <p:cNvPr id="5" name="Content Placeholder 4">
            <a:extLst>
              <a:ext uri="{FF2B5EF4-FFF2-40B4-BE49-F238E27FC236}">
                <a16:creationId xmlns:a16="http://schemas.microsoft.com/office/drawing/2014/main" id="{00667844-009C-8702-2D9B-84C719C2092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82101732"/>
              </p:ext>
            </p:extLst>
          </p:nvPr>
        </p:nvGraphicFramePr>
        <p:xfrm>
          <a:off x="1366520" y="174144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117 Gum Trees Murray River Australia Stock Photos - Free &amp; Royalty-Free  Stock Photos from Dreamstime">
            <a:extLst>
              <a:ext uri="{FF2B5EF4-FFF2-40B4-BE49-F238E27FC236}">
                <a16:creationId xmlns:a16="http://schemas.microsoft.com/office/drawing/2014/main" id="{4485FE01-776A-2C59-666E-5DAEF1617B6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27516" y="425450"/>
            <a:ext cx="4358848" cy="5727653"/>
          </a:xfrm>
          <a:prstGeom prst="rect">
            <a:avLst/>
          </a:prstGeom>
          <a:solidFill>
            <a:srgbClr val="FFFFFF"/>
          </a:solidFill>
        </p:spPr>
      </p:pic>
      <p:cxnSp>
        <p:nvCxnSpPr>
          <p:cNvPr id="8" name="Straight Arrow Connector 7">
            <a:extLst>
              <a:ext uri="{FF2B5EF4-FFF2-40B4-BE49-F238E27FC236}">
                <a16:creationId xmlns:a16="http://schemas.microsoft.com/office/drawing/2014/main" id="{E2D87783-291B-7479-53B9-ECB76562C158}"/>
              </a:ext>
              <a:ext uri="{C183D7F6-B498-43B3-948B-1728B52AA6E4}">
                <adec:decorative xmlns:adec="http://schemas.microsoft.com/office/drawing/2017/decorative" val="1"/>
              </a:ext>
            </a:extLst>
          </p:cNvPr>
          <p:cNvCxnSpPr>
            <a:cxnSpLocks/>
          </p:cNvCxnSpPr>
          <p:nvPr/>
        </p:nvCxnSpPr>
        <p:spPr>
          <a:xfrm>
            <a:off x="4445000" y="2316480"/>
            <a:ext cx="3963276"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60F5A52-DDB1-18BB-4344-CA3EE2C61AC6}"/>
              </a:ext>
              <a:ext uri="{C183D7F6-B498-43B3-948B-1728B52AA6E4}">
                <adec:decorative xmlns:adec="http://schemas.microsoft.com/office/drawing/2017/decorative" val="1"/>
              </a:ext>
            </a:extLst>
          </p:cNvPr>
          <p:cNvCxnSpPr>
            <a:cxnSpLocks/>
          </p:cNvCxnSpPr>
          <p:nvPr/>
        </p:nvCxnSpPr>
        <p:spPr>
          <a:xfrm>
            <a:off x="4325620" y="3698240"/>
            <a:ext cx="548132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8158AB-D0D6-AE16-5B70-D32A4CDF629B}"/>
              </a:ext>
              <a:ext uri="{C183D7F6-B498-43B3-948B-1728B52AA6E4}">
                <adec:decorative xmlns:adec="http://schemas.microsoft.com/office/drawing/2017/decorative" val="1"/>
              </a:ext>
            </a:extLst>
          </p:cNvPr>
          <p:cNvCxnSpPr>
            <a:cxnSpLocks/>
          </p:cNvCxnSpPr>
          <p:nvPr/>
        </p:nvCxnSpPr>
        <p:spPr>
          <a:xfrm>
            <a:off x="4325620" y="5252720"/>
            <a:ext cx="44424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3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0C4FDB-0CD0-4A24-86DA-1A1D1D16A241}"/>
              </a:ext>
            </a:extLst>
          </p:cNvPr>
          <p:cNvSpPr>
            <a:spLocks noGrp="1"/>
          </p:cNvSpPr>
          <p:nvPr>
            <p:ph type="ctrTitle"/>
          </p:nvPr>
        </p:nvSpPr>
        <p:spPr>
          <a:xfrm>
            <a:off x="990600" y="1066800"/>
            <a:ext cx="4749276" cy="2592425"/>
          </a:xfrm>
        </p:spPr>
        <p:txBody>
          <a:bodyPr/>
          <a:lstStyle/>
          <a:p>
            <a:r>
              <a:rPr lang="en-US" dirty="0"/>
              <a:t>Becoming more</a:t>
            </a:r>
          </a:p>
        </p:txBody>
      </p:sp>
      <p:sp>
        <p:nvSpPr>
          <p:cNvPr id="7" name="Subtitle 6">
            <a:extLst>
              <a:ext uri="{FF2B5EF4-FFF2-40B4-BE49-F238E27FC236}">
                <a16:creationId xmlns:a16="http://schemas.microsoft.com/office/drawing/2014/main" id="{DA8E3932-CA6C-420E-9ABA-34B69620C426}"/>
              </a:ext>
            </a:extLst>
          </p:cNvPr>
          <p:cNvSpPr>
            <a:spLocks noGrp="1"/>
          </p:cNvSpPr>
          <p:nvPr>
            <p:ph type="subTitle" idx="1"/>
          </p:nvPr>
        </p:nvSpPr>
        <p:spPr>
          <a:xfrm>
            <a:off x="990599" y="3856314"/>
            <a:ext cx="4749275" cy="1858686"/>
          </a:xfrm>
        </p:spPr>
        <p:txBody>
          <a:bodyPr>
            <a:normAutofit/>
          </a:bodyPr>
          <a:lstStyle/>
          <a:p>
            <a:r>
              <a:rPr lang="en-US" sz="1800" dirty="0"/>
              <a:t>Professor Tony Dreise</a:t>
            </a:r>
          </a:p>
          <a:p>
            <a:endParaRPr lang="en-US" sz="1800" dirty="0"/>
          </a:p>
          <a:p>
            <a:r>
              <a:rPr lang="en-US" sz="3200" i="1" dirty="0">
                <a:solidFill>
                  <a:schemeClr val="accent1"/>
                </a:solidFill>
              </a:rPr>
              <a:t>Questions</a:t>
            </a:r>
            <a:endParaRPr lang="en-US" sz="1800" i="1" dirty="0">
              <a:solidFill>
                <a:schemeClr val="accent1"/>
              </a:solidFill>
            </a:endParaRPr>
          </a:p>
        </p:txBody>
      </p:sp>
      <p:sp>
        <p:nvSpPr>
          <p:cNvPr id="26" name="Date Placeholder 25">
            <a:extLst>
              <a:ext uri="{FF2B5EF4-FFF2-40B4-BE49-F238E27FC236}">
                <a16:creationId xmlns:a16="http://schemas.microsoft.com/office/drawing/2014/main" id="{E6DC388C-72CE-4D2C-AA32-E1FF83F535A6}"/>
              </a:ext>
              <a:ext uri="{C183D7F6-B498-43B3-948B-1728B52AA6E4}">
                <adec:decorative xmlns:adec="http://schemas.microsoft.com/office/drawing/2017/decorative" val="1"/>
              </a:ext>
            </a:extLst>
          </p:cNvPr>
          <p:cNvSpPr>
            <a:spLocks noGrp="1"/>
          </p:cNvSpPr>
          <p:nvPr>
            <p:ph type="dt" sz="half" idx="10"/>
          </p:nvPr>
        </p:nvSpPr>
        <p:spPr>
          <a:xfrm>
            <a:off x="838200" y="6327648"/>
            <a:ext cx="2743200" cy="365125"/>
          </a:xfrm>
        </p:spPr>
        <p:txBody>
          <a:bodyPr/>
          <a:lstStyle/>
          <a:p>
            <a:pPr lvl="0"/>
            <a:r>
              <a:rPr lang="en-US" noProof="0" dirty="0"/>
              <a:t>2023</a:t>
            </a:r>
          </a:p>
        </p:txBody>
      </p:sp>
      <p:sp>
        <p:nvSpPr>
          <p:cNvPr id="27" name="Footer Placeholder 26">
            <a:extLst>
              <a:ext uri="{FF2B5EF4-FFF2-40B4-BE49-F238E27FC236}">
                <a16:creationId xmlns:a16="http://schemas.microsoft.com/office/drawing/2014/main" id="{FD50BB59-A665-4D1E-BAE0-8D164269AA8E}"/>
              </a:ext>
              <a:ext uri="{C183D7F6-B498-43B3-948B-1728B52AA6E4}">
                <adec:decorative xmlns:adec="http://schemas.microsoft.com/office/drawing/2017/decorative" val="0"/>
              </a:ext>
            </a:extLst>
          </p:cNvPr>
          <p:cNvSpPr>
            <a:spLocks noGrp="1"/>
          </p:cNvSpPr>
          <p:nvPr>
            <p:ph type="ftr" sz="quarter" idx="11"/>
          </p:nvPr>
        </p:nvSpPr>
        <p:spPr>
          <a:xfrm>
            <a:off x="4038600" y="6327648"/>
            <a:ext cx="4114800" cy="365125"/>
          </a:xfrm>
        </p:spPr>
        <p:txBody>
          <a:bodyPr/>
          <a:lstStyle/>
          <a:p>
            <a:pPr lvl="0"/>
            <a:r>
              <a:rPr lang="en-US" noProof="0" dirty="0"/>
              <a:t>Becoming more.</a:t>
            </a:r>
          </a:p>
        </p:txBody>
      </p:sp>
      <p:sp>
        <p:nvSpPr>
          <p:cNvPr id="28" name="Slide Number Placeholder 27">
            <a:extLst>
              <a:ext uri="{FF2B5EF4-FFF2-40B4-BE49-F238E27FC236}">
                <a16:creationId xmlns:a16="http://schemas.microsoft.com/office/drawing/2014/main" id="{96E5A4EB-E183-4EF0-8266-412826ACBCF0}"/>
              </a:ext>
            </a:extLst>
          </p:cNvPr>
          <p:cNvSpPr>
            <a:spLocks noGrp="1"/>
          </p:cNvSpPr>
          <p:nvPr>
            <p:ph type="sldNum" sz="quarter" idx="12"/>
          </p:nvPr>
        </p:nvSpPr>
        <p:spPr>
          <a:xfrm>
            <a:off x="10058400" y="6327648"/>
            <a:ext cx="1295400" cy="365125"/>
          </a:xfrm>
        </p:spPr>
        <p:txBody>
          <a:bodyPr/>
          <a:lstStyle/>
          <a:p>
            <a:pPr lvl="0"/>
            <a:fld id="{73B850FF-6169-4056-8077-06FFA93A5366}" type="slidenum">
              <a:rPr lang="en-US" noProof="0" smtClean="0"/>
              <a:pPr lvl="0"/>
              <a:t>30</a:t>
            </a:fld>
            <a:endParaRPr lang="en-US" noProof="0" dirty="0"/>
          </a:p>
        </p:txBody>
      </p:sp>
      <p:pic>
        <p:nvPicPr>
          <p:cNvPr id="5" name="Picture Placeholder 4">
            <a:extLst>
              <a:ext uri="{FF2B5EF4-FFF2-40B4-BE49-F238E27FC236}">
                <a16:creationId xmlns:a16="http://schemas.microsoft.com/office/drawing/2014/main" id="{FB932ACB-AA7B-F322-6234-1CE694E90E49}"/>
              </a:ext>
              <a:ext uri="{C183D7F6-B498-43B3-948B-1728B52AA6E4}">
                <adec:decorative xmlns:adec="http://schemas.microsoft.com/office/drawing/2017/decorative" val="1"/>
              </a:ext>
            </a:extLst>
          </p:cNvPr>
          <p:cNvPicPr>
            <a:picLocks noGrp="1" noChangeAspect="1"/>
          </p:cNvPicPr>
          <p:nvPr>
            <p:ph type="pic" sz="quarter" idx="13"/>
          </p:nvPr>
        </p:nvPicPr>
        <p:blipFill>
          <a:blip r:embed="rId2"/>
          <a:srcRect l="19346" r="19346"/>
          <a:stretch>
            <a:fillRect/>
          </a:stretch>
        </p:blipFill>
        <p:spPr/>
      </p:pic>
      <p:sp>
        <p:nvSpPr>
          <p:cNvPr id="10" name="Picture Placeholder 9">
            <a:extLst>
              <a:ext uri="{FF2B5EF4-FFF2-40B4-BE49-F238E27FC236}">
                <a16:creationId xmlns:a16="http://schemas.microsoft.com/office/drawing/2014/main" id="{C971D5E5-66A7-2EFD-3885-0A9FF8416047}"/>
              </a:ext>
              <a:ext uri="{C183D7F6-B498-43B3-948B-1728B52AA6E4}">
                <adec:decorative xmlns:adec="http://schemas.microsoft.com/office/drawing/2017/decorative" val="1"/>
              </a:ext>
            </a:extLst>
          </p:cNvPr>
          <p:cNvSpPr>
            <a:spLocks noGrp="1"/>
          </p:cNvSpPr>
          <p:nvPr>
            <p:ph type="pic" sz="quarter" idx="14"/>
          </p:nvPr>
        </p:nvSpPr>
        <p:spPr/>
        <p:txBody>
          <a:bodyPr/>
          <a:lstStyle/>
          <a:p>
            <a:endParaRPr lang="en-AU"/>
          </a:p>
        </p:txBody>
      </p:sp>
      <p:pic>
        <p:nvPicPr>
          <p:cNvPr id="1028" name="Picture 4">
            <a:extLst>
              <a:ext uri="{FF2B5EF4-FFF2-40B4-BE49-F238E27FC236}">
                <a16:creationId xmlns:a16="http://schemas.microsoft.com/office/drawing/2014/main" id="{9121AB1F-9EB2-42A1-45EE-B64E31329F2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446" y="3443643"/>
            <a:ext cx="2405746" cy="22620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D29C4EC-FD94-0C68-2768-089D2F994CF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2404" y="3443643"/>
            <a:ext cx="2405746" cy="22620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0750FC7-14E8-C03B-D012-10F2CBFD2D90}"/>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66" t="1559" r="4696" b="2832"/>
          <a:stretch/>
        </p:blipFill>
        <p:spPr bwMode="auto">
          <a:xfrm>
            <a:off x="8592404" y="1066800"/>
            <a:ext cx="2405746" cy="23060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8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ndigenous Australian Aboriginal Grandmother Elder And Child Holding Out  Hands To Each Other Laughing High-Res Stock Photo - Getty Images">
            <a:extLst>
              <a:ext uri="{FF2B5EF4-FFF2-40B4-BE49-F238E27FC236}">
                <a16:creationId xmlns:a16="http://schemas.microsoft.com/office/drawing/2014/main" id="{FD7ACB77-0C76-7863-4F3F-3B7F7BA799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8" b="39167"/>
          <a:stretch/>
        </p:blipFill>
        <p:spPr bwMode="auto">
          <a:xfrm>
            <a:off x="0" y="399669"/>
            <a:ext cx="12188825" cy="6058662"/>
          </a:xfrm>
          <a:prstGeom prst="rect">
            <a:avLst/>
          </a:prstGeom>
          <a:solidFill>
            <a:srgbClr val="FFFFFF"/>
          </a:solidFill>
          <a:ln w="190500" cap="rnd">
            <a:noFill/>
            <a:prstDash val="solid"/>
          </a:ln>
          <a:effectLst>
            <a:outerShdw blurRad="127000" algn="bl" rotWithShape="0">
              <a:srgbClr val="000000"/>
            </a:outerShdw>
          </a:effectLst>
        </p:spPr>
      </p:pic>
      <p:sp>
        <p:nvSpPr>
          <p:cNvPr id="26" name="Title 25">
            <a:extLst>
              <a:ext uri="{FF2B5EF4-FFF2-40B4-BE49-F238E27FC236}">
                <a16:creationId xmlns:a16="http://schemas.microsoft.com/office/drawing/2014/main" id="{D85D0586-45E7-469A-A379-62E46DDBFC5B}"/>
              </a:ext>
            </a:extLst>
          </p:cNvPr>
          <p:cNvSpPr>
            <a:spLocks noGrp="1"/>
          </p:cNvSpPr>
          <p:nvPr>
            <p:ph type="title"/>
          </p:nvPr>
        </p:nvSpPr>
        <p:spPr>
          <a:xfrm>
            <a:off x="470758" y="1756452"/>
            <a:ext cx="4038180" cy="4056968"/>
          </a:xfrm>
        </p:spPr>
        <p:txBody>
          <a:bodyPr anchor="b">
            <a:normAutofit fontScale="90000"/>
          </a:bodyPr>
          <a:lstStyle/>
          <a:p>
            <a:pPr lvl="0"/>
            <a:r>
              <a:rPr lang="en-US" noProof="0" dirty="0">
                <a:solidFill>
                  <a:schemeClr val="accent1"/>
                </a:solidFill>
              </a:rPr>
              <a:t>“The AEDC is </a:t>
            </a:r>
            <a:r>
              <a:rPr lang="en-US" dirty="0">
                <a:solidFill>
                  <a:schemeClr val="accent1"/>
                </a:solidFill>
              </a:rPr>
              <a:t>important, but it can - and must - become more.”</a:t>
            </a:r>
          </a:p>
        </p:txBody>
      </p:sp>
      <p:sp>
        <p:nvSpPr>
          <p:cNvPr id="6" name="Text Placeholder 5">
            <a:extLst>
              <a:ext uri="{FF2B5EF4-FFF2-40B4-BE49-F238E27FC236}">
                <a16:creationId xmlns:a16="http://schemas.microsoft.com/office/drawing/2014/main" id="{AC0320D1-88CA-3501-E476-1E0A0583833A}"/>
              </a:ext>
            </a:extLst>
          </p:cNvPr>
          <p:cNvSpPr>
            <a:spLocks noGrp="1"/>
          </p:cNvSpPr>
          <p:nvPr>
            <p:ph type="subTitle" idx="1"/>
          </p:nvPr>
        </p:nvSpPr>
        <p:spPr>
          <a:xfrm>
            <a:off x="7609490" y="5101548"/>
            <a:ext cx="3390545" cy="502958"/>
          </a:xfrm>
        </p:spPr>
        <p:txBody>
          <a:bodyPr anchor="t">
            <a:normAutofit/>
          </a:bodyPr>
          <a:lstStyle/>
          <a:p>
            <a:r>
              <a:rPr lang="en-AU" sz="2200" dirty="0">
                <a:solidFill>
                  <a:schemeClr val="accent1"/>
                </a:solidFill>
              </a:rPr>
              <a:t>#1 finding </a:t>
            </a:r>
          </a:p>
        </p:txBody>
      </p:sp>
    </p:spTree>
    <p:extLst>
      <p:ext uri="{BB962C8B-B14F-4D97-AF65-F5344CB8AC3E}">
        <p14:creationId xmlns:p14="http://schemas.microsoft.com/office/powerpoint/2010/main" val="25344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6E2FE00C-A4E7-4DD3-BED5-5746528E68F1}"/>
              </a:ext>
            </a:extLst>
          </p:cNvPr>
          <p:cNvSpPr>
            <a:spLocks noGrp="1"/>
          </p:cNvSpPr>
          <p:nvPr>
            <p:ph type="title"/>
          </p:nvPr>
        </p:nvSpPr>
        <p:spPr>
          <a:xfrm>
            <a:off x="838200" y="586992"/>
            <a:ext cx="4953000" cy="2688598"/>
          </a:xfrm>
        </p:spPr>
        <p:txBody>
          <a:bodyPr/>
          <a:lstStyle/>
          <a:p>
            <a:r>
              <a:rPr lang="en-US" dirty="0">
                <a:solidFill>
                  <a:schemeClr val="accent1"/>
                </a:solidFill>
              </a:rPr>
              <a:t>Unpacking the  report</a:t>
            </a:r>
          </a:p>
        </p:txBody>
      </p:sp>
      <p:sp>
        <p:nvSpPr>
          <p:cNvPr id="34" name="Text Placeholder 33">
            <a:extLst>
              <a:ext uri="{FF2B5EF4-FFF2-40B4-BE49-F238E27FC236}">
                <a16:creationId xmlns:a16="http://schemas.microsoft.com/office/drawing/2014/main" id="{7B69611F-97FC-426E-8387-26F473573E81}"/>
              </a:ext>
            </a:extLst>
          </p:cNvPr>
          <p:cNvSpPr>
            <a:spLocks noGrp="1"/>
          </p:cNvSpPr>
          <p:nvPr>
            <p:ph type="body" sz="quarter" idx="16"/>
          </p:nvPr>
        </p:nvSpPr>
        <p:spPr>
          <a:xfrm>
            <a:off x="838519" y="2964244"/>
            <a:ext cx="4952681" cy="2003445"/>
          </a:xfrm>
        </p:spPr>
        <p:txBody>
          <a:bodyPr/>
          <a:lstStyle/>
          <a:p>
            <a:r>
              <a:rPr lang="en-US" dirty="0"/>
              <a:t>The project brief</a:t>
            </a:r>
          </a:p>
          <a:p>
            <a:r>
              <a:rPr lang="en-US" dirty="0"/>
              <a:t>The research approach</a:t>
            </a:r>
          </a:p>
          <a:p>
            <a:r>
              <a:rPr lang="en-US" dirty="0"/>
              <a:t>The findings</a:t>
            </a:r>
          </a:p>
          <a:p>
            <a:r>
              <a:rPr lang="en-US" dirty="0"/>
              <a:t>The ‘so what’ and ‘what next’</a:t>
            </a:r>
          </a:p>
          <a:p>
            <a:pPr marL="0" indent="0">
              <a:buNone/>
            </a:pPr>
            <a:endParaRPr lang="en-US" dirty="0"/>
          </a:p>
        </p:txBody>
      </p:sp>
      <p:sp>
        <p:nvSpPr>
          <p:cNvPr id="10" name="Text Placeholder 33">
            <a:extLst>
              <a:ext uri="{FF2B5EF4-FFF2-40B4-BE49-F238E27FC236}">
                <a16:creationId xmlns:a16="http://schemas.microsoft.com/office/drawing/2014/main" id="{72BFC839-1485-E5B7-1807-F245F2688AFD}"/>
              </a:ext>
            </a:extLst>
          </p:cNvPr>
          <p:cNvSpPr txBox="1">
            <a:spLocks/>
          </p:cNvSpPr>
          <p:nvPr/>
        </p:nvSpPr>
        <p:spPr>
          <a:xfrm>
            <a:off x="1164692" y="5966472"/>
            <a:ext cx="4833416" cy="361176"/>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1pPr>
            <a:lvl2pPr marL="457200" indent="0" algn="l" defTabSz="914400" rtl="0" eaLnBrk="1" latinLnBrk="0" hangingPunct="1">
              <a:lnSpc>
                <a:spcPct val="110000"/>
              </a:lnSpc>
              <a:spcBef>
                <a:spcPts val="500"/>
              </a:spcBef>
              <a:buClr>
                <a:schemeClr val="accent1"/>
              </a:buClr>
              <a:buFont typeface="Arial" panose="020B0604020202020204" pitchFamily="34" charset="0"/>
              <a:buNone/>
              <a:defRPr sz="2400" kern="1200">
                <a:solidFill>
                  <a:schemeClr val="tx2"/>
                </a:solidFill>
                <a:latin typeface="+mn-lt"/>
                <a:ea typeface="+mn-ea"/>
                <a:cs typeface="+mn-cs"/>
              </a:defRPr>
            </a:lvl2pPr>
            <a:lvl3pPr marL="914400" indent="0" algn="l" defTabSz="914400" rtl="0" eaLnBrk="1" latinLnBrk="0" hangingPunct="1">
              <a:lnSpc>
                <a:spcPct val="110000"/>
              </a:lnSpc>
              <a:spcBef>
                <a:spcPts val="500"/>
              </a:spcBef>
              <a:buClr>
                <a:schemeClr val="accent1"/>
              </a:buClr>
              <a:buFont typeface="Arial" panose="020B0604020202020204" pitchFamily="34" charset="0"/>
              <a:buNone/>
              <a:defRPr sz="2400" kern="1200">
                <a:solidFill>
                  <a:schemeClr val="tx2"/>
                </a:solidFill>
                <a:latin typeface="+mn-lt"/>
                <a:ea typeface="+mn-ea"/>
                <a:cs typeface="+mn-cs"/>
              </a:defRPr>
            </a:lvl3pPr>
            <a:lvl4pPr marL="1371600" indent="0" algn="l" defTabSz="914400" rtl="0" eaLnBrk="1" latinLnBrk="0" hangingPunct="1">
              <a:lnSpc>
                <a:spcPct val="110000"/>
              </a:lnSpc>
              <a:spcBef>
                <a:spcPts val="500"/>
              </a:spcBef>
              <a:buClr>
                <a:schemeClr val="accent1"/>
              </a:buClr>
              <a:buFont typeface="Arial" panose="020B0604020202020204" pitchFamily="34" charset="0"/>
              <a:buNone/>
              <a:defRPr sz="2400" kern="1200">
                <a:solidFill>
                  <a:schemeClr val="tx2"/>
                </a:solidFill>
                <a:latin typeface="+mn-lt"/>
                <a:ea typeface="+mn-ea"/>
                <a:cs typeface="+mn-cs"/>
              </a:defRPr>
            </a:lvl4pPr>
            <a:lvl5pPr marL="1828800" indent="0" algn="l" defTabSz="914400" rtl="0" eaLnBrk="1" latinLnBrk="0" hangingPunct="1">
              <a:lnSpc>
                <a:spcPct val="110000"/>
              </a:lnSpc>
              <a:spcBef>
                <a:spcPts val="500"/>
              </a:spcBef>
              <a:buClr>
                <a:schemeClr val="accent1"/>
              </a:buClr>
              <a:buFont typeface="Arial" panose="020B0604020202020204" pitchFamily="34" charset="0"/>
              <a:buNone/>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Acknowledgement: Jodie Burns, </a:t>
            </a:r>
            <a:r>
              <a:rPr lang="en-US" sz="1400" dirty="0" err="1"/>
              <a:t>Butchalla</a:t>
            </a:r>
            <a:endParaRPr lang="en-US" sz="1400" dirty="0"/>
          </a:p>
        </p:txBody>
      </p:sp>
      <p:pic>
        <p:nvPicPr>
          <p:cNvPr id="9" name="Picture 8" descr="A paper with a drawing of a person&#10;">
            <a:extLst>
              <a:ext uri="{FF2B5EF4-FFF2-40B4-BE49-F238E27FC236}">
                <a16:creationId xmlns:a16="http://schemas.microsoft.com/office/drawing/2014/main" id="{66C6BF86-DEF9-D8FE-AD4E-DB56D1C1A382}"/>
              </a:ext>
            </a:extLst>
          </p:cNvPr>
          <p:cNvPicPr>
            <a:picLocks noChangeAspect="1"/>
          </p:cNvPicPr>
          <p:nvPr/>
        </p:nvPicPr>
        <p:blipFill>
          <a:blip r:embed="rId3">
            <a:duotone>
              <a:schemeClr val="accent6">
                <a:shade val="45000"/>
                <a:satMod val="135000"/>
              </a:schemeClr>
              <a:prstClr val="white"/>
            </a:duotone>
          </a:blip>
          <a:stretch>
            <a:fillRect/>
          </a:stretch>
        </p:blipFill>
        <p:spPr>
          <a:xfrm>
            <a:off x="6932645" y="266700"/>
            <a:ext cx="4310743" cy="6060948"/>
          </a:xfrm>
          <a:prstGeom prst="rect">
            <a:avLst/>
          </a:prstGeom>
        </p:spPr>
      </p:pic>
      <p:sp>
        <p:nvSpPr>
          <p:cNvPr id="58" name="Footer Placeholder 57">
            <a:extLst>
              <a:ext uri="{FF2B5EF4-FFF2-40B4-BE49-F238E27FC236}">
                <a16:creationId xmlns:a16="http://schemas.microsoft.com/office/drawing/2014/main" id="{3F5D567B-B4E7-46C3-99A9-F2F32FA23175}"/>
              </a:ext>
            </a:extLst>
          </p:cNvPr>
          <p:cNvSpPr>
            <a:spLocks noGrp="1"/>
          </p:cNvSpPr>
          <p:nvPr>
            <p:ph type="ftr" sz="quarter" idx="11"/>
          </p:nvPr>
        </p:nvSpPr>
        <p:spPr>
          <a:xfrm>
            <a:off x="6858000" y="6327648"/>
            <a:ext cx="3810000" cy="365125"/>
          </a:xfrm>
        </p:spPr>
        <p:txBody>
          <a:bodyPr/>
          <a:lstStyle/>
          <a:p>
            <a:r>
              <a:rPr lang="en-US" dirty="0"/>
              <a:t>Becoming more.</a:t>
            </a:r>
          </a:p>
        </p:txBody>
      </p:sp>
      <p:sp>
        <p:nvSpPr>
          <p:cNvPr id="57" name="Date Placeholder 56">
            <a:extLst>
              <a:ext uri="{FF2B5EF4-FFF2-40B4-BE49-F238E27FC236}">
                <a16:creationId xmlns:a16="http://schemas.microsoft.com/office/drawing/2014/main" id="{8870D893-2423-4900-AACF-892913F92B61}"/>
              </a:ext>
              <a:ext uri="{C183D7F6-B498-43B3-948B-1728B52AA6E4}">
                <adec:decorative xmlns:adec="http://schemas.microsoft.com/office/drawing/2017/decorative" val="1"/>
              </a:ext>
            </a:extLst>
          </p:cNvPr>
          <p:cNvSpPr>
            <a:spLocks noGrp="1"/>
          </p:cNvSpPr>
          <p:nvPr>
            <p:ph type="dt" sz="half" idx="10"/>
          </p:nvPr>
        </p:nvSpPr>
        <p:spPr>
          <a:xfrm>
            <a:off x="838200" y="6327648"/>
            <a:ext cx="2743200" cy="365125"/>
          </a:xfrm>
        </p:spPr>
        <p:txBody>
          <a:bodyPr/>
          <a:lstStyle/>
          <a:p>
            <a:pPr lvl="0"/>
            <a:r>
              <a:rPr lang="en-US" noProof="0" dirty="0"/>
              <a:t>2023</a:t>
            </a:r>
          </a:p>
        </p:txBody>
      </p:sp>
      <p:sp>
        <p:nvSpPr>
          <p:cNvPr id="59" name="Slide Number Placeholder 58">
            <a:extLst>
              <a:ext uri="{FF2B5EF4-FFF2-40B4-BE49-F238E27FC236}">
                <a16:creationId xmlns:a16="http://schemas.microsoft.com/office/drawing/2014/main" id="{51CFCC1B-86D5-4E89-A5FA-944094DBD4AF}"/>
              </a:ext>
              <a:ext uri="{C183D7F6-B498-43B3-948B-1728B52AA6E4}">
                <adec:decorative xmlns:adec="http://schemas.microsoft.com/office/drawing/2017/decorative" val="1"/>
              </a:ext>
            </a:extLst>
          </p:cNvPr>
          <p:cNvSpPr>
            <a:spLocks noGrp="1"/>
          </p:cNvSpPr>
          <p:nvPr>
            <p:ph type="sldNum" sz="quarter" idx="12"/>
          </p:nvPr>
        </p:nvSpPr>
        <p:spPr>
          <a:xfrm>
            <a:off x="10820400" y="6327648"/>
            <a:ext cx="533400" cy="365125"/>
          </a:xfrm>
        </p:spPr>
        <p:txBody>
          <a:bodyPr/>
          <a:lstStyle/>
          <a:p>
            <a:pPr lvl="0"/>
            <a:fld id="{73B850FF-6169-4056-8077-06FFA93A5366}" type="slidenum">
              <a:rPr lang="en-US" noProof="0" smtClean="0"/>
              <a:pPr lvl="0"/>
              <a:t>5</a:t>
            </a:fld>
            <a:endParaRPr lang="en-US" noProof="0" dirty="0"/>
          </a:p>
        </p:txBody>
      </p:sp>
    </p:spTree>
    <p:extLst>
      <p:ext uri="{BB962C8B-B14F-4D97-AF65-F5344CB8AC3E}">
        <p14:creationId xmlns:p14="http://schemas.microsoft.com/office/powerpoint/2010/main" val="25412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BD0B-3B35-4CB3-0E60-D82619A800F7}"/>
              </a:ext>
            </a:extLst>
          </p:cNvPr>
          <p:cNvSpPr>
            <a:spLocks noGrp="1"/>
          </p:cNvSpPr>
          <p:nvPr>
            <p:ph type="title"/>
          </p:nvPr>
        </p:nvSpPr>
        <p:spPr/>
        <p:txBody>
          <a:bodyPr/>
          <a:lstStyle/>
          <a:p>
            <a:r>
              <a:rPr lang="en-AU" dirty="0"/>
              <a:t>The research objectives &amp; methods </a:t>
            </a:r>
          </a:p>
        </p:txBody>
      </p:sp>
      <p:sp>
        <p:nvSpPr>
          <p:cNvPr id="3" name="Date Placeholder 2">
            <a:extLst>
              <a:ext uri="{FF2B5EF4-FFF2-40B4-BE49-F238E27FC236}">
                <a16:creationId xmlns:a16="http://schemas.microsoft.com/office/drawing/2014/main" id="{A81886AE-D82E-DD41-7C97-50210D17EEBA}"/>
              </a:ext>
            </a:extLst>
          </p:cNvPr>
          <p:cNvSpPr>
            <a:spLocks noGrp="1"/>
          </p:cNvSpPr>
          <p:nvPr>
            <p:ph type="dt" sz="half" idx="10"/>
          </p:nvPr>
        </p:nvSpPr>
        <p:spPr/>
        <p:txBody>
          <a:bodyPr/>
          <a:lstStyle/>
          <a:p>
            <a:pPr>
              <a:defRPr/>
            </a:pPr>
            <a:r>
              <a:rPr lang="en-US" dirty="0">
                <a:solidFill>
                  <a:prstClr val="white">
                    <a:alpha val="60000"/>
                  </a:prstClr>
                </a:solidFill>
              </a:rPr>
              <a:t>2023</a:t>
            </a:r>
          </a:p>
        </p:txBody>
      </p:sp>
      <p:sp>
        <p:nvSpPr>
          <p:cNvPr id="4" name="Footer Placeholder 3">
            <a:extLst>
              <a:ext uri="{FF2B5EF4-FFF2-40B4-BE49-F238E27FC236}">
                <a16:creationId xmlns:a16="http://schemas.microsoft.com/office/drawing/2014/main" id="{2258995E-ED64-E682-8409-BE20211BA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Becoming more.</a:t>
            </a:r>
          </a:p>
        </p:txBody>
      </p:sp>
      <p:sp>
        <p:nvSpPr>
          <p:cNvPr id="5" name="Slide Number Placeholder 4">
            <a:extLst>
              <a:ext uri="{FF2B5EF4-FFF2-40B4-BE49-F238E27FC236}">
                <a16:creationId xmlns:a16="http://schemas.microsoft.com/office/drawing/2014/main" id="{56F18D5A-88C9-0027-AD37-3CF1270AC2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13277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B677E5-E523-4E86-B284-DC459250C5E3}"/>
              </a:ext>
            </a:extLst>
          </p:cNvPr>
          <p:cNvSpPr>
            <a:spLocks noGrp="1"/>
          </p:cNvSpPr>
          <p:nvPr>
            <p:ph type="title"/>
          </p:nvPr>
        </p:nvSpPr>
        <p:spPr>
          <a:xfrm>
            <a:off x="838200" y="4581785"/>
            <a:ext cx="10348147" cy="1572606"/>
          </a:xfrm>
        </p:spPr>
        <p:txBody>
          <a:bodyPr/>
          <a:lstStyle/>
          <a:p>
            <a:r>
              <a:rPr lang="en-US" dirty="0"/>
              <a:t>The research approach</a:t>
            </a:r>
          </a:p>
        </p:txBody>
      </p:sp>
      <p:sp>
        <p:nvSpPr>
          <p:cNvPr id="4" name="Date Placeholder 3">
            <a:extLst>
              <a:ext uri="{FF2B5EF4-FFF2-40B4-BE49-F238E27FC236}">
                <a16:creationId xmlns:a16="http://schemas.microsoft.com/office/drawing/2014/main" id="{4326DDDC-1700-4DB4-B2E0-E08EB2C98887}"/>
              </a:ext>
            </a:extLst>
          </p:cNvPr>
          <p:cNvSpPr>
            <a:spLocks noGrp="1"/>
          </p:cNvSpPr>
          <p:nvPr>
            <p:ph type="dt" sz="half" idx="10"/>
          </p:nvPr>
        </p:nvSpPr>
        <p:spPr>
          <a:xfrm>
            <a:off x="838200" y="6324600"/>
            <a:ext cx="2743200" cy="365125"/>
          </a:xfrm>
        </p:spPr>
        <p:txBody>
          <a:bodyPr/>
          <a:lstStyle/>
          <a:p>
            <a:pPr lvl="0"/>
            <a:r>
              <a:rPr lang="en-US" noProof="0" dirty="0"/>
              <a:t>2023</a:t>
            </a:r>
          </a:p>
        </p:txBody>
      </p:sp>
      <p:sp>
        <p:nvSpPr>
          <p:cNvPr id="5" name="Footer Placeholder 4">
            <a:extLst>
              <a:ext uri="{FF2B5EF4-FFF2-40B4-BE49-F238E27FC236}">
                <a16:creationId xmlns:a16="http://schemas.microsoft.com/office/drawing/2014/main" id="{D4C678EA-E23B-452E-83DE-0015EC310280}"/>
              </a:ext>
            </a:extLst>
          </p:cNvPr>
          <p:cNvSpPr>
            <a:spLocks noGrp="1"/>
          </p:cNvSpPr>
          <p:nvPr>
            <p:ph type="ftr" sz="quarter" idx="11"/>
          </p:nvPr>
        </p:nvSpPr>
        <p:spPr>
          <a:xfrm>
            <a:off x="4038600" y="6324600"/>
            <a:ext cx="4114800" cy="365125"/>
          </a:xfrm>
        </p:spPr>
        <p:txBody>
          <a:bodyPr/>
          <a:lstStyle/>
          <a:p>
            <a:r>
              <a:rPr lang="en-US" dirty="0"/>
              <a:t>Becoming more.</a:t>
            </a:r>
          </a:p>
        </p:txBody>
      </p:sp>
      <p:sp>
        <p:nvSpPr>
          <p:cNvPr id="6" name="Slide Number Placeholder 5">
            <a:extLst>
              <a:ext uri="{FF2B5EF4-FFF2-40B4-BE49-F238E27FC236}">
                <a16:creationId xmlns:a16="http://schemas.microsoft.com/office/drawing/2014/main" id="{9E0E1D25-417C-4739-ADA5-9B48906D5CE4}"/>
              </a:ext>
            </a:extLst>
          </p:cNvPr>
          <p:cNvSpPr>
            <a:spLocks noGrp="1"/>
          </p:cNvSpPr>
          <p:nvPr>
            <p:ph type="sldNum" sz="quarter" idx="12"/>
          </p:nvPr>
        </p:nvSpPr>
        <p:spPr>
          <a:xfrm>
            <a:off x="8610600" y="6324600"/>
            <a:ext cx="2743200" cy="365125"/>
          </a:xfrm>
        </p:spPr>
        <p:txBody>
          <a:bodyPr/>
          <a:lstStyle/>
          <a:p>
            <a:pPr lvl="0"/>
            <a:fld id="{73B850FF-6169-4056-8077-06FFA93A5366}" type="slidenum">
              <a:rPr lang="en-US" noProof="0" smtClean="0"/>
              <a:pPr lvl="0"/>
              <a:t>7</a:t>
            </a:fld>
            <a:endParaRPr lang="en-US" noProof="0" dirty="0"/>
          </a:p>
        </p:txBody>
      </p:sp>
      <p:graphicFrame>
        <p:nvGraphicFramePr>
          <p:cNvPr id="48" name="Content Placeholder 3">
            <a:extLst>
              <a:ext uri="{FF2B5EF4-FFF2-40B4-BE49-F238E27FC236}">
                <a16:creationId xmlns:a16="http://schemas.microsoft.com/office/drawing/2014/main" id="{4D2A3CE4-FB20-4385-A3CA-A58FA355C368}"/>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2026777881"/>
              </p:ext>
            </p:extLst>
          </p:nvPr>
        </p:nvGraphicFramePr>
        <p:xfrm>
          <a:off x="838200" y="268201"/>
          <a:ext cx="10769082" cy="414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153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5DFB2A-8393-4E61-90D3-501013B531D0}"/>
              </a:ext>
            </a:extLst>
          </p:cNvPr>
          <p:cNvSpPr>
            <a:spLocks noGrp="1"/>
          </p:cNvSpPr>
          <p:nvPr>
            <p:ph type="title"/>
          </p:nvPr>
        </p:nvSpPr>
        <p:spPr>
          <a:xfrm>
            <a:off x="838200" y="4679001"/>
            <a:ext cx="10348147" cy="1388631"/>
          </a:xfrm>
        </p:spPr>
        <p:txBody>
          <a:bodyPr/>
          <a:lstStyle/>
          <a:p>
            <a:r>
              <a:rPr lang="en-US" dirty="0"/>
              <a:t>The project brief</a:t>
            </a:r>
          </a:p>
        </p:txBody>
      </p:sp>
      <p:sp>
        <p:nvSpPr>
          <p:cNvPr id="6" name="Date Placeholder 5">
            <a:extLst>
              <a:ext uri="{FF2B5EF4-FFF2-40B4-BE49-F238E27FC236}">
                <a16:creationId xmlns:a16="http://schemas.microsoft.com/office/drawing/2014/main" id="{093827A5-C467-455F-9EE3-859E6534A846}"/>
              </a:ext>
            </a:extLst>
          </p:cNvPr>
          <p:cNvSpPr>
            <a:spLocks noGrp="1"/>
          </p:cNvSpPr>
          <p:nvPr>
            <p:ph type="dt" sz="half" idx="10"/>
          </p:nvPr>
        </p:nvSpPr>
        <p:spPr>
          <a:xfrm>
            <a:off x="838200" y="6324600"/>
            <a:ext cx="2743200" cy="365125"/>
          </a:xfrm>
        </p:spPr>
        <p:txBody>
          <a:bodyPr/>
          <a:lstStyle/>
          <a:p>
            <a:pPr lvl="0"/>
            <a:r>
              <a:rPr lang="en-US" noProof="0" dirty="0"/>
              <a:t>2023</a:t>
            </a:r>
          </a:p>
        </p:txBody>
      </p:sp>
      <p:sp>
        <p:nvSpPr>
          <p:cNvPr id="7" name="Footer Placeholder 6">
            <a:extLst>
              <a:ext uri="{FF2B5EF4-FFF2-40B4-BE49-F238E27FC236}">
                <a16:creationId xmlns:a16="http://schemas.microsoft.com/office/drawing/2014/main" id="{404AA1D4-FC66-4698-97B1-F64C973FF1AA}"/>
              </a:ext>
            </a:extLst>
          </p:cNvPr>
          <p:cNvSpPr>
            <a:spLocks noGrp="1"/>
          </p:cNvSpPr>
          <p:nvPr>
            <p:ph type="ftr" sz="quarter" idx="11"/>
          </p:nvPr>
        </p:nvSpPr>
        <p:spPr>
          <a:xfrm>
            <a:off x="4038600" y="6324600"/>
            <a:ext cx="4114800" cy="365125"/>
          </a:xfrm>
        </p:spPr>
        <p:txBody>
          <a:bodyPr/>
          <a:lstStyle/>
          <a:p>
            <a:r>
              <a:rPr lang="en-US" dirty="0"/>
              <a:t>Becoming more.</a:t>
            </a:r>
          </a:p>
        </p:txBody>
      </p:sp>
      <p:sp>
        <p:nvSpPr>
          <p:cNvPr id="8" name="Slide Number Placeholder 7">
            <a:extLst>
              <a:ext uri="{FF2B5EF4-FFF2-40B4-BE49-F238E27FC236}">
                <a16:creationId xmlns:a16="http://schemas.microsoft.com/office/drawing/2014/main" id="{786BC6D8-6A4F-4AC3-B834-BEF2A20A7F50}"/>
              </a:ext>
            </a:extLst>
          </p:cNvPr>
          <p:cNvSpPr>
            <a:spLocks noGrp="1"/>
          </p:cNvSpPr>
          <p:nvPr>
            <p:ph type="sldNum" sz="quarter" idx="12"/>
          </p:nvPr>
        </p:nvSpPr>
        <p:spPr>
          <a:xfrm>
            <a:off x="8610600" y="6324600"/>
            <a:ext cx="2743200" cy="365125"/>
          </a:xfrm>
        </p:spPr>
        <p:txBody>
          <a:bodyPr/>
          <a:lstStyle/>
          <a:p>
            <a:pPr lvl="0"/>
            <a:fld id="{73B850FF-6169-4056-8077-06FFA93A5366}" type="slidenum">
              <a:rPr lang="en-US" noProof="0" smtClean="0"/>
              <a:pPr lvl="0"/>
              <a:t>8</a:t>
            </a:fld>
            <a:endParaRPr lang="en-US" noProof="0" dirty="0"/>
          </a:p>
        </p:txBody>
      </p:sp>
      <p:graphicFrame>
        <p:nvGraphicFramePr>
          <p:cNvPr id="12" name="Diagram 11">
            <a:extLst>
              <a:ext uri="{FF2B5EF4-FFF2-40B4-BE49-F238E27FC236}">
                <a16:creationId xmlns:a16="http://schemas.microsoft.com/office/drawing/2014/main" id="{C0B4F990-17A3-5620-D4F3-6E62A4B7065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9147830"/>
              </p:ext>
            </p:extLst>
          </p:nvPr>
        </p:nvGraphicFramePr>
        <p:xfrm>
          <a:off x="838199" y="317241"/>
          <a:ext cx="10348147" cy="4104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04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5DFB2A-8393-4E61-90D3-501013B531D0}"/>
              </a:ext>
            </a:extLst>
          </p:cNvPr>
          <p:cNvSpPr>
            <a:spLocks noGrp="1"/>
          </p:cNvSpPr>
          <p:nvPr>
            <p:ph type="title"/>
          </p:nvPr>
        </p:nvSpPr>
        <p:spPr>
          <a:xfrm>
            <a:off x="838200" y="4679001"/>
            <a:ext cx="10348147" cy="1388631"/>
          </a:xfrm>
        </p:spPr>
        <p:txBody>
          <a:bodyPr/>
          <a:lstStyle/>
          <a:p>
            <a:r>
              <a:rPr lang="en-US" dirty="0"/>
              <a:t>Places</a:t>
            </a:r>
          </a:p>
        </p:txBody>
      </p:sp>
      <p:sp>
        <p:nvSpPr>
          <p:cNvPr id="6" name="Date Placeholder 5">
            <a:extLst>
              <a:ext uri="{FF2B5EF4-FFF2-40B4-BE49-F238E27FC236}">
                <a16:creationId xmlns:a16="http://schemas.microsoft.com/office/drawing/2014/main" id="{093827A5-C467-455F-9EE3-859E6534A846}"/>
              </a:ext>
              <a:ext uri="{C183D7F6-B498-43B3-948B-1728B52AA6E4}">
                <adec:decorative xmlns:adec="http://schemas.microsoft.com/office/drawing/2017/decorative" val="1"/>
              </a:ext>
            </a:extLst>
          </p:cNvPr>
          <p:cNvSpPr>
            <a:spLocks noGrp="1"/>
          </p:cNvSpPr>
          <p:nvPr>
            <p:ph type="dt" sz="half" idx="10"/>
          </p:nvPr>
        </p:nvSpPr>
        <p:spPr>
          <a:xfrm>
            <a:off x="838200" y="6324600"/>
            <a:ext cx="2743200" cy="365125"/>
          </a:xfrm>
        </p:spPr>
        <p:txBody>
          <a:bodyPr/>
          <a:lstStyle/>
          <a:p>
            <a:pPr lvl="0"/>
            <a:r>
              <a:rPr lang="en-US" noProof="0" dirty="0"/>
              <a:t>2023</a:t>
            </a:r>
          </a:p>
        </p:txBody>
      </p:sp>
      <p:sp>
        <p:nvSpPr>
          <p:cNvPr id="7" name="Footer Placeholder 6">
            <a:extLst>
              <a:ext uri="{FF2B5EF4-FFF2-40B4-BE49-F238E27FC236}">
                <a16:creationId xmlns:a16="http://schemas.microsoft.com/office/drawing/2014/main" id="{404AA1D4-FC66-4698-97B1-F64C973FF1AA}"/>
              </a:ext>
              <a:ext uri="{C183D7F6-B498-43B3-948B-1728B52AA6E4}">
                <adec:decorative xmlns:adec="http://schemas.microsoft.com/office/drawing/2017/decorative" val="1"/>
              </a:ext>
            </a:extLst>
          </p:cNvPr>
          <p:cNvSpPr>
            <a:spLocks noGrp="1"/>
          </p:cNvSpPr>
          <p:nvPr>
            <p:ph type="ftr" sz="quarter" idx="11"/>
          </p:nvPr>
        </p:nvSpPr>
        <p:spPr>
          <a:xfrm>
            <a:off x="4038600" y="6324600"/>
            <a:ext cx="4114800" cy="365125"/>
          </a:xfrm>
        </p:spPr>
        <p:txBody>
          <a:bodyPr/>
          <a:lstStyle/>
          <a:p>
            <a:r>
              <a:rPr lang="en-US" dirty="0"/>
              <a:t>Becoming more</a:t>
            </a:r>
          </a:p>
        </p:txBody>
      </p:sp>
      <p:pic>
        <p:nvPicPr>
          <p:cNvPr id="3" name="Picture 2">
            <a:extLst>
              <a:ext uri="{FF2B5EF4-FFF2-40B4-BE49-F238E27FC236}">
                <a16:creationId xmlns:a16="http://schemas.microsoft.com/office/drawing/2014/main" id="{BE30667F-B16A-6842-6EF1-B693F0E0F2D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6" t="1559" r="4696" b="2832"/>
          <a:stretch/>
        </p:blipFill>
        <p:spPr bwMode="auto">
          <a:xfrm>
            <a:off x="753000" y="754412"/>
            <a:ext cx="2262565" cy="23060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B375BB52-F33E-FA97-5F62-8914143829CA}"/>
              </a:ext>
            </a:extLst>
          </p:cNvPr>
          <p:cNvSpPr/>
          <p:nvPr/>
        </p:nvSpPr>
        <p:spPr>
          <a:xfrm>
            <a:off x="699762" y="3165199"/>
            <a:ext cx="2385077" cy="486638"/>
          </a:xfrm>
          <a:custGeom>
            <a:avLst/>
            <a:gdLst>
              <a:gd name="connsiteX0" fmla="*/ 0 w 2385077"/>
              <a:gd name="connsiteY0" fmla="*/ 0 h 486638"/>
              <a:gd name="connsiteX1" fmla="*/ 2385077 w 2385077"/>
              <a:gd name="connsiteY1" fmla="*/ 0 h 486638"/>
              <a:gd name="connsiteX2" fmla="*/ 2385077 w 2385077"/>
              <a:gd name="connsiteY2" fmla="*/ 486638 h 486638"/>
              <a:gd name="connsiteX3" fmla="*/ 0 w 2385077"/>
              <a:gd name="connsiteY3" fmla="*/ 486638 h 486638"/>
              <a:gd name="connsiteX4" fmla="*/ 0 w 2385077"/>
              <a:gd name="connsiteY4" fmla="*/ 0 h 486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077" h="486638">
                <a:moveTo>
                  <a:pt x="0" y="0"/>
                </a:moveTo>
                <a:lnTo>
                  <a:pt x="2385077" y="0"/>
                </a:lnTo>
                <a:lnTo>
                  <a:pt x="2385077" y="486638"/>
                </a:lnTo>
                <a:lnTo>
                  <a:pt x="0" y="4866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1" kern="1200" dirty="0">
                <a:solidFill>
                  <a:schemeClr val="accent3"/>
                </a:solidFill>
              </a:rPr>
              <a:t>NQ + FNQ</a:t>
            </a:r>
            <a:br>
              <a:rPr lang="en-US" sz="1600" kern="1200" dirty="0">
                <a:solidFill>
                  <a:sysClr val="windowText" lastClr="000000"/>
                </a:solidFill>
              </a:rPr>
            </a:br>
            <a:r>
              <a:rPr lang="en-AU" sz="1600" b="0" i="0" kern="1200" dirty="0" err="1"/>
              <a:t>Bindal</a:t>
            </a:r>
            <a:r>
              <a:rPr lang="en-AU" sz="1600" b="0" i="0" kern="1200" dirty="0"/>
              <a:t> </a:t>
            </a:r>
          </a:p>
          <a:p>
            <a:pPr marL="0" lvl="0" indent="0" algn="ctr" defTabSz="889000">
              <a:lnSpc>
                <a:spcPct val="100000"/>
              </a:lnSpc>
              <a:spcBef>
                <a:spcPct val="0"/>
              </a:spcBef>
              <a:spcAft>
                <a:spcPct val="35000"/>
              </a:spcAft>
              <a:buNone/>
              <a:defRPr b="1" spc="20">
                <a:latin typeface="+mj-lt"/>
              </a:defRPr>
            </a:pPr>
            <a:r>
              <a:rPr lang="en-AU" sz="1600" b="0" i="0" kern="1200" dirty="0" err="1"/>
              <a:t>Wulgurukaba</a:t>
            </a:r>
            <a:endParaRPr lang="en-US" sz="1600" kern="1200" dirty="0">
              <a:solidFill>
                <a:sysClr val="windowText" lastClr="000000"/>
              </a:solidFill>
            </a:endParaRPr>
          </a:p>
          <a:p>
            <a:pPr marL="0" lvl="0" indent="0" algn="ctr" defTabSz="889000">
              <a:lnSpc>
                <a:spcPct val="100000"/>
              </a:lnSpc>
              <a:spcBef>
                <a:spcPct val="0"/>
              </a:spcBef>
              <a:spcAft>
                <a:spcPct val="35000"/>
              </a:spcAft>
              <a:buNone/>
              <a:defRPr b="1" spc="20">
                <a:latin typeface="+mj-lt"/>
              </a:defRPr>
            </a:pPr>
            <a:r>
              <a:rPr lang="en-AU" sz="1600" b="0" i="0" kern="1200" dirty="0" err="1"/>
              <a:t>Kaurareg</a:t>
            </a:r>
            <a:r>
              <a:rPr lang="en-AU" sz="1600" b="0" i="0" kern="1200" dirty="0"/>
              <a:t> </a:t>
            </a:r>
            <a:endParaRPr lang="en-US" sz="1600" b="0" kern="1200" dirty="0">
              <a:solidFill>
                <a:schemeClr val="tx1"/>
              </a:solidFill>
              <a:latin typeface="+mn-lt"/>
            </a:endParaRPr>
          </a:p>
        </p:txBody>
      </p:sp>
      <p:sp>
        <p:nvSpPr>
          <p:cNvPr id="13" name="Rectangle 12">
            <a:extLst>
              <a:ext uri="{FF2B5EF4-FFF2-40B4-BE49-F238E27FC236}">
                <a16:creationId xmlns:a16="http://schemas.microsoft.com/office/drawing/2014/main" id="{5CBC17C6-CBD8-502D-D79B-F51DA480835B}"/>
              </a:ext>
              <a:ext uri="{C183D7F6-B498-43B3-948B-1728B52AA6E4}">
                <adec:decorative xmlns:adec="http://schemas.microsoft.com/office/drawing/2017/decorative" val="1"/>
              </a:ext>
            </a:extLst>
          </p:cNvPr>
          <p:cNvSpPr/>
          <p:nvPr/>
        </p:nvSpPr>
        <p:spPr>
          <a:xfrm>
            <a:off x="699762" y="3630040"/>
            <a:ext cx="2385077" cy="6028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AU"/>
          </a:p>
        </p:txBody>
      </p:sp>
      <p:pic>
        <p:nvPicPr>
          <p:cNvPr id="4" name="Picture 4">
            <a:extLst>
              <a:ext uri="{FF2B5EF4-FFF2-40B4-BE49-F238E27FC236}">
                <a16:creationId xmlns:a16="http://schemas.microsoft.com/office/drawing/2014/main" id="{4F1FCAE3-F567-B4B3-EABB-92DEFE3354A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927" y="754412"/>
            <a:ext cx="2405746" cy="2306029"/>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Shape 14">
            <a:extLst>
              <a:ext uri="{FF2B5EF4-FFF2-40B4-BE49-F238E27FC236}">
                <a16:creationId xmlns:a16="http://schemas.microsoft.com/office/drawing/2014/main" id="{D635D3A8-A63A-526C-6861-E16B904CBA56}"/>
              </a:ext>
            </a:extLst>
          </p:cNvPr>
          <p:cNvSpPr/>
          <p:nvPr/>
        </p:nvSpPr>
        <p:spPr>
          <a:xfrm>
            <a:off x="3502228" y="3165199"/>
            <a:ext cx="2385077" cy="486638"/>
          </a:xfrm>
          <a:custGeom>
            <a:avLst/>
            <a:gdLst>
              <a:gd name="connsiteX0" fmla="*/ 0 w 2385077"/>
              <a:gd name="connsiteY0" fmla="*/ 0 h 486638"/>
              <a:gd name="connsiteX1" fmla="*/ 2385077 w 2385077"/>
              <a:gd name="connsiteY1" fmla="*/ 0 h 486638"/>
              <a:gd name="connsiteX2" fmla="*/ 2385077 w 2385077"/>
              <a:gd name="connsiteY2" fmla="*/ 486638 h 486638"/>
              <a:gd name="connsiteX3" fmla="*/ 0 w 2385077"/>
              <a:gd name="connsiteY3" fmla="*/ 486638 h 486638"/>
              <a:gd name="connsiteX4" fmla="*/ 0 w 2385077"/>
              <a:gd name="connsiteY4" fmla="*/ 0 h 486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077" h="486638">
                <a:moveTo>
                  <a:pt x="0" y="0"/>
                </a:moveTo>
                <a:lnTo>
                  <a:pt x="2385077" y="0"/>
                </a:lnTo>
                <a:lnTo>
                  <a:pt x="2385077" y="486638"/>
                </a:lnTo>
                <a:lnTo>
                  <a:pt x="0" y="4866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1" i="0" kern="1200" dirty="0">
                <a:solidFill>
                  <a:schemeClr val="accent3"/>
                </a:solidFill>
              </a:rPr>
              <a:t>Far SWQ</a:t>
            </a:r>
            <a:br>
              <a:rPr lang="en-US" sz="1600" kern="1200" dirty="0">
                <a:solidFill>
                  <a:schemeClr val="tx1"/>
                </a:solidFill>
              </a:rPr>
            </a:br>
            <a:r>
              <a:rPr lang="en-US" sz="1600" b="0" kern="1200" dirty="0" err="1">
                <a:solidFill>
                  <a:schemeClr val="tx1"/>
                </a:solidFill>
                <a:latin typeface="+mn-lt"/>
              </a:rPr>
              <a:t>Kunja</a:t>
            </a:r>
            <a:endParaRPr lang="en-US" sz="1600" b="0" kern="1200" dirty="0">
              <a:solidFill>
                <a:schemeClr val="tx1"/>
              </a:solidFill>
              <a:latin typeface="+mn-lt"/>
            </a:endParaRPr>
          </a:p>
          <a:p>
            <a:pPr marL="0" lvl="0" indent="0" algn="ctr" defTabSz="889000">
              <a:lnSpc>
                <a:spcPct val="100000"/>
              </a:lnSpc>
              <a:spcBef>
                <a:spcPct val="0"/>
              </a:spcBef>
              <a:spcAft>
                <a:spcPct val="35000"/>
              </a:spcAft>
              <a:buNone/>
              <a:defRPr b="1" spc="20">
                <a:latin typeface="+mj-lt"/>
              </a:defRPr>
            </a:pPr>
            <a:r>
              <a:rPr lang="en-AU" sz="1600" b="0" i="0" kern="1200" dirty="0" err="1"/>
              <a:t>Kullilli</a:t>
            </a:r>
            <a:endParaRPr lang="en-US" sz="1600" b="0" kern="1200" dirty="0">
              <a:solidFill>
                <a:schemeClr val="tx1"/>
              </a:solidFill>
              <a:latin typeface="+mn-lt"/>
            </a:endParaRPr>
          </a:p>
        </p:txBody>
      </p:sp>
      <p:pic>
        <p:nvPicPr>
          <p:cNvPr id="2" name="Picture Placeholder 4">
            <a:extLst>
              <a:ext uri="{FF2B5EF4-FFF2-40B4-BE49-F238E27FC236}">
                <a16:creationId xmlns:a16="http://schemas.microsoft.com/office/drawing/2014/main" id="{49247142-07E8-7D13-41CA-13F3ED512638}"/>
              </a:ext>
              <a:ext uri="{C183D7F6-B498-43B3-948B-1728B52AA6E4}">
                <adec:decorative xmlns:adec="http://schemas.microsoft.com/office/drawing/2017/decorative" val="1"/>
              </a:ext>
            </a:extLst>
          </p:cNvPr>
          <p:cNvPicPr>
            <a:picLocks noChangeAspect="1"/>
          </p:cNvPicPr>
          <p:nvPr/>
        </p:nvPicPr>
        <p:blipFill>
          <a:blip r:embed="rId4"/>
          <a:srcRect l="19346" r="19346"/>
          <a:stretch>
            <a:fillRect/>
          </a:stretch>
        </p:blipFill>
        <p:spPr>
          <a:xfrm>
            <a:off x="6348035" y="790368"/>
            <a:ext cx="2262565" cy="2270073"/>
          </a:xfrm>
          <a:prstGeom prst="rect">
            <a:avLst/>
          </a:prstGeom>
        </p:spPr>
      </p:pic>
      <p:sp>
        <p:nvSpPr>
          <p:cNvPr id="18" name="Freeform: Shape 17">
            <a:extLst>
              <a:ext uri="{FF2B5EF4-FFF2-40B4-BE49-F238E27FC236}">
                <a16:creationId xmlns:a16="http://schemas.microsoft.com/office/drawing/2014/main" id="{4D68D137-92AE-8F53-84EA-1D5B505FE726}"/>
              </a:ext>
            </a:extLst>
          </p:cNvPr>
          <p:cNvSpPr/>
          <p:nvPr/>
        </p:nvSpPr>
        <p:spPr>
          <a:xfrm>
            <a:off x="6304694" y="3165199"/>
            <a:ext cx="2385077" cy="486638"/>
          </a:xfrm>
          <a:custGeom>
            <a:avLst/>
            <a:gdLst>
              <a:gd name="connsiteX0" fmla="*/ 0 w 2385077"/>
              <a:gd name="connsiteY0" fmla="*/ 0 h 486638"/>
              <a:gd name="connsiteX1" fmla="*/ 2385077 w 2385077"/>
              <a:gd name="connsiteY1" fmla="*/ 0 h 486638"/>
              <a:gd name="connsiteX2" fmla="*/ 2385077 w 2385077"/>
              <a:gd name="connsiteY2" fmla="*/ 486638 h 486638"/>
              <a:gd name="connsiteX3" fmla="*/ 0 w 2385077"/>
              <a:gd name="connsiteY3" fmla="*/ 486638 h 486638"/>
              <a:gd name="connsiteX4" fmla="*/ 0 w 2385077"/>
              <a:gd name="connsiteY4" fmla="*/ 0 h 486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077" h="486638">
                <a:moveTo>
                  <a:pt x="0" y="0"/>
                </a:moveTo>
                <a:lnTo>
                  <a:pt x="2385077" y="0"/>
                </a:lnTo>
                <a:lnTo>
                  <a:pt x="2385077" y="486638"/>
                </a:lnTo>
                <a:lnTo>
                  <a:pt x="0" y="4866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1" kern="1200" dirty="0">
                <a:solidFill>
                  <a:schemeClr val="accent3"/>
                </a:solidFill>
              </a:rPr>
              <a:t>South Burnett</a:t>
            </a:r>
            <a:br>
              <a:rPr lang="en-US" sz="1600" kern="1200" dirty="0">
                <a:solidFill>
                  <a:schemeClr val="tx1"/>
                </a:solidFill>
              </a:rPr>
            </a:br>
            <a:r>
              <a:rPr lang="en-US" sz="1600" b="0" kern="1200" dirty="0" err="1">
                <a:solidFill>
                  <a:schemeClr val="tx1"/>
                </a:solidFill>
                <a:latin typeface="+mn-lt"/>
              </a:rPr>
              <a:t>Wakka</a:t>
            </a:r>
            <a:r>
              <a:rPr lang="en-US" sz="1600" b="0" kern="1200" dirty="0">
                <a:solidFill>
                  <a:schemeClr val="tx1"/>
                </a:solidFill>
                <a:latin typeface="+mn-lt"/>
              </a:rPr>
              <a:t> </a:t>
            </a:r>
            <a:r>
              <a:rPr lang="en-US" sz="1600" b="0" kern="1200" dirty="0" err="1">
                <a:solidFill>
                  <a:schemeClr val="tx1"/>
                </a:solidFill>
                <a:latin typeface="+mn-lt"/>
              </a:rPr>
              <a:t>Wakka</a:t>
            </a:r>
            <a:endParaRPr lang="en-US" sz="1600" b="0" kern="1200" dirty="0">
              <a:solidFill>
                <a:schemeClr val="tx1"/>
              </a:solidFill>
              <a:latin typeface="+mn-lt"/>
            </a:endParaRPr>
          </a:p>
        </p:txBody>
      </p:sp>
      <p:pic>
        <p:nvPicPr>
          <p:cNvPr id="9" name="Picture 6">
            <a:extLst>
              <a:ext uri="{FF2B5EF4-FFF2-40B4-BE49-F238E27FC236}">
                <a16:creationId xmlns:a16="http://schemas.microsoft.com/office/drawing/2014/main" id="{7C900112-5A4E-0FAF-FC97-23A8402BE53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232" y="754412"/>
            <a:ext cx="2258768" cy="2306029"/>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Shape 20">
            <a:extLst>
              <a:ext uri="{FF2B5EF4-FFF2-40B4-BE49-F238E27FC236}">
                <a16:creationId xmlns:a16="http://schemas.microsoft.com/office/drawing/2014/main" id="{9373E094-DBF3-B304-74CD-857722521C2C}"/>
              </a:ext>
            </a:extLst>
          </p:cNvPr>
          <p:cNvSpPr/>
          <p:nvPr/>
        </p:nvSpPr>
        <p:spPr>
          <a:xfrm>
            <a:off x="9107161" y="3165199"/>
            <a:ext cx="2385077" cy="486638"/>
          </a:xfrm>
          <a:custGeom>
            <a:avLst/>
            <a:gdLst>
              <a:gd name="connsiteX0" fmla="*/ 0 w 2385077"/>
              <a:gd name="connsiteY0" fmla="*/ 0 h 486638"/>
              <a:gd name="connsiteX1" fmla="*/ 2385077 w 2385077"/>
              <a:gd name="connsiteY1" fmla="*/ 0 h 486638"/>
              <a:gd name="connsiteX2" fmla="*/ 2385077 w 2385077"/>
              <a:gd name="connsiteY2" fmla="*/ 486638 h 486638"/>
              <a:gd name="connsiteX3" fmla="*/ 0 w 2385077"/>
              <a:gd name="connsiteY3" fmla="*/ 486638 h 486638"/>
              <a:gd name="connsiteX4" fmla="*/ 0 w 2385077"/>
              <a:gd name="connsiteY4" fmla="*/ 0 h 486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077" h="486638">
                <a:moveTo>
                  <a:pt x="0" y="0"/>
                </a:moveTo>
                <a:lnTo>
                  <a:pt x="2385077" y="0"/>
                </a:lnTo>
                <a:lnTo>
                  <a:pt x="2385077" y="486638"/>
                </a:lnTo>
                <a:lnTo>
                  <a:pt x="0" y="4866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1" kern="1200" dirty="0">
                <a:solidFill>
                  <a:schemeClr val="accent3"/>
                </a:solidFill>
              </a:rPr>
              <a:t>SEQ</a:t>
            </a:r>
            <a:br>
              <a:rPr lang="en-US" sz="1600" kern="1200" dirty="0">
                <a:solidFill>
                  <a:schemeClr val="tx1"/>
                </a:solidFill>
              </a:rPr>
            </a:br>
            <a:r>
              <a:rPr lang="en-US" sz="1600" b="0" kern="1200" dirty="0" err="1">
                <a:solidFill>
                  <a:schemeClr val="tx1"/>
                </a:solidFill>
                <a:latin typeface="+mn-lt"/>
              </a:rPr>
              <a:t>Yuggerah</a:t>
            </a:r>
            <a:endParaRPr lang="en-US" sz="1600" b="0" kern="1200" dirty="0">
              <a:solidFill>
                <a:schemeClr val="tx1"/>
              </a:solidFill>
              <a:latin typeface="+mn-lt"/>
            </a:endParaRPr>
          </a:p>
          <a:p>
            <a:pPr marL="0" lvl="0" indent="0" algn="ctr" defTabSz="889000">
              <a:lnSpc>
                <a:spcPct val="100000"/>
              </a:lnSpc>
              <a:spcBef>
                <a:spcPct val="0"/>
              </a:spcBef>
              <a:spcAft>
                <a:spcPct val="35000"/>
              </a:spcAft>
              <a:buNone/>
              <a:defRPr b="1" spc="20">
                <a:latin typeface="+mj-lt"/>
              </a:defRPr>
            </a:pPr>
            <a:r>
              <a:rPr lang="en-US" sz="1600" b="0" kern="1200" dirty="0" err="1">
                <a:solidFill>
                  <a:schemeClr val="tx1"/>
                </a:solidFill>
                <a:latin typeface="+mn-lt"/>
              </a:rPr>
              <a:t>Turrbal</a:t>
            </a:r>
            <a:endParaRPr lang="en-US" sz="1600" b="0" kern="1200" dirty="0">
              <a:solidFill>
                <a:schemeClr val="tx1"/>
              </a:solidFill>
              <a:latin typeface="+mn-lt"/>
            </a:endParaRPr>
          </a:p>
        </p:txBody>
      </p:sp>
      <p:sp>
        <p:nvSpPr>
          <p:cNvPr id="8" name="Slide Number Placeholder 7">
            <a:extLst>
              <a:ext uri="{FF2B5EF4-FFF2-40B4-BE49-F238E27FC236}">
                <a16:creationId xmlns:a16="http://schemas.microsoft.com/office/drawing/2014/main" id="{786BC6D8-6A4F-4AC3-B834-BEF2A20A7F50}"/>
              </a:ext>
              <a:ext uri="{C183D7F6-B498-43B3-948B-1728B52AA6E4}">
                <adec:decorative xmlns:adec="http://schemas.microsoft.com/office/drawing/2017/decorative" val="1"/>
              </a:ext>
            </a:extLst>
          </p:cNvPr>
          <p:cNvSpPr>
            <a:spLocks noGrp="1"/>
          </p:cNvSpPr>
          <p:nvPr>
            <p:ph type="sldNum" sz="quarter" idx="12"/>
          </p:nvPr>
        </p:nvSpPr>
        <p:spPr>
          <a:xfrm>
            <a:off x="8610600" y="6324600"/>
            <a:ext cx="2743200" cy="365125"/>
          </a:xfrm>
        </p:spPr>
        <p:txBody>
          <a:bodyPr/>
          <a:lstStyle/>
          <a:p>
            <a:pPr lvl="0"/>
            <a:fld id="{73B850FF-6169-4056-8077-06FFA93A5366}" type="slidenum">
              <a:rPr lang="en-US" noProof="0" smtClean="0"/>
              <a:pPr lvl="0"/>
              <a:t>9</a:t>
            </a:fld>
            <a:endParaRPr lang="en-US" noProof="0" dirty="0"/>
          </a:p>
        </p:txBody>
      </p:sp>
    </p:spTree>
    <p:extLst>
      <p:ext uri="{BB962C8B-B14F-4D97-AF65-F5344CB8AC3E}">
        <p14:creationId xmlns:p14="http://schemas.microsoft.com/office/powerpoint/2010/main" val="904337982"/>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_Win32_JC_SL_v2.potx" id="{3AE72815-1858-46F4-811F-A326AF0F1EC5}" vid="{2AFCD58D-8B70-4D6F-B6A4-85E45CC650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6CE74E-0E49-4DCF-8160-81B293B5DD14}">
  <ds:schemaRefs>
    <ds:schemaRef ds:uri="http://schemas.microsoft.com/sharepoint/v3/contenttype/forms"/>
  </ds:schemaRefs>
</ds:datastoreItem>
</file>

<file path=customXml/itemProps2.xml><?xml version="1.0" encoding="utf-8"?>
<ds:datastoreItem xmlns:ds="http://schemas.openxmlformats.org/officeDocument/2006/customXml" ds:itemID="{CD0DF15B-6C3C-4D75-B10D-16EE1DCCB689}">
  <ds:schemaRefs>
    <ds:schemaRef ds:uri="http://purl.org/dc/dcmitype/"/>
    <ds:schemaRef ds:uri="http://schemas.openxmlformats.org/package/2006/metadata/core-properties"/>
    <ds:schemaRef ds:uri="http://schemas.microsoft.com/office/infopath/2007/PartnerControls"/>
    <ds:schemaRef ds:uri="http://purl.org/dc/elements/1.1/"/>
    <ds:schemaRef ds:uri="http://www.w3.org/XML/1998/namespace"/>
    <ds:schemaRef ds:uri="http://purl.org/dc/terms/"/>
    <ds:schemaRef ds:uri="http://schemas.microsoft.com/office/2006/documentManagement/types"/>
    <ds:schemaRef ds:uri="094ce8ca-8c20-4eb0-bb23-b47a1c76b753"/>
    <ds:schemaRef ds:uri="98740c54-966f-451d-a76c-e38eb7fddd55"/>
    <ds:schemaRef ds:uri="http://schemas.microsoft.com/office/2006/metadata/properties"/>
  </ds:schemaRefs>
</ds:datastoreItem>
</file>

<file path=customXml/itemProps3.xml><?xml version="1.0" encoding="utf-8"?>
<ds:datastoreItem xmlns:ds="http://schemas.openxmlformats.org/officeDocument/2006/customXml" ds:itemID="{D56D0DE2-3907-4651-A225-6F6B2123F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Blockprint design</Template>
  <TotalTime>2978</TotalTime>
  <Words>1252</Words>
  <Application>Microsoft Office PowerPoint</Application>
  <PresentationFormat>Widescreen</PresentationFormat>
  <Paragraphs>261</Paragraphs>
  <Slides>30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Avenir Next LT Pro</vt:lpstr>
      <vt:lpstr>AvenirNext LT Pro Medium</vt:lpstr>
      <vt:lpstr>Calibri</vt:lpstr>
      <vt:lpstr>Muli</vt:lpstr>
      <vt:lpstr>Posterama</vt:lpstr>
      <vt:lpstr>Segoe UI Semilight</vt:lpstr>
      <vt:lpstr>BlockprintVTI</vt:lpstr>
      <vt:lpstr>Becoming more.</vt:lpstr>
      <vt:lpstr>Purpose</vt:lpstr>
      <vt:lpstr>Conceputal framing by Indigenising the AEYLF</vt:lpstr>
      <vt:lpstr>“The AEDC is important, but it can - and must - become more.”</vt:lpstr>
      <vt:lpstr>Unpacking the  report</vt:lpstr>
      <vt:lpstr>The research objectives &amp; methods </vt:lpstr>
      <vt:lpstr>The research approach</vt:lpstr>
      <vt:lpstr>The project brief</vt:lpstr>
      <vt:lpstr>Places</vt:lpstr>
      <vt:lpstr>Methods</vt:lpstr>
      <vt:lpstr>In-depth vrs wide</vt:lpstr>
      <vt:lpstr>Outside scope but important</vt:lpstr>
      <vt:lpstr>The questions about AEDC</vt:lpstr>
      <vt:lpstr>The findings</vt:lpstr>
      <vt:lpstr>Key findings 1 </vt:lpstr>
      <vt:lpstr>Key findings 2</vt:lpstr>
      <vt:lpstr>Key findings 3</vt:lpstr>
      <vt:lpstr>The findings 1</vt:lpstr>
      <vt:lpstr>In focus: Deadly Kindies</vt:lpstr>
      <vt:lpstr>So what + Next steps </vt:lpstr>
      <vt:lpstr>So what + Next steps 2</vt:lpstr>
      <vt:lpstr>So what + Next steps 3</vt:lpstr>
      <vt:lpstr>So what + Next steps 4</vt:lpstr>
      <vt:lpstr>Fast forwarding to now</vt:lpstr>
      <vt:lpstr>First Nations National AEDC results 2024</vt:lpstr>
      <vt:lpstr>First Nations National AEDC results 2024 2 </vt:lpstr>
      <vt:lpstr>Risk factors </vt:lpstr>
      <vt:lpstr>Protective factors</vt:lpstr>
      <vt:lpstr>Is weaving the way forward?</vt:lpstr>
      <vt:lpstr>Becoming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Professor Tony Dreise presentation –Becoming more. Summary of Research Project into AEDC and First Nations in Queensland 2023</dc:title>
  <dc:creator>Tony Dreise</dc:creator>
  <dcterms:created xsi:type="dcterms:W3CDTF">2023-11-21T05:27:35Z</dcterms:created>
  <dcterms:modified xsi:type="dcterms:W3CDTF">2025-07-03T23:28:08Z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SIP_Label_b603dfd7-d93a-4381-a340-2995d8282205_Enabled">
    <vt:lpwstr>true</vt:lpwstr>
  </property>
  <property fmtid="{D5CDD505-2E9C-101B-9397-08002B2CF9AE}" pid="4" name="MSIP_Label_b603dfd7-d93a-4381-a340-2995d8282205_SetDate">
    <vt:lpwstr>2025-06-17T23:45:18Z</vt:lpwstr>
  </property>
  <property fmtid="{D5CDD505-2E9C-101B-9397-08002B2CF9AE}" pid="5" name="MSIP_Label_b603dfd7-d93a-4381-a340-2995d8282205_Method">
    <vt:lpwstr>Standard</vt:lpwstr>
  </property>
  <property fmtid="{D5CDD505-2E9C-101B-9397-08002B2CF9AE}" pid="6" name="MSIP_Label_b603dfd7-d93a-4381-a340-2995d8282205_Name">
    <vt:lpwstr>OFFICIAL</vt:lpwstr>
  </property>
  <property fmtid="{D5CDD505-2E9C-101B-9397-08002B2CF9AE}" pid="7" name="MSIP_Label_b603dfd7-d93a-4381-a340-2995d8282205_SiteId">
    <vt:lpwstr>05a0e69a-418a-47c1-9c25-9387261bf991</vt:lpwstr>
  </property>
  <property fmtid="{D5CDD505-2E9C-101B-9397-08002B2CF9AE}" pid="8" name="MSIP_Label_b603dfd7-d93a-4381-a340-2995d8282205_ActionId">
    <vt:lpwstr>f97cbd76-1950-4aba-9b38-b5d428ec9d20</vt:lpwstr>
  </property>
  <property fmtid="{D5CDD505-2E9C-101B-9397-08002B2CF9AE}" pid="9" name="MSIP_Label_b603dfd7-d93a-4381-a340-2995d8282205_ContentBits">
    <vt:lpwstr>0</vt:lpwstr>
  </property>
  <property fmtid="{D5CDD505-2E9C-101B-9397-08002B2CF9AE}" pid="10" name="MSIP_Label_b603dfd7-d93a-4381-a340-2995d8282205_Tag">
    <vt:lpwstr>10, 3, 0, 2</vt:lpwstr>
  </property>
  <property fmtid="{D5CDD505-2E9C-101B-9397-08002B2CF9AE}" pid="11" name="MediaServiceImageTags">
    <vt:lpwstr/>
  </property>
</Properties>
</file>