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 id="2147483754" r:id="rId5"/>
    <p:sldMasterId id="2147483764" r:id="rId6"/>
  </p:sldMasterIdLst>
  <p:notesMasterIdLst>
    <p:notesMasterId r:id="rId19"/>
  </p:notesMasterIdLst>
  <p:handoutMasterIdLst>
    <p:handoutMasterId r:id="rId20"/>
  </p:handoutMasterIdLst>
  <p:sldIdLst>
    <p:sldId id="2134806630" r:id="rId7"/>
    <p:sldId id="2134806623" r:id="rId8"/>
    <p:sldId id="618" r:id="rId9"/>
    <p:sldId id="619" r:id="rId10"/>
    <p:sldId id="2134806624" r:id="rId11"/>
    <p:sldId id="2134806629" r:id="rId12"/>
    <p:sldId id="2134806625" r:id="rId13"/>
    <p:sldId id="2134806618" r:id="rId14"/>
    <p:sldId id="2134806628" r:id="rId15"/>
    <p:sldId id="2134806622" r:id="rId16"/>
    <p:sldId id="2134806627" r:id="rId17"/>
    <p:sldId id="2134806631" r:id="rId18"/>
  </p:sldIdLst>
  <p:sldSz cx="9144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2DB309-78EF-3B37-3649-8FC37DC80E21}" name="RANTE,Maridel" initials="RA" userId="S::maridel.rante@education.gov.au::9abe3826-b3c0-4c86-b6e0-81fc38440bb9" providerId="AD"/>
  <p188:author id="{05E6389A-7402-D2F4-32B5-498BE039A2D8}" name="MAZZOLA,Claudio" initials="MA" userId="S::claudio.mazzola@education.gov.au::eb978bb0-feac-4097-a46a-9141e5288478" providerId="AD"/>
  <p188:author id="{0EAF0DC6-6D27-2FD2-B6E5-055CBF5C2D77}" name="WALKER,Joanna" initials="JW" userId="S::Joanna.Walker@education.gov.au::f8261f6b-d5fc-49bd-9c09-c724fbc78e49" providerId="AD"/>
  <p188:author id="{22F774E6-B5BE-94D7-9B50-4482D5B11D1F}" name="WALKER,Joanna" initials="WA" userId="S::joanna.walker@education.gov.au::f8261f6b-d5fc-49bd-9c09-c724fbc78e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E1"/>
    <a:srgbClr val="FFF0C1"/>
    <a:srgbClr val="FFEEB7"/>
    <a:srgbClr val="002D3F"/>
    <a:srgbClr val="69BD41"/>
    <a:srgbClr val="81CFA6"/>
    <a:srgbClr val="AB3F98"/>
    <a:srgbClr val="9D99A9"/>
    <a:srgbClr val="64BB56"/>
    <a:srgbClr val="4047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6E844-83CF-4B11-8603-FBA26B1A87B1}" v="3" dt="2025-07-03T23:24:19.267"/>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2" autoAdjust="0"/>
    <p:restoredTop sz="66463" autoAdjust="0"/>
  </p:normalViewPr>
  <p:slideViewPr>
    <p:cSldViewPr>
      <p:cViewPr varScale="1">
        <p:scale>
          <a:sx n="89" d="100"/>
          <a:sy n="89" d="100"/>
        </p:scale>
        <p:origin x="2064" y="84"/>
      </p:cViewPr>
      <p:guideLst>
        <p:guide orient="horz" pos="1622"/>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306197-B16C-4167-B4A2-43E65F1E5A01}" type="datetimeFigureOut">
              <a:rPr lang="en-US" smtClean="0"/>
              <a:t>7/4/2025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B857B0-241B-4F33-A6B9-B9EFF8928931}" type="slidenum">
              <a:rPr lang="en-US" smtClean="0"/>
              <a:t>‹#›</a:t>
            </a:fld>
            <a:endParaRPr lang="en-US"/>
          </a:p>
        </p:txBody>
      </p:sp>
    </p:spTree>
    <p:extLst>
      <p:ext uri="{BB962C8B-B14F-4D97-AF65-F5344CB8AC3E}">
        <p14:creationId xmlns:p14="http://schemas.microsoft.com/office/powerpoint/2010/main" val="988907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78F842-560F-42A5-A306-F766D7D6B80D}" type="datetimeFigureOut">
              <a:rPr lang="en-AU" smtClean="0"/>
              <a:t>4/07/2025</a:t>
            </a:fld>
            <a:endParaRPr lang="en-AU"/>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4270116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3D473-3E72-74E5-5397-F2FAE4DF44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2BFA0-BEDE-0827-376B-20195E286A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5D90BD-C124-9E89-9553-75F857A5E88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7A83666-448E-4B23-A52B-E8AA388DE7C5}"/>
              </a:ext>
            </a:extLst>
          </p:cNvPr>
          <p:cNvSpPr>
            <a:spLocks noGrp="1"/>
          </p:cNvSpPr>
          <p:nvPr>
            <p:ph type="sldNum" sz="quarter" idx="5"/>
          </p:nvPr>
        </p:nvSpPr>
        <p:spPr/>
        <p:txBody>
          <a:bodyPr/>
          <a:lstStyle/>
          <a:p>
            <a:fld id="{3BD3FCEB-6CB7-4478-9568-E9785AFEA658}" type="slidenum">
              <a:rPr lang="en-AU" smtClean="0"/>
              <a:t>10</a:t>
            </a:fld>
            <a:endParaRPr lang="en-AU"/>
          </a:p>
        </p:txBody>
      </p:sp>
    </p:spTree>
    <p:extLst>
      <p:ext uri="{BB962C8B-B14F-4D97-AF65-F5344CB8AC3E}">
        <p14:creationId xmlns:p14="http://schemas.microsoft.com/office/powerpoint/2010/main" val="1239706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87B48-526D-8E48-C22B-479602E99A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2B494B-ED86-CA2D-ACA6-67475DFBF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537E0F-DD79-ECD1-9839-5517D780F90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B4A2F8F-87CD-6774-BB40-067D5685E438}"/>
              </a:ext>
            </a:extLst>
          </p:cNvPr>
          <p:cNvSpPr>
            <a:spLocks noGrp="1"/>
          </p:cNvSpPr>
          <p:nvPr>
            <p:ph type="sldNum" sz="quarter" idx="5"/>
          </p:nvPr>
        </p:nvSpPr>
        <p:spPr/>
        <p:txBody>
          <a:bodyPr/>
          <a:lstStyle/>
          <a:p>
            <a:fld id="{3BD3FCEB-6CB7-4478-9568-E9785AFEA658}" type="slidenum">
              <a:rPr lang="en-AU" smtClean="0"/>
              <a:t>11</a:t>
            </a:fld>
            <a:endParaRPr lang="en-AU"/>
          </a:p>
        </p:txBody>
      </p:sp>
    </p:spTree>
    <p:extLst>
      <p:ext uri="{BB962C8B-B14F-4D97-AF65-F5344CB8AC3E}">
        <p14:creationId xmlns:p14="http://schemas.microsoft.com/office/powerpoint/2010/main" val="2427342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12</a:t>
            </a:fld>
            <a:endParaRPr lang="en-AU"/>
          </a:p>
        </p:txBody>
      </p:sp>
    </p:spTree>
    <p:extLst>
      <p:ext uri="{BB962C8B-B14F-4D97-AF65-F5344CB8AC3E}">
        <p14:creationId xmlns:p14="http://schemas.microsoft.com/office/powerpoint/2010/main" val="914711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3635343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1161466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303957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96ECC-5B94-284F-6C63-6745977268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B8B0C-598C-3CF1-8F80-354ADAAE1A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E48FAB-27EE-08E6-ABAA-FAAFD9B61B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1D568A-4CD2-5DC0-9846-38848EAF598F}"/>
              </a:ext>
            </a:extLst>
          </p:cNvPr>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3160041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F220D-F892-36A5-F52E-EB24040616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517D74-168B-D37A-00E9-334BA677DF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523C9A-C51D-1A01-798A-8C0C895A91E2}"/>
              </a:ext>
            </a:extLst>
          </p:cNvPr>
          <p:cNvSpPr>
            <a:spLocks noGrp="1"/>
          </p:cNvSpPr>
          <p:nvPr>
            <p:ph type="body" idx="1"/>
          </p:nvPr>
        </p:nvSpPr>
        <p:spPr/>
        <p:txBody>
          <a:bodyPr/>
          <a:lstStyle/>
          <a:p>
            <a:pPr marL="171450" indent="-171450">
              <a:buFont typeface="Arial"/>
              <a:buChar char="•"/>
            </a:pPr>
            <a:endParaRPr lang="en-AU" dirty="0"/>
          </a:p>
        </p:txBody>
      </p:sp>
      <p:sp>
        <p:nvSpPr>
          <p:cNvPr id="4" name="Slide Number Placeholder 3">
            <a:extLst>
              <a:ext uri="{FF2B5EF4-FFF2-40B4-BE49-F238E27FC236}">
                <a16:creationId xmlns:a16="http://schemas.microsoft.com/office/drawing/2014/main" id="{456A636F-8D51-E940-89ED-937D0DA31043}"/>
              </a:ext>
            </a:extLst>
          </p:cNvPr>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2977502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20627-BAFC-FDDF-183D-1113735E48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B6A32F-5249-FA1D-B2E1-0DD2D33E9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57C322-B02A-37B7-A3D8-8D14B5ECDE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F4915F-79E9-4D0E-6911-64AD49DD9B0D}"/>
              </a:ext>
            </a:extLst>
          </p:cNvPr>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3062537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4178424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2124349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vy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5E4690-22CB-4354-B24C-6E0E9AC55A78}"/>
              </a:ext>
            </a:extLst>
          </p:cNvPr>
          <p:cNvSpPr>
            <a:spLocks noGrp="1"/>
          </p:cNvSpPr>
          <p:nvPr>
            <p:ph type="sldNum" sz="quarter" idx="12"/>
          </p:nvPr>
        </p:nvSpPr>
        <p:spPr/>
        <p:txBody>
          <a:bodyPr/>
          <a:lstStyle>
            <a:lvl1pPr>
              <a:defRPr>
                <a:solidFill>
                  <a:schemeClr val="tx2"/>
                </a:solidFill>
              </a:defRPr>
            </a:lvl1pPr>
          </a:lstStyle>
          <a:p>
            <a:fld id="{587702D9-62F4-4DAB-B7F1-D3C48808CBB7}" type="slidenum">
              <a:rPr lang="en-AU" smtClean="0"/>
              <a:pPr/>
              <a:t>‹#›</a:t>
            </a:fld>
            <a:endParaRPr lang="en-AU" dirty="0"/>
          </a:p>
        </p:txBody>
      </p:sp>
      <p:sp>
        <p:nvSpPr>
          <p:cNvPr id="7" name="Title 1">
            <a:extLst>
              <a:ext uri="{FF2B5EF4-FFF2-40B4-BE49-F238E27FC236}">
                <a16:creationId xmlns:a16="http://schemas.microsoft.com/office/drawing/2014/main" id="{FEBCF049-541D-443E-AB82-EF149303E45C}"/>
              </a:ext>
            </a:extLst>
          </p:cNvPr>
          <p:cNvSpPr>
            <a:spLocks noGrp="1"/>
          </p:cNvSpPr>
          <p:nvPr>
            <p:ph type="ctrTitle" hasCustomPrompt="1"/>
          </p:nvPr>
        </p:nvSpPr>
        <p:spPr>
          <a:xfrm>
            <a:off x="611560" y="2044800"/>
            <a:ext cx="6858000" cy="457323"/>
          </a:xfrm>
        </p:spPr>
        <p:txBody>
          <a:bodyPr lIns="0" tIns="0" rIns="0" bIns="0" anchor="t" anchorCtr="0">
            <a:noAutofit/>
          </a:bodyPr>
          <a:lstStyle>
            <a:lvl1pPr algn="l">
              <a:defRPr sz="2500" b="1">
                <a:solidFill>
                  <a:schemeClr val="bg1"/>
                </a:solidFill>
                <a:latin typeface="+mn-lt"/>
              </a:defRPr>
            </a:lvl1pPr>
          </a:lstStyle>
          <a:p>
            <a:r>
              <a:rPr lang="en-US" dirty="0"/>
              <a:t>Title of the presentation</a:t>
            </a:r>
          </a:p>
        </p:txBody>
      </p:sp>
      <p:sp>
        <p:nvSpPr>
          <p:cNvPr id="8" name="Subtitle 2">
            <a:extLst>
              <a:ext uri="{FF2B5EF4-FFF2-40B4-BE49-F238E27FC236}">
                <a16:creationId xmlns:a16="http://schemas.microsoft.com/office/drawing/2014/main" id="{EC26A89C-DE69-464C-8DF3-4EC31485F6D6}"/>
              </a:ext>
            </a:extLst>
          </p:cNvPr>
          <p:cNvSpPr>
            <a:spLocks noGrp="1"/>
          </p:cNvSpPr>
          <p:nvPr>
            <p:ph type="subTitle" idx="1" hasCustomPrompt="1"/>
          </p:nvPr>
        </p:nvSpPr>
        <p:spPr>
          <a:xfrm>
            <a:off x="611560" y="2574000"/>
            <a:ext cx="6858000" cy="432179"/>
          </a:xfrm>
          <a:prstGeom prst="rect">
            <a:avLst/>
          </a:prstGeom>
        </p:spPr>
        <p:txBody>
          <a:bodyPr lIns="0" tIns="0" rIns="0" bIns="0">
            <a:noAutofit/>
          </a:bodyPr>
          <a:lstStyle>
            <a:lvl1pPr marL="0" indent="0" algn="l">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dirty="0">
                <a:solidFill>
                  <a:schemeClr val="bg2"/>
                </a:solidFill>
              </a:rPr>
              <a:t>Subtitle style  |  et </a:t>
            </a:r>
            <a:r>
              <a:rPr lang="en-AU" b="1" dirty="0" err="1">
                <a:solidFill>
                  <a:schemeClr val="bg2"/>
                </a:solidFill>
              </a:rPr>
              <a:t>milliaea</a:t>
            </a:r>
            <a:r>
              <a:rPr lang="en-AU" b="1" dirty="0">
                <a:solidFill>
                  <a:schemeClr val="bg2"/>
                </a:solidFill>
              </a:rPr>
              <a:t> </a:t>
            </a:r>
            <a:r>
              <a:rPr lang="en-AU" b="1" dirty="0" err="1">
                <a:solidFill>
                  <a:schemeClr val="bg2"/>
                </a:solidFill>
              </a:rPr>
              <a:t>doluptatur</a:t>
            </a:r>
            <a:r>
              <a:rPr lang="en-AU" b="1" dirty="0">
                <a:solidFill>
                  <a:schemeClr val="bg2"/>
                </a:solidFill>
              </a:rPr>
              <a:t>  |  as </a:t>
            </a:r>
            <a:r>
              <a:rPr lang="en-AU" b="1" dirty="0" err="1">
                <a:solidFill>
                  <a:schemeClr val="bg2"/>
                </a:solidFill>
              </a:rPr>
              <a:t>molupti</a:t>
            </a:r>
            <a:r>
              <a:rPr lang="en-AU" b="1" dirty="0">
                <a:solidFill>
                  <a:schemeClr val="bg2"/>
                </a:solidFill>
              </a:rPr>
              <a:t> </a:t>
            </a:r>
            <a:r>
              <a:rPr lang="en-AU" b="1" dirty="0" err="1">
                <a:solidFill>
                  <a:schemeClr val="bg2"/>
                </a:solidFill>
              </a:rPr>
              <a:t>oribus</a:t>
            </a:r>
            <a:endParaRPr lang="en-AU" b="1" dirty="0">
              <a:solidFill>
                <a:schemeClr val="bg2"/>
              </a:solidFill>
            </a:endParaRPr>
          </a:p>
        </p:txBody>
      </p:sp>
      <p:pic>
        <p:nvPicPr>
          <p:cNvPr id="9" name="Picture 8" descr="Australian Government Department of Education">
            <a:extLst>
              <a:ext uri="{FF2B5EF4-FFF2-40B4-BE49-F238E27FC236}">
                <a16:creationId xmlns:a16="http://schemas.microsoft.com/office/drawing/2014/main" id="{E97BFCEE-A38B-402F-BE58-6DF6764F8F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995" y="554850"/>
            <a:ext cx="2273813" cy="579121"/>
          </a:xfrm>
          <a:prstGeom prst="rect">
            <a:avLst/>
          </a:prstGeom>
        </p:spPr>
      </p:pic>
    </p:spTree>
    <p:extLst>
      <p:ext uri="{BB962C8B-B14F-4D97-AF65-F5344CB8AC3E}">
        <p14:creationId xmlns:p14="http://schemas.microsoft.com/office/powerpoint/2010/main" val="370341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3032B6-C272-4E7B-9CF4-AAF98D6447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675547"/>
            <a:ext cx="857442" cy="1473192"/>
          </a:xfrm>
          <a:prstGeom prst="rect">
            <a:avLst/>
          </a:prstGeom>
        </p:spPr>
      </p:pic>
      <p:pic>
        <p:nvPicPr>
          <p:cNvPr id="6" name="Picture 5" descr="A picture containing clipart&#10;&#10;Description automatically generated">
            <a:extLst>
              <a:ext uri="{FF2B5EF4-FFF2-40B4-BE49-F238E27FC236}">
                <a16:creationId xmlns:a16="http://schemas.microsoft.com/office/drawing/2014/main" id="{8886C2C8-6183-4CAA-A582-2F4876375A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95951" y="-1"/>
            <a:ext cx="748048" cy="1129499"/>
          </a:xfrm>
          <a:prstGeom prst="rect">
            <a:avLst/>
          </a:prstGeom>
        </p:spPr>
      </p:pic>
      <p:sp>
        <p:nvSpPr>
          <p:cNvPr id="7" name="Title 1">
            <a:extLst>
              <a:ext uri="{FF2B5EF4-FFF2-40B4-BE49-F238E27FC236}">
                <a16:creationId xmlns:a16="http://schemas.microsoft.com/office/drawing/2014/main" id="{E40A3A39-2801-4E6A-B87E-822FA5273382}"/>
              </a:ext>
            </a:extLst>
          </p:cNvPr>
          <p:cNvSpPr>
            <a:spLocks noGrp="1"/>
          </p:cNvSpPr>
          <p:nvPr>
            <p:ph type="title"/>
          </p:nvPr>
        </p:nvSpPr>
        <p:spPr>
          <a:xfrm>
            <a:off x="457200" y="206169"/>
            <a:ext cx="8229600" cy="858044"/>
          </a:xfrm>
        </p:spPr>
        <p:txBody>
          <a:bodyPr/>
          <a:lstStyle/>
          <a:p>
            <a:r>
              <a:rPr lang="en-US"/>
              <a:t>Click to edit Master title style</a:t>
            </a:r>
            <a:endParaRPr lang="en-AU"/>
          </a:p>
        </p:txBody>
      </p:sp>
      <p:sp>
        <p:nvSpPr>
          <p:cNvPr id="9" name="Content Placeholder 2">
            <a:extLst>
              <a:ext uri="{FF2B5EF4-FFF2-40B4-BE49-F238E27FC236}">
                <a16:creationId xmlns:a16="http://schemas.microsoft.com/office/drawing/2014/main" id="{8665D701-AC35-460C-8334-A27627F48751}"/>
              </a:ext>
            </a:extLst>
          </p:cNvPr>
          <p:cNvSpPr>
            <a:spLocks noGrp="1"/>
          </p:cNvSpPr>
          <p:nvPr>
            <p:ph idx="1"/>
          </p:nvPr>
        </p:nvSpPr>
        <p:spPr>
          <a:xfrm>
            <a:off x="457200" y="1201262"/>
            <a:ext cx="8229600" cy="37408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60770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cean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5E4690-22CB-4354-B24C-6E0E9AC55A78}"/>
              </a:ext>
            </a:extLst>
          </p:cNvPr>
          <p:cNvSpPr>
            <a:spLocks noGrp="1"/>
          </p:cNvSpPr>
          <p:nvPr>
            <p:ph type="sldNum" sz="quarter" idx="12"/>
          </p:nvPr>
        </p:nvSpPr>
        <p:spPr/>
        <p:txBody>
          <a:bodyPr/>
          <a:lstStyle>
            <a:lvl1pPr>
              <a:defRPr>
                <a:solidFill>
                  <a:schemeClr val="bg2"/>
                </a:solidFill>
              </a:defRPr>
            </a:lvl1pPr>
          </a:lstStyle>
          <a:p>
            <a:fld id="{587702D9-62F4-4DAB-B7F1-D3C48808CBB7}" type="slidenum">
              <a:rPr lang="en-AU" smtClean="0"/>
              <a:pPr/>
              <a:t>‹#›</a:t>
            </a:fld>
            <a:endParaRPr lang="en-AU" dirty="0"/>
          </a:p>
        </p:txBody>
      </p:sp>
      <p:sp>
        <p:nvSpPr>
          <p:cNvPr id="7" name="Title 1">
            <a:extLst>
              <a:ext uri="{FF2B5EF4-FFF2-40B4-BE49-F238E27FC236}">
                <a16:creationId xmlns:a16="http://schemas.microsoft.com/office/drawing/2014/main" id="{FEBCF049-541D-443E-AB82-EF149303E45C}"/>
              </a:ext>
            </a:extLst>
          </p:cNvPr>
          <p:cNvSpPr>
            <a:spLocks noGrp="1"/>
          </p:cNvSpPr>
          <p:nvPr>
            <p:ph type="ctrTitle" hasCustomPrompt="1"/>
          </p:nvPr>
        </p:nvSpPr>
        <p:spPr>
          <a:xfrm>
            <a:off x="611560" y="2044800"/>
            <a:ext cx="6858000" cy="457323"/>
          </a:xfrm>
        </p:spPr>
        <p:txBody>
          <a:bodyPr lIns="0" tIns="0" rIns="0" bIns="0" anchor="t" anchorCtr="0">
            <a:noAutofit/>
          </a:bodyPr>
          <a:lstStyle>
            <a:lvl1pPr algn="l">
              <a:defRPr sz="2500" b="1">
                <a:solidFill>
                  <a:schemeClr val="bg1"/>
                </a:solidFill>
                <a:latin typeface="+mn-lt"/>
              </a:defRPr>
            </a:lvl1pPr>
          </a:lstStyle>
          <a:p>
            <a:r>
              <a:rPr lang="en-US" dirty="0"/>
              <a:t>Title of the presentation</a:t>
            </a:r>
          </a:p>
        </p:txBody>
      </p:sp>
      <p:sp>
        <p:nvSpPr>
          <p:cNvPr id="8" name="Subtitle 2">
            <a:extLst>
              <a:ext uri="{FF2B5EF4-FFF2-40B4-BE49-F238E27FC236}">
                <a16:creationId xmlns:a16="http://schemas.microsoft.com/office/drawing/2014/main" id="{EC26A89C-DE69-464C-8DF3-4EC31485F6D6}"/>
              </a:ext>
            </a:extLst>
          </p:cNvPr>
          <p:cNvSpPr>
            <a:spLocks noGrp="1"/>
          </p:cNvSpPr>
          <p:nvPr>
            <p:ph type="subTitle" idx="1" hasCustomPrompt="1"/>
          </p:nvPr>
        </p:nvSpPr>
        <p:spPr>
          <a:xfrm>
            <a:off x="611560" y="2574000"/>
            <a:ext cx="6858000" cy="432179"/>
          </a:xfrm>
          <a:prstGeom prst="rect">
            <a:avLst/>
          </a:prstGeom>
        </p:spPr>
        <p:txBody>
          <a:bodyPr lIns="0" tIns="0" rIns="0" bIns="0">
            <a:noAutofit/>
          </a:bodyPr>
          <a:lstStyle>
            <a:lvl1pPr marL="0" indent="0" algn="l">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dirty="0">
                <a:solidFill>
                  <a:schemeClr val="bg2"/>
                </a:solidFill>
              </a:rPr>
              <a:t>Subtitle style  |  et </a:t>
            </a:r>
            <a:r>
              <a:rPr lang="en-AU" b="1" dirty="0" err="1">
                <a:solidFill>
                  <a:schemeClr val="bg2"/>
                </a:solidFill>
              </a:rPr>
              <a:t>milliaea</a:t>
            </a:r>
            <a:r>
              <a:rPr lang="en-AU" b="1" dirty="0">
                <a:solidFill>
                  <a:schemeClr val="bg2"/>
                </a:solidFill>
              </a:rPr>
              <a:t> </a:t>
            </a:r>
            <a:r>
              <a:rPr lang="en-AU" b="1" dirty="0" err="1">
                <a:solidFill>
                  <a:schemeClr val="bg2"/>
                </a:solidFill>
              </a:rPr>
              <a:t>doluptatur</a:t>
            </a:r>
            <a:r>
              <a:rPr lang="en-AU" b="1" dirty="0">
                <a:solidFill>
                  <a:schemeClr val="bg2"/>
                </a:solidFill>
              </a:rPr>
              <a:t>  |  as </a:t>
            </a:r>
            <a:r>
              <a:rPr lang="en-AU" b="1" dirty="0" err="1">
                <a:solidFill>
                  <a:schemeClr val="bg2"/>
                </a:solidFill>
              </a:rPr>
              <a:t>molupti</a:t>
            </a:r>
            <a:r>
              <a:rPr lang="en-AU" b="1" dirty="0">
                <a:solidFill>
                  <a:schemeClr val="bg2"/>
                </a:solidFill>
              </a:rPr>
              <a:t> </a:t>
            </a:r>
            <a:r>
              <a:rPr lang="en-AU" b="1" dirty="0" err="1">
                <a:solidFill>
                  <a:schemeClr val="bg2"/>
                </a:solidFill>
              </a:rPr>
              <a:t>oribus</a:t>
            </a:r>
            <a:endParaRPr lang="en-AU" b="1" dirty="0">
              <a:solidFill>
                <a:schemeClr val="bg2"/>
              </a:solidFill>
            </a:endParaRPr>
          </a:p>
        </p:txBody>
      </p:sp>
      <p:pic>
        <p:nvPicPr>
          <p:cNvPr id="9" name="Picture 8" descr="Australian Government Department of Education">
            <a:extLst>
              <a:ext uri="{FF2B5EF4-FFF2-40B4-BE49-F238E27FC236}">
                <a16:creationId xmlns:a16="http://schemas.microsoft.com/office/drawing/2014/main" id="{E97BFCEE-A38B-402F-BE58-6DF6764F8F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995" y="554850"/>
            <a:ext cx="2273813" cy="579121"/>
          </a:xfrm>
          <a:prstGeom prst="rect">
            <a:avLst/>
          </a:prstGeom>
        </p:spPr>
      </p:pic>
    </p:spTree>
    <p:extLst>
      <p:ext uri="{BB962C8B-B14F-4D97-AF65-F5344CB8AC3E}">
        <p14:creationId xmlns:p14="http://schemas.microsoft.com/office/powerpoint/2010/main" val="1783134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cean - Ocean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6E6477-4C00-4F64-B8D5-5230D75A43DB}"/>
              </a:ext>
            </a:extLst>
          </p:cNvPr>
          <p:cNvSpPr>
            <a:spLocks noGrp="1"/>
          </p:cNvSpPr>
          <p:nvPr>
            <p:ph type="sldNum" sz="quarter" idx="12"/>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dirty="0"/>
          </a:p>
        </p:txBody>
      </p:sp>
      <p:sp>
        <p:nvSpPr>
          <p:cNvPr id="7" name="Title 1">
            <a:extLst>
              <a:ext uri="{FF2B5EF4-FFF2-40B4-BE49-F238E27FC236}">
                <a16:creationId xmlns:a16="http://schemas.microsoft.com/office/drawing/2014/main" id="{B240C2E0-57FA-4D02-94C1-20AA5A66AA52}"/>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dirty="0"/>
              <a:t>Click to edit Master title style</a:t>
            </a:r>
            <a:endParaRPr lang="en-AU" dirty="0"/>
          </a:p>
        </p:txBody>
      </p:sp>
      <p:sp>
        <p:nvSpPr>
          <p:cNvPr id="8" name="Content Placeholder 2">
            <a:extLst>
              <a:ext uri="{FF2B5EF4-FFF2-40B4-BE49-F238E27FC236}">
                <a16:creationId xmlns:a16="http://schemas.microsoft.com/office/drawing/2014/main" id="{5EA47481-84B0-4724-B121-B3A1F18BBF5A}"/>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340985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cean - Ocean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FCF09B-97E8-48B0-A27A-EC7B372D34CE}"/>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dirty="0"/>
          </a:p>
        </p:txBody>
      </p:sp>
      <p:sp>
        <p:nvSpPr>
          <p:cNvPr id="4" name="Title 1">
            <a:extLst>
              <a:ext uri="{FF2B5EF4-FFF2-40B4-BE49-F238E27FC236}">
                <a16:creationId xmlns:a16="http://schemas.microsoft.com/office/drawing/2014/main" id="{61F5597B-944B-4F60-A24C-0A03B82295FE}"/>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dirty="0"/>
              <a:t>Click to edit Master title style</a:t>
            </a:r>
            <a:endParaRPr lang="en-AU" dirty="0"/>
          </a:p>
        </p:txBody>
      </p:sp>
      <p:sp>
        <p:nvSpPr>
          <p:cNvPr id="5" name="Content Placeholder 2">
            <a:extLst>
              <a:ext uri="{FF2B5EF4-FFF2-40B4-BE49-F238E27FC236}">
                <a16:creationId xmlns:a16="http://schemas.microsoft.com/office/drawing/2014/main" id="{E653416D-3D89-442C-984D-436417B0200A}"/>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459864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cean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7655BA-16CF-42D6-8E9D-077B03CAD089}"/>
              </a:ext>
            </a:extLst>
          </p:cNvPr>
          <p:cNvSpPr>
            <a:spLocks noGrp="1"/>
          </p:cNvSpPr>
          <p:nvPr>
            <p:ph type="sldNum" sz="quarter" idx="10"/>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dirty="0"/>
          </a:p>
        </p:txBody>
      </p:sp>
      <p:sp>
        <p:nvSpPr>
          <p:cNvPr id="4" name="Title 1">
            <a:extLst>
              <a:ext uri="{FF2B5EF4-FFF2-40B4-BE49-F238E27FC236}">
                <a16:creationId xmlns:a16="http://schemas.microsoft.com/office/drawing/2014/main" id="{0E87BD0B-3A52-4549-9948-AE0A15F2D907}"/>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dirty="0"/>
              <a:t>Click to edit Master title style</a:t>
            </a:r>
            <a:endParaRPr lang="en-AU" dirty="0"/>
          </a:p>
        </p:txBody>
      </p:sp>
      <p:sp>
        <p:nvSpPr>
          <p:cNvPr id="5" name="Content Placeholder 2">
            <a:extLst>
              <a:ext uri="{FF2B5EF4-FFF2-40B4-BE49-F238E27FC236}">
                <a16:creationId xmlns:a16="http://schemas.microsoft.com/office/drawing/2014/main" id="{50F9B2E6-8FC7-43E1-833B-406A1F720607}"/>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66920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cean -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1E4AB9-9C94-4BE0-997E-1964771BA02B}"/>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dirty="0"/>
          </a:p>
        </p:txBody>
      </p:sp>
      <p:sp>
        <p:nvSpPr>
          <p:cNvPr id="4" name="Title 1">
            <a:extLst>
              <a:ext uri="{FF2B5EF4-FFF2-40B4-BE49-F238E27FC236}">
                <a16:creationId xmlns:a16="http://schemas.microsoft.com/office/drawing/2014/main" id="{BE5821A8-7506-48C5-865B-ED3795481CD8}"/>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dirty="0"/>
              <a:t>Click to edit Master title style</a:t>
            </a:r>
            <a:endParaRPr lang="en-AU" dirty="0"/>
          </a:p>
        </p:txBody>
      </p:sp>
      <p:sp>
        <p:nvSpPr>
          <p:cNvPr id="5" name="Content Placeholder 2">
            <a:extLst>
              <a:ext uri="{FF2B5EF4-FFF2-40B4-BE49-F238E27FC236}">
                <a16:creationId xmlns:a16="http://schemas.microsoft.com/office/drawing/2014/main" id="{14337580-D987-49CA-AC72-E6FC516F0CE9}"/>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17663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cean - Ocean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74D1DC-2E4C-4217-A443-7BDA4242D31F}"/>
              </a:ext>
            </a:extLst>
          </p:cNvPr>
          <p:cNvSpPr>
            <a:spLocks noGrp="1"/>
          </p:cNvSpPr>
          <p:nvPr>
            <p:ph type="sldNum" sz="quarter" idx="10"/>
          </p:nvPr>
        </p:nvSpPr>
        <p:spPr>
          <a:xfrm>
            <a:off x="8604448" y="144000"/>
            <a:ext cx="400952" cy="273050"/>
          </a:xfrm>
        </p:spPr>
        <p:txBody>
          <a:bodyPr/>
          <a:lstStyle>
            <a:lvl1pPr>
              <a:defRPr>
                <a:solidFill>
                  <a:schemeClr val="bg2"/>
                </a:solidFill>
              </a:defRPr>
            </a:lvl1pPr>
          </a:lstStyle>
          <a:p>
            <a:fld id="{587702D9-62F4-4DAB-B7F1-D3C48808CBB7}" type="slidenum">
              <a:rPr lang="en-AU" smtClean="0"/>
              <a:pPr/>
              <a:t>‹#›</a:t>
            </a:fld>
            <a:endParaRPr lang="en-AU" dirty="0"/>
          </a:p>
        </p:txBody>
      </p:sp>
      <p:sp>
        <p:nvSpPr>
          <p:cNvPr id="4" name="Title 1">
            <a:extLst>
              <a:ext uri="{FF2B5EF4-FFF2-40B4-BE49-F238E27FC236}">
                <a16:creationId xmlns:a16="http://schemas.microsoft.com/office/drawing/2014/main" id="{F8E617EB-42F4-48CD-9DAC-E0ECDE197DF5}"/>
              </a:ext>
            </a:extLst>
          </p:cNvPr>
          <p:cNvSpPr>
            <a:spLocks noGrp="1"/>
          </p:cNvSpPr>
          <p:nvPr>
            <p:ph type="title"/>
          </p:nvPr>
        </p:nvSpPr>
        <p:spPr>
          <a:xfrm>
            <a:off x="457200" y="349200"/>
            <a:ext cx="6364188" cy="993775"/>
          </a:xfrm>
        </p:spPr>
        <p:txBody>
          <a:bodyPr>
            <a:noAutofit/>
          </a:bodyPr>
          <a:lstStyle>
            <a:lvl1pPr>
              <a:defRPr>
                <a:solidFill>
                  <a:schemeClr val="bg1"/>
                </a:solidFill>
              </a:defRPr>
            </a:lvl1pPr>
          </a:lstStyle>
          <a:p>
            <a:r>
              <a:rPr lang="en-US" dirty="0"/>
              <a:t>Click to edit Master title style</a:t>
            </a:r>
            <a:endParaRPr lang="en-AU" dirty="0"/>
          </a:p>
        </p:txBody>
      </p:sp>
      <p:sp>
        <p:nvSpPr>
          <p:cNvPr id="5" name="Content Placeholder 2">
            <a:extLst>
              <a:ext uri="{FF2B5EF4-FFF2-40B4-BE49-F238E27FC236}">
                <a16:creationId xmlns:a16="http://schemas.microsoft.com/office/drawing/2014/main" id="{E3F2FED7-9883-4224-A158-8DC59D9E04E7}"/>
              </a:ext>
            </a:extLst>
          </p:cNvPr>
          <p:cNvSpPr>
            <a:spLocks noGrp="1"/>
          </p:cNvSpPr>
          <p:nvPr>
            <p:ph idx="1" hasCustomPrompt="1"/>
          </p:nvPr>
        </p:nvSpPr>
        <p:spPr>
          <a:xfrm>
            <a:off x="457200" y="1710000"/>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3970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cean - Ocean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4A7493-4A2B-4519-A66C-2709A2D39F7B}"/>
              </a:ext>
            </a:extLst>
          </p:cNvPr>
          <p:cNvSpPr>
            <a:spLocks noGrp="1"/>
          </p:cNvSpPr>
          <p:nvPr>
            <p:ph type="sldNum" sz="quarter" idx="10"/>
          </p:nvPr>
        </p:nvSpPr>
        <p:spPr/>
        <p:txBody>
          <a:bodyPr/>
          <a:lstStyle>
            <a:lvl1pPr>
              <a:defRPr>
                <a:solidFill>
                  <a:schemeClr val="bg1"/>
                </a:solidFill>
              </a:defRPr>
            </a:lvl1pPr>
          </a:lstStyle>
          <a:p>
            <a:fld id="{587702D9-62F4-4DAB-B7F1-D3C48808CBB7}" type="slidenum">
              <a:rPr lang="en-AU" smtClean="0"/>
              <a:pPr/>
              <a:t>‹#›</a:t>
            </a:fld>
            <a:endParaRPr lang="en-AU" dirty="0"/>
          </a:p>
        </p:txBody>
      </p:sp>
      <p:sp>
        <p:nvSpPr>
          <p:cNvPr id="4" name="Title 1">
            <a:extLst>
              <a:ext uri="{FF2B5EF4-FFF2-40B4-BE49-F238E27FC236}">
                <a16:creationId xmlns:a16="http://schemas.microsoft.com/office/drawing/2014/main" id="{93049262-2E57-42BE-94AC-4B02A1FB6915}"/>
              </a:ext>
            </a:extLst>
          </p:cNvPr>
          <p:cNvSpPr>
            <a:spLocks noGrp="1"/>
          </p:cNvSpPr>
          <p:nvPr>
            <p:ph type="title"/>
          </p:nvPr>
        </p:nvSpPr>
        <p:spPr>
          <a:xfrm>
            <a:off x="457200" y="349200"/>
            <a:ext cx="6364188" cy="993775"/>
          </a:xfrm>
        </p:spPr>
        <p:txBody>
          <a:bodyPr>
            <a:noAutofit/>
          </a:bodyPr>
          <a:lstStyle>
            <a:lvl1pPr>
              <a:defRPr>
                <a:solidFill>
                  <a:schemeClr val="bg1"/>
                </a:solidFill>
              </a:defRPr>
            </a:lvl1pPr>
          </a:lstStyle>
          <a:p>
            <a:r>
              <a:rPr lang="en-US" dirty="0"/>
              <a:t>Click to edit Master title style</a:t>
            </a:r>
            <a:endParaRPr lang="en-AU" dirty="0"/>
          </a:p>
        </p:txBody>
      </p:sp>
      <p:sp>
        <p:nvSpPr>
          <p:cNvPr id="5" name="Content Placeholder 2">
            <a:extLst>
              <a:ext uri="{FF2B5EF4-FFF2-40B4-BE49-F238E27FC236}">
                <a16:creationId xmlns:a16="http://schemas.microsoft.com/office/drawing/2014/main" id="{2D611E7C-65A9-4924-BC87-EE538462D848}"/>
              </a:ext>
            </a:extLst>
          </p:cNvPr>
          <p:cNvSpPr>
            <a:spLocks noGrp="1"/>
          </p:cNvSpPr>
          <p:nvPr>
            <p:ph idx="1" hasCustomPrompt="1"/>
          </p:nvPr>
        </p:nvSpPr>
        <p:spPr>
          <a:xfrm>
            <a:off x="457200" y="1710000"/>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180190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cean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BE7935-97A5-4E54-BF9D-E3E025DF5A0A}"/>
              </a:ext>
            </a:extLst>
          </p:cNvPr>
          <p:cNvSpPr>
            <a:spLocks noGrp="1"/>
          </p:cNvSpPr>
          <p:nvPr>
            <p:ph type="sldNum" sz="quarter" idx="10"/>
          </p:nvPr>
        </p:nvSpPr>
        <p:spPr>
          <a:xfrm>
            <a:off x="8604448" y="144000"/>
            <a:ext cx="400952" cy="273050"/>
          </a:xfrm>
        </p:spPr>
        <p:txBody>
          <a:bodyPr/>
          <a:lstStyle>
            <a:lvl1pPr>
              <a:defRPr>
                <a:solidFill>
                  <a:srgbClr val="E5E7E4"/>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36FEC765-8AAD-4A95-AF16-F3BBCEBA4482}"/>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dirty="0"/>
              <a:t>Click to edit Master title style</a:t>
            </a:r>
            <a:endParaRPr lang="en-AU" dirty="0"/>
          </a:p>
        </p:txBody>
      </p:sp>
      <p:sp>
        <p:nvSpPr>
          <p:cNvPr id="5" name="Content Placeholder 2">
            <a:extLst>
              <a:ext uri="{FF2B5EF4-FFF2-40B4-BE49-F238E27FC236}">
                <a16:creationId xmlns:a16="http://schemas.microsoft.com/office/drawing/2014/main" id="{DDBC36F5-5032-4664-B6B9-059AF23D8BB0}"/>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116000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cean - Gre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B26ED1-3D53-4A2D-B5E7-2D9BB5F2B03B}"/>
              </a:ext>
            </a:extLst>
          </p:cNvPr>
          <p:cNvSpPr>
            <a:spLocks noGrp="1"/>
          </p:cNvSpPr>
          <p:nvPr>
            <p:ph type="sldNum" sz="quarter" idx="10"/>
          </p:nvPr>
        </p:nvSpPr>
        <p:spPr/>
        <p:txBody>
          <a:bodyPr/>
          <a:lstStyle>
            <a:lvl1pPr>
              <a:defRPr>
                <a:solidFill>
                  <a:schemeClr val="tx2"/>
                </a:solidFill>
              </a:defRPr>
            </a:lvl1pPr>
          </a:lstStyle>
          <a:p>
            <a:fld id="{587702D9-62F4-4DAB-B7F1-D3C48808CBB7}" type="slidenum">
              <a:rPr lang="en-AU" smtClean="0"/>
              <a:pPr/>
              <a:t>‹#›</a:t>
            </a:fld>
            <a:endParaRPr lang="en-AU" dirty="0"/>
          </a:p>
        </p:txBody>
      </p:sp>
      <p:sp>
        <p:nvSpPr>
          <p:cNvPr id="4" name="Title 1">
            <a:extLst>
              <a:ext uri="{FF2B5EF4-FFF2-40B4-BE49-F238E27FC236}">
                <a16:creationId xmlns:a16="http://schemas.microsoft.com/office/drawing/2014/main" id="{6A19D567-982C-459D-B239-0E5D3BCEF3C5}"/>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dirty="0"/>
              <a:t>Click to edit Master title style</a:t>
            </a:r>
            <a:endParaRPr lang="en-AU" dirty="0"/>
          </a:p>
        </p:txBody>
      </p:sp>
      <p:sp>
        <p:nvSpPr>
          <p:cNvPr id="5" name="Content Placeholder 2">
            <a:extLst>
              <a:ext uri="{FF2B5EF4-FFF2-40B4-BE49-F238E27FC236}">
                <a16:creationId xmlns:a16="http://schemas.microsoft.com/office/drawing/2014/main" id="{5D2E6199-A2E5-484C-992D-63E42BB3B78B}"/>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22854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6E6477-4C00-4F64-B8D5-5230D75A43DB}"/>
              </a:ext>
            </a:extLst>
          </p:cNvPr>
          <p:cNvSpPr>
            <a:spLocks noGrp="1"/>
          </p:cNvSpPr>
          <p:nvPr>
            <p:ph type="sldNum" sz="quarter" idx="12"/>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dirty="0"/>
          </a:p>
        </p:txBody>
      </p:sp>
      <p:sp>
        <p:nvSpPr>
          <p:cNvPr id="7" name="Title 1">
            <a:extLst>
              <a:ext uri="{FF2B5EF4-FFF2-40B4-BE49-F238E27FC236}">
                <a16:creationId xmlns:a16="http://schemas.microsoft.com/office/drawing/2014/main" id="{B240C2E0-57FA-4D02-94C1-20AA5A66AA52}"/>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dirty="0"/>
              <a:t>Click to edit Master title style</a:t>
            </a:r>
            <a:endParaRPr lang="en-AU" dirty="0"/>
          </a:p>
        </p:txBody>
      </p:sp>
      <p:sp>
        <p:nvSpPr>
          <p:cNvPr id="8" name="Content Placeholder 2">
            <a:extLst>
              <a:ext uri="{FF2B5EF4-FFF2-40B4-BE49-F238E27FC236}">
                <a16:creationId xmlns:a16="http://schemas.microsoft.com/office/drawing/2014/main" id="{5EA47481-84B0-4724-B121-B3A1F18BBF5A}"/>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539340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avy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5E4690-22CB-4354-B24C-6E0E9AC55A78}"/>
              </a:ext>
            </a:extLst>
          </p:cNvPr>
          <p:cNvSpPr>
            <a:spLocks noGrp="1"/>
          </p:cNvSpPr>
          <p:nvPr>
            <p:ph type="sldNum" sz="quarter" idx="12"/>
          </p:nvPr>
        </p:nvSpPr>
        <p:spPr/>
        <p:txBody>
          <a:bodyPr/>
          <a:lstStyle>
            <a:lvl1pPr>
              <a:defRPr>
                <a:solidFill>
                  <a:schemeClr val="tx2"/>
                </a:solidFill>
              </a:defRPr>
            </a:lvl1pPr>
          </a:lstStyle>
          <a:p>
            <a:fld id="{587702D9-62F4-4DAB-B7F1-D3C48808CBB7}" type="slidenum">
              <a:rPr lang="en-AU" smtClean="0"/>
              <a:pPr/>
              <a:t>‹#›</a:t>
            </a:fld>
            <a:endParaRPr lang="en-AU" dirty="0"/>
          </a:p>
        </p:txBody>
      </p:sp>
      <p:sp>
        <p:nvSpPr>
          <p:cNvPr id="7" name="Title 1">
            <a:extLst>
              <a:ext uri="{FF2B5EF4-FFF2-40B4-BE49-F238E27FC236}">
                <a16:creationId xmlns:a16="http://schemas.microsoft.com/office/drawing/2014/main" id="{FEBCF049-541D-443E-AB82-EF149303E45C}"/>
              </a:ext>
            </a:extLst>
          </p:cNvPr>
          <p:cNvSpPr>
            <a:spLocks noGrp="1"/>
          </p:cNvSpPr>
          <p:nvPr>
            <p:ph type="ctrTitle" hasCustomPrompt="1"/>
          </p:nvPr>
        </p:nvSpPr>
        <p:spPr>
          <a:xfrm>
            <a:off x="611560" y="2044800"/>
            <a:ext cx="6858000" cy="457323"/>
          </a:xfrm>
        </p:spPr>
        <p:txBody>
          <a:bodyPr lIns="0" tIns="0" rIns="0" bIns="0" anchor="t" anchorCtr="0">
            <a:noAutofit/>
          </a:bodyPr>
          <a:lstStyle>
            <a:lvl1pPr algn="l">
              <a:defRPr sz="2500" b="1">
                <a:solidFill>
                  <a:schemeClr val="bg1"/>
                </a:solidFill>
                <a:latin typeface="+mn-lt"/>
              </a:defRPr>
            </a:lvl1pPr>
          </a:lstStyle>
          <a:p>
            <a:r>
              <a:rPr lang="en-US" dirty="0"/>
              <a:t>Title of the presentation</a:t>
            </a:r>
          </a:p>
        </p:txBody>
      </p:sp>
      <p:sp>
        <p:nvSpPr>
          <p:cNvPr id="8" name="Subtitle 2">
            <a:extLst>
              <a:ext uri="{FF2B5EF4-FFF2-40B4-BE49-F238E27FC236}">
                <a16:creationId xmlns:a16="http://schemas.microsoft.com/office/drawing/2014/main" id="{EC26A89C-DE69-464C-8DF3-4EC31485F6D6}"/>
              </a:ext>
            </a:extLst>
          </p:cNvPr>
          <p:cNvSpPr>
            <a:spLocks noGrp="1"/>
          </p:cNvSpPr>
          <p:nvPr>
            <p:ph type="subTitle" idx="1" hasCustomPrompt="1"/>
          </p:nvPr>
        </p:nvSpPr>
        <p:spPr>
          <a:xfrm>
            <a:off x="611560" y="2574000"/>
            <a:ext cx="6858000" cy="432179"/>
          </a:xfrm>
          <a:prstGeom prst="rect">
            <a:avLst/>
          </a:prstGeom>
        </p:spPr>
        <p:txBody>
          <a:bodyPr lIns="0" tIns="0" rIns="0" bIns="0">
            <a:noAutofit/>
          </a:bodyPr>
          <a:lstStyle>
            <a:lvl1pPr marL="0" indent="0" algn="l">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dirty="0">
                <a:solidFill>
                  <a:schemeClr val="bg2"/>
                </a:solidFill>
              </a:rPr>
              <a:t>Subtitle style  |  et </a:t>
            </a:r>
            <a:r>
              <a:rPr lang="en-AU" b="1" dirty="0" err="1">
                <a:solidFill>
                  <a:schemeClr val="bg2"/>
                </a:solidFill>
              </a:rPr>
              <a:t>milliaea</a:t>
            </a:r>
            <a:r>
              <a:rPr lang="en-AU" b="1" dirty="0">
                <a:solidFill>
                  <a:schemeClr val="bg2"/>
                </a:solidFill>
              </a:rPr>
              <a:t> </a:t>
            </a:r>
            <a:r>
              <a:rPr lang="en-AU" b="1" dirty="0" err="1">
                <a:solidFill>
                  <a:schemeClr val="bg2"/>
                </a:solidFill>
              </a:rPr>
              <a:t>doluptatur</a:t>
            </a:r>
            <a:r>
              <a:rPr lang="en-AU" b="1" dirty="0">
                <a:solidFill>
                  <a:schemeClr val="bg2"/>
                </a:solidFill>
              </a:rPr>
              <a:t>  |  as </a:t>
            </a:r>
            <a:r>
              <a:rPr lang="en-AU" b="1" dirty="0" err="1">
                <a:solidFill>
                  <a:schemeClr val="bg2"/>
                </a:solidFill>
              </a:rPr>
              <a:t>molupti</a:t>
            </a:r>
            <a:r>
              <a:rPr lang="en-AU" b="1" dirty="0">
                <a:solidFill>
                  <a:schemeClr val="bg2"/>
                </a:solidFill>
              </a:rPr>
              <a:t> </a:t>
            </a:r>
            <a:r>
              <a:rPr lang="en-AU" b="1" dirty="0" err="1">
                <a:solidFill>
                  <a:schemeClr val="bg2"/>
                </a:solidFill>
              </a:rPr>
              <a:t>oribus</a:t>
            </a:r>
            <a:endParaRPr lang="en-AU" b="1" dirty="0">
              <a:solidFill>
                <a:schemeClr val="bg2"/>
              </a:solidFill>
            </a:endParaRPr>
          </a:p>
        </p:txBody>
      </p:sp>
      <p:pic>
        <p:nvPicPr>
          <p:cNvPr id="9" name="Picture 8" descr="Australian Government Department of Education">
            <a:extLst>
              <a:ext uri="{FF2B5EF4-FFF2-40B4-BE49-F238E27FC236}">
                <a16:creationId xmlns:a16="http://schemas.microsoft.com/office/drawing/2014/main" id="{E97BFCEE-A38B-402F-BE58-6DF6764F8F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995" y="554850"/>
            <a:ext cx="2273813" cy="579121"/>
          </a:xfrm>
          <a:prstGeom prst="rect">
            <a:avLst/>
          </a:prstGeom>
        </p:spPr>
      </p:pic>
    </p:spTree>
    <p:extLst>
      <p:ext uri="{BB962C8B-B14F-4D97-AF65-F5344CB8AC3E}">
        <p14:creationId xmlns:p14="http://schemas.microsoft.com/office/powerpoint/2010/main" val="2673770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sper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5E4690-22CB-4354-B24C-6E0E9AC55A78}"/>
              </a:ext>
            </a:extLst>
          </p:cNvPr>
          <p:cNvSpPr>
            <a:spLocks noGrp="1"/>
          </p:cNvSpPr>
          <p:nvPr>
            <p:ph type="sldNum" sz="quarter" idx="12"/>
          </p:nvPr>
        </p:nvSpPr>
        <p:spPr/>
        <p:txBody>
          <a:bodyPr/>
          <a:lstStyle>
            <a:lvl1pPr>
              <a:defRPr>
                <a:solidFill>
                  <a:srgbClr val="E5E7E4"/>
                </a:solidFill>
              </a:defRPr>
            </a:lvl1pPr>
          </a:lstStyle>
          <a:p>
            <a:fld id="{587702D9-62F4-4DAB-B7F1-D3C48808CBB7}" type="slidenum">
              <a:rPr lang="en-AU" smtClean="0"/>
              <a:pPr/>
              <a:t>‹#›</a:t>
            </a:fld>
            <a:endParaRPr lang="en-AU" dirty="0"/>
          </a:p>
        </p:txBody>
      </p:sp>
      <p:sp>
        <p:nvSpPr>
          <p:cNvPr id="7" name="Title 1">
            <a:extLst>
              <a:ext uri="{FF2B5EF4-FFF2-40B4-BE49-F238E27FC236}">
                <a16:creationId xmlns:a16="http://schemas.microsoft.com/office/drawing/2014/main" id="{FEBCF049-541D-443E-AB82-EF149303E45C}"/>
              </a:ext>
            </a:extLst>
          </p:cNvPr>
          <p:cNvSpPr>
            <a:spLocks noGrp="1"/>
          </p:cNvSpPr>
          <p:nvPr>
            <p:ph type="ctrTitle" hasCustomPrompt="1"/>
          </p:nvPr>
        </p:nvSpPr>
        <p:spPr>
          <a:xfrm>
            <a:off x="611560" y="2044800"/>
            <a:ext cx="6858000" cy="457323"/>
          </a:xfrm>
        </p:spPr>
        <p:txBody>
          <a:bodyPr lIns="0" tIns="0" rIns="0" bIns="0" anchor="t" anchorCtr="0">
            <a:noAutofit/>
          </a:bodyPr>
          <a:lstStyle>
            <a:lvl1pPr algn="l">
              <a:defRPr sz="2500" b="1">
                <a:solidFill>
                  <a:schemeClr val="tx2"/>
                </a:solidFill>
                <a:latin typeface="+mn-lt"/>
              </a:defRPr>
            </a:lvl1pPr>
          </a:lstStyle>
          <a:p>
            <a:r>
              <a:rPr lang="en-US" dirty="0"/>
              <a:t>Title of the presentation</a:t>
            </a:r>
          </a:p>
        </p:txBody>
      </p:sp>
      <p:sp>
        <p:nvSpPr>
          <p:cNvPr id="8" name="Subtitle 2">
            <a:extLst>
              <a:ext uri="{FF2B5EF4-FFF2-40B4-BE49-F238E27FC236}">
                <a16:creationId xmlns:a16="http://schemas.microsoft.com/office/drawing/2014/main" id="{EC26A89C-DE69-464C-8DF3-4EC31485F6D6}"/>
              </a:ext>
            </a:extLst>
          </p:cNvPr>
          <p:cNvSpPr>
            <a:spLocks noGrp="1"/>
          </p:cNvSpPr>
          <p:nvPr>
            <p:ph type="subTitle" idx="1" hasCustomPrompt="1"/>
          </p:nvPr>
        </p:nvSpPr>
        <p:spPr>
          <a:xfrm>
            <a:off x="611560" y="2574000"/>
            <a:ext cx="6858000" cy="432179"/>
          </a:xfrm>
          <a:prstGeom prst="rect">
            <a:avLst/>
          </a:prstGeom>
        </p:spPr>
        <p:txBody>
          <a:bodyPr lIns="0" tIns="0" rIns="0" bIns="0">
            <a:noAutofit/>
          </a:bodyPr>
          <a:lstStyle>
            <a:lvl1pPr marL="0" indent="0" algn="l">
              <a:buNone/>
              <a:defRPr sz="18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dirty="0">
                <a:solidFill>
                  <a:schemeClr val="bg2"/>
                </a:solidFill>
              </a:rPr>
              <a:t>Subtitle style  |  et </a:t>
            </a:r>
            <a:r>
              <a:rPr lang="en-AU" b="1" dirty="0" err="1">
                <a:solidFill>
                  <a:schemeClr val="bg2"/>
                </a:solidFill>
              </a:rPr>
              <a:t>milliaea</a:t>
            </a:r>
            <a:r>
              <a:rPr lang="en-AU" b="1" dirty="0">
                <a:solidFill>
                  <a:schemeClr val="bg2"/>
                </a:solidFill>
              </a:rPr>
              <a:t> </a:t>
            </a:r>
            <a:r>
              <a:rPr lang="en-AU" b="1" dirty="0" err="1">
                <a:solidFill>
                  <a:schemeClr val="bg2"/>
                </a:solidFill>
              </a:rPr>
              <a:t>doluptatur</a:t>
            </a:r>
            <a:r>
              <a:rPr lang="en-AU" b="1" dirty="0">
                <a:solidFill>
                  <a:schemeClr val="bg2"/>
                </a:solidFill>
              </a:rPr>
              <a:t>  |  as </a:t>
            </a:r>
            <a:r>
              <a:rPr lang="en-AU" b="1" dirty="0" err="1">
                <a:solidFill>
                  <a:schemeClr val="bg2"/>
                </a:solidFill>
              </a:rPr>
              <a:t>molupti</a:t>
            </a:r>
            <a:r>
              <a:rPr lang="en-AU" b="1" dirty="0">
                <a:solidFill>
                  <a:schemeClr val="bg2"/>
                </a:solidFill>
              </a:rPr>
              <a:t> </a:t>
            </a:r>
            <a:r>
              <a:rPr lang="en-AU" b="1" dirty="0" err="1">
                <a:solidFill>
                  <a:schemeClr val="bg2"/>
                </a:solidFill>
              </a:rPr>
              <a:t>oribus</a:t>
            </a:r>
            <a:endParaRPr lang="en-AU" b="1" dirty="0">
              <a:solidFill>
                <a:schemeClr val="bg2"/>
              </a:solidFill>
            </a:endParaRPr>
          </a:p>
        </p:txBody>
      </p:sp>
      <p:pic>
        <p:nvPicPr>
          <p:cNvPr id="10" name="Picture 9" descr="Australian Government Department of Education">
            <a:extLst>
              <a:ext uri="{FF2B5EF4-FFF2-40B4-BE49-F238E27FC236}">
                <a16:creationId xmlns:a16="http://schemas.microsoft.com/office/drawing/2014/main" id="{695F7D82-FD98-4929-BD98-AFA6114D01F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69995" y="554850"/>
            <a:ext cx="2273813" cy="579121"/>
          </a:xfrm>
          <a:prstGeom prst="rect">
            <a:avLst/>
          </a:prstGeom>
        </p:spPr>
      </p:pic>
    </p:spTree>
    <p:extLst>
      <p:ext uri="{BB962C8B-B14F-4D97-AF65-F5344CB8AC3E}">
        <p14:creationId xmlns:p14="http://schemas.microsoft.com/office/powerpoint/2010/main" val="1529803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sper - Dark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7655BA-16CF-42D6-8E9D-077B03CAD089}"/>
              </a:ext>
            </a:extLst>
          </p:cNvPr>
          <p:cNvSpPr>
            <a:spLocks noGrp="1"/>
          </p:cNvSpPr>
          <p:nvPr>
            <p:ph type="sldNum" sz="quarter" idx="10"/>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dirty="0"/>
          </a:p>
        </p:txBody>
      </p:sp>
      <p:sp>
        <p:nvSpPr>
          <p:cNvPr id="4" name="Title 1">
            <a:extLst>
              <a:ext uri="{FF2B5EF4-FFF2-40B4-BE49-F238E27FC236}">
                <a16:creationId xmlns:a16="http://schemas.microsoft.com/office/drawing/2014/main" id="{0E87BD0B-3A52-4549-9948-AE0A15F2D907}"/>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dirty="0"/>
              <a:t>Click to edit Master title style</a:t>
            </a:r>
            <a:endParaRPr lang="en-AU" dirty="0"/>
          </a:p>
        </p:txBody>
      </p:sp>
      <p:sp>
        <p:nvSpPr>
          <p:cNvPr id="5" name="Content Placeholder 2">
            <a:extLst>
              <a:ext uri="{FF2B5EF4-FFF2-40B4-BE49-F238E27FC236}">
                <a16:creationId xmlns:a16="http://schemas.microsoft.com/office/drawing/2014/main" id="{50F9B2E6-8FC7-43E1-833B-406A1F720607}"/>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237719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sper - Dark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1E4AB9-9C94-4BE0-997E-1964771BA02B}"/>
              </a:ext>
            </a:extLst>
          </p:cNvPr>
          <p:cNvSpPr>
            <a:spLocks noGrp="1"/>
          </p:cNvSpPr>
          <p:nvPr>
            <p:ph type="sldNum" sz="quarter" idx="10"/>
          </p:nvPr>
        </p:nvSpPr>
        <p:spPr/>
        <p:txBody>
          <a:bodyPr/>
          <a:lstStyle>
            <a:lvl1pPr>
              <a:defRPr>
                <a:solidFill>
                  <a:srgbClr val="40474F"/>
                </a:solidFill>
              </a:defRPr>
            </a:lvl1pPr>
          </a:lstStyle>
          <a:p>
            <a:fld id="{587702D9-62F4-4DAB-B7F1-D3C48808CBB7}" type="slidenum">
              <a:rPr lang="en-AU" smtClean="0"/>
              <a:pPr/>
              <a:t>‹#›</a:t>
            </a:fld>
            <a:endParaRPr lang="en-AU" dirty="0"/>
          </a:p>
        </p:txBody>
      </p:sp>
      <p:sp>
        <p:nvSpPr>
          <p:cNvPr id="4" name="Title 1">
            <a:extLst>
              <a:ext uri="{FF2B5EF4-FFF2-40B4-BE49-F238E27FC236}">
                <a16:creationId xmlns:a16="http://schemas.microsoft.com/office/drawing/2014/main" id="{BE5821A8-7506-48C5-865B-ED3795481CD8}"/>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dirty="0"/>
              <a:t>Click to edit Master title style</a:t>
            </a:r>
            <a:endParaRPr lang="en-AU" dirty="0"/>
          </a:p>
        </p:txBody>
      </p:sp>
      <p:sp>
        <p:nvSpPr>
          <p:cNvPr id="5" name="Content Placeholder 2">
            <a:extLst>
              <a:ext uri="{FF2B5EF4-FFF2-40B4-BE49-F238E27FC236}">
                <a16:creationId xmlns:a16="http://schemas.microsoft.com/office/drawing/2014/main" id="{14337580-D987-49CA-AC72-E6FC516F0CE9}"/>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630859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sper - Light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6E6477-4C00-4F64-B8D5-5230D75A43DB}"/>
              </a:ext>
            </a:extLst>
          </p:cNvPr>
          <p:cNvSpPr>
            <a:spLocks noGrp="1"/>
          </p:cNvSpPr>
          <p:nvPr>
            <p:ph type="sldNum" sz="quarter" idx="12"/>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dirty="0"/>
          </a:p>
        </p:txBody>
      </p:sp>
      <p:sp>
        <p:nvSpPr>
          <p:cNvPr id="7" name="Title 1">
            <a:extLst>
              <a:ext uri="{FF2B5EF4-FFF2-40B4-BE49-F238E27FC236}">
                <a16:creationId xmlns:a16="http://schemas.microsoft.com/office/drawing/2014/main" id="{B240C2E0-57FA-4D02-94C1-20AA5A66AA52}"/>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dirty="0"/>
              <a:t>Click to edit Master title style</a:t>
            </a:r>
            <a:endParaRPr lang="en-AU" dirty="0"/>
          </a:p>
        </p:txBody>
      </p:sp>
      <p:sp>
        <p:nvSpPr>
          <p:cNvPr id="8" name="Content Placeholder 2">
            <a:extLst>
              <a:ext uri="{FF2B5EF4-FFF2-40B4-BE49-F238E27FC236}">
                <a16:creationId xmlns:a16="http://schemas.microsoft.com/office/drawing/2014/main" id="{5EA47481-84B0-4724-B121-B3A1F18BBF5A}"/>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173816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sper - Light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FCF09B-97E8-48B0-A27A-EC7B372D34CE}"/>
              </a:ext>
            </a:extLst>
          </p:cNvPr>
          <p:cNvSpPr>
            <a:spLocks noGrp="1"/>
          </p:cNvSpPr>
          <p:nvPr>
            <p:ph type="sldNum" sz="quarter" idx="10"/>
          </p:nvPr>
        </p:nvSpPr>
        <p:spPr/>
        <p:txBody>
          <a:bodyPr/>
          <a:lstStyle>
            <a:lvl1pPr>
              <a:defRPr>
                <a:solidFill>
                  <a:srgbClr val="40474F"/>
                </a:solidFill>
              </a:defRPr>
            </a:lvl1pPr>
          </a:lstStyle>
          <a:p>
            <a:fld id="{587702D9-62F4-4DAB-B7F1-D3C48808CBB7}" type="slidenum">
              <a:rPr lang="en-AU" smtClean="0"/>
              <a:pPr/>
              <a:t>‹#›</a:t>
            </a:fld>
            <a:endParaRPr lang="en-AU" dirty="0"/>
          </a:p>
        </p:txBody>
      </p:sp>
      <p:sp>
        <p:nvSpPr>
          <p:cNvPr id="4" name="Title 1">
            <a:extLst>
              <a:ext uri="{FF2B5EF4-FFF2-40B4-BE49-F238E27FC236}">
                <a16:creationId xmlns:a16="http://schemas.microsoft.com/office/drawing/2014/main" id="{61F5597B-944B-4F60-A24C-0A03B82295FE}"/>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dirty="0"/>
              <a:t>Click to edit Master title style</a:t>
            </a:r>
            <a:endParaRPr lang="en-AU" dirty="0"/>
          </a:p>
        </p:txBody>
      </p:sp>
      <p:sp>
        <p:nvSpPr>
          <p:cNvPr id="5" name="Content Placeholder 2">
            <a:extLst>
              <a:ext uri="{FF2B5EF4-FFF2-40B4-BE49-F238E27FC236}">
                <a16:creationId xmlns:a16="http://schemas.microsoft.com/office/drawing/2014/main" id="{E653416D-3D89-442C-984D-436417B0200A}"/>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90576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sper - Dark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74D1DC-2E4C-4217-A443-7BDA4242D31F}"/>
              </a:ext>
            </a:extLst>
          </p:cNvPr>
          <p:cNvSpPr>
            <a:spLocks noGrp="1"/>
          </p:cNvSpPr>
          <p:nvPr>
            <p:ph type="sldNum" sz="quarter" idx="10"/>
          </p:nvPr>
        </p:nvSpPr>
        <p:spPr>
          <a:xfrm>
            <a:off x="8604448" y="144000"/>
            <a:ext cx="400952" cy="273050"/>
          </a:xfrm>
        </p:spPr>
        <p:txBody>
          <a:bodyPr/>
          <a:lstStyle>
            <a:lvl1pPr>
              <a:defRPr>
                <a:solidFill>
                  <a:srgbClr val="40474F"/>
                </a:solidFill>
              </a:defRPr>
            </a:lvl1pPr>
          </a:lstStyle>
          <a:p>
            <a:fld id="{587702D9-62F4-4DAB-B7F1-D3C48808CBB7}" type="slidenum">
              <a:rPr lang="en-AU" smtClean="0"/>
              <a:pPr/>
              <a:t>‹#›</a:t>
            </a:fld>
            <a:endParaRPr lang="en-AU" dirty="0"/>
          </a:p>
        </p:txBody>
      </p:sp>
      <p:sp>
        <p:nvSpPr>
          <p:cNvPr id="4" name="Title 1">
            <a:extLst>
              <a:ext uri="{FF2B5EF4-FFF2-40B4-BE49-F238E27FC236}">
                <a16:creationId xmlns:a16="http://schemas.microsoft.com/office/drawing/2014/main" id="{F8E617EB-42F4-48CD-9DAC-E0ECDE197DF5}"/>
              </a:ext>
            </a:extLst>
          </p:cNvPr>
          <p:cNvSpPr>
            <a:spLocks noGrp="1"/>
          </p:cNvSpPr>
          <p:nvPr>
            <p:ph type="title"/>
          </p:nvPr>
        </p:nvSpPr>
        <p:spPr>
          <a:xfrm>
            <a:off x="457200" y="349200"/>
            <a:ext cx="6364188" cy="993775"/>
          </a:xfrm>
        </p:spPr>
        <p:txBody>
          <a:bodyPr>
            <a:noAutofit/>
          </a:bodyPr>
          <a:lstStyle>
            <a:lvl1pPr>
              <a:defRPr>
                <a:solidFill>
                  <a:schemeClr val="bg1"/>
                </a:solidFill>
              </a:defRPr>
            </a:lvl1pPr>
          </a:lstStyle>
          <a:p>
            <a:r>
              <a:rPr lang="en-US" dirty="0"/>
              <a:t>Click to edit Master title style</a:t>
            </a:r>
            <a:endParaRPr lang="en-AU" dirty="0"/>
          </a:p>
        </p:txBody>
      </p:sp>
      <p:sp>
        <p:nvSpPr>
          <p:cNvPr id="5" name="Content Placeholder 2">
            <a:extLst>
              <a:ext uri="{FF2B5EF4-FFF2-40B4-BE49-F238E27FC236}">
                <a16:creationId xmlns:a16="http://schemas.microsoft.com/office/drawing/2014/main" id="{E3F2FED7-9883-4224-A158-8DC59D9E04E7}"/>
              </a:ext>
            </a:extLst>
          </p:cNvPr>
          <p:cNvSpPr>
            <a:spLocks noGrp="1"/>
          </p:cNvSpPr>
          <p:nvPr>
            <p:ph idx="1" hasCustomPrompt="1"/>
          </p:nvPr>
        </p:nvSpPr>
        <p:spPr>
          <a:xfrm>
            <a:off x="457200" y="1710000"/>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90323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sper - Dark gre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4A7493-4A2B-4519-A66C-2709A2D39F7B}"/>
              </a:ext>
            </a:extLst>
          </p:cNvPr>
          <p:cNvSpPr>
            <a:spLocks noGrp="1"/>
          </p:cNvSpPr>
          <p:nvPr>
            <p:ph type="sldNum" sz="quarter" idx="10"/>
          </p:nvPr>
        </p:nvSpPr>
        <p:spPr/>
        <p:txBody>
          <a:bodyPr/>
          <a:lstStyle>
            <a:lvl1pPr>
              <a:defRPr>
                <a:solidFill>
                  <a:schemeClr val="bg1"/>
                </a:solidFill>
              </a:defRPr>
            </a:lvl1pPr>
          </a:lstStyle>
          <a:p>
            <a:fld id="{587702D9-62F4-4DAB-B7F1-D3C48808CBB7}" type="slidenum">
              <a:rPr lang="en-AU" smtClean="0"/>
              <a:pPr/>
              <a:t>‹#›</a:t>
            </a:fld>
            <a:endParaRPr lang="en-AU" dirty="0"/>
          </a:p>
        </p:txBody>
      </p:sp>
      <p:sp>
        <p:nvSpPr>
          <p:cNvPr id="4" name="Title 1">
            <a:extLst>
              <a:ext uri="{FF2B5EF4-FFF2-40B4-BE49-F238E27FC236}">
                <a16:creationId xmlns:a16="http://schemas.microsoft.com/office/drawing/2014/main" id="{93049262-2E57-42BE-94AC-4B02A1FB6915}"/>
              </a:ext>
            </a:extLst>
          </p:cNvPr>
          <p:cNvSpPr>
            <a:spLocks noGrp="1"/>
          </p:cNvSpPr>
          <p:nvPr>
            <p:ph type="title"/>
          </p:nvPr>
        </p:nvSpPr>
        <p:spPr>
          <a:xfrm>
            <a:off x="457200" y="349200"/>
            <a:ext cx="6364188" cy="993775"/>
          </a:xfrm>
        </p:spPr>
        <p:txBody>
          <a:bodyPr>
            <a:noAutofit/>
          </a:bodyPr>
          <a:lstStyle>
            <a:lvl1pPr>
              <a:defRPr>
                <a:solidFill>
                  <a:schemeClr val="bg1"/>
                </a:solidFill>
              </a:defRPr>
            </a:lvl1pPr>
          </a:lstStyle>
          <a:p>
            <a:r>
              <a:rPr lang="en-US" dirty="0"/>
              <a:t>Click to edit Master title style</a:t>
            </a:r>
            <a:endParaRPr lang="en-AU" dirty="0"/>
          </a:p>
        </p:txBody>
      </p:sp>
      <p:sp>
        <p:nvSpPr>
          <p:cNvPr id="5" name="Content Placeholder 2">
            <a:extLst>
              <a:ext uri="{FF2B5EF4-FFF2-40B4-BE49-F238E27FC236}">
                <a16:creationId xmlns:a16="http://schemas.microsoft.com/office/drawing/2014/main" id="{2D611E7C-65A9-4924-BC87-EE538462D848}"/>
              </a:ext>
            </a:extLst>
          </p:cNvPr>
          <p:cNvSpPr>
            <a:spLocks noGrp="1"/>
          </p:cNvSpPr>
          <p:nvPr>
            <p:ph idx="1" hasCustomPrompt="1"/>
          </p:nvPr>
        </p:nvSpPr>
        <p:spPr>
          <a:xfrm>
            <a:off x="457200" y="1710000"/>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269144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sper - Light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BE7935-97A5-4E54-BF9D-E3E025DF5A0A}"/>
              </a:ext>
            </a:extLst>
          </p:cNvPr>
          <p:cNvSpPr>
            <a:spLocks noGrp="1"/>
          </p:cNvSpPr>
          <p:nvPr>
            <p:ph type="sldNum" sz="quarter" idx="10"/>
          </p:nvPr>
        </p:nvSpPr>
        <p:spPr>
          <a:xfrm>
            <a:off x="8604448" y="144000"/>
            <a:ext cx="400952" cy="273050"/>
          </a:xfrm>
        </p:spPr>
        <p:txBody>
          <a:bodyPr/>
          <a:lstStyle>
            <a:lvl1pPr>
              <a:defRPr>
                <a:solidFill>
                  <a:srgbClr val="E5E7E4"/>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36FEC765-8AAD-4A95-AF16-F3BBCEBA4482}"/>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dirty="0"/>
              <a:t>Click to edit Master title style</a:t>
            </a:r>
            <a:endParaRPr lang="en-AU" dirty="0"/>
          </a:p>
        </p:txBody>
      </p:sp>
      <p:sp>
        <p:nvSpPr>
          <p:cNvPr id="5" name="Content Placeholder 2">
            <a:extLst>
              <a:ext uri="{FF2B5EF4-FFF2-40B4-BE49-F238E27FC236}">
                <a16:creationId xmlns:a16="http://schemas.microsoft.com/office/drawing/2014/main" id="{DDBC36F5-5032-4664-B6B9-059AF23D8BB0}"/>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797862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sper - Light gre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B26ED1-3D53-4A2D-B5E7-2D9BB5F2B03B}"/>
              </a:ext>
            </a:extLst>
          </p:cNvPr>
          <p:cNvSpPr>
            <a:spLocks noGrp="1"/>
          </p:cNvSpPr>
          <p:nvPr>
            <p:ph type="sldNum" sz="quarter" idx="10"/>
          </p:nvPr>
        </p:nvSpPr>
        <p:spPr/>
        <p:txBody>
          <a:bodyPr/>
          <a:lstStyle>
            <a:lvl1pPr>
              <a:defRPr>
                <a:solidFill>
                  <a:schemeClr val="tx2"/>
                </a:solidFill>
              </a:defRPr>
            </a:lvl1pPr>
          </a:lstStyle>
          <a:p>
            <a:fld id="{587702D9-62F4-4DAB-B7F1-D3C48808CBB7}" type="slidenum">
              <a:rPr lang="en-AU" smtClean="0"/>
              <a:pPr/>
              <a:t>‹#›</a:t>
            </a:fld>
            <a:endParaRPr lang="en-AU" dirty="0"/>
          </a:p>
        </p:txBody>
      </p:sp>
      <p:sp>
        <p:nvSpPr>
          <p:cNvPr id="4" name="Title 1">
            <a:extLst>
              <a:ext uri="{FF2B5EF4-FFF2-40B4-BE49-F238E27FC236}">
                <a16:creationId xmlns:a16="http://schemas.microsoft.com/office/drawing/2014/main" id="{6A19D567-982C-459D-B239-0E5D3BCEF3C5}"/>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dirty="0"/>
              <a:t>Click to edit Master title style</a:t>
            </a:r>
            <a:endParaRPr lang="en-AU" dirty="0"/>
          </a:p>
        </p:txBody>
      </p:sp>
      <p:sp>
        <p:nvSpPr>
          <p:cNvPr id="5" name="Content Placeholder 2">
            <a:extLst>
              <a:ext uri="{FF2B5EF4-FFF2-40B4-BE49-F238E27FC236}">
                <a16:creationId xmlns:a16="http://schemas.microsoft.com/office/drawing/2014/main" id="{5D2E6199-A2E5-484C-992D-63E42BB3B78B}"/>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556959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vy - Nav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FCF09B-97E8-48B0-A27A-EC7B372D34CE}"/>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dirty="0"/>
          </a:p>
        </p:txBody>
      </p:sp>
      <p:sp>
        <p:nvSpPr>
          <p:cNvPr id="4" name="Title 1">
            <a:extLst>
              <a:ext uri="{FF2B5EF4-FFF2-40B4-BE49-F238E27FC236}">
                <a16:creationId xmlns:a16="http://schemas.microsoft.com/office/drawing/2014/main" id="{61F5597B-944B-4F60-A24C-0A03B82295FE}"/>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dirty="0"/>
              <a:t>Click to edit Master title style</a:t>
            </a:r>
            <a:endParaRPr lang="en-AU" dirty="0"/>
          </a:p>
        </p:txBody>
      </p:sp>
      <p:sp>
        <p:nvSpPr>
          <p:cNvPr id="5" name="Content Placeholder 2">
            <a:extLst>
              <a:ext uri="{FF2B5EF4-FFF2-40B4-BE49-F238E27FC236}">
                <a16:creationId xmlns:a16="http://schemas.microsoft.com/office/drawing/2014/main" id="{E653416D-3D89-442C-984D-436417B0200A}"/>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726292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vy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7655BA-16CF-42D6-8E9D-077B03CAD089}"/>
              </a:ext>
            </a:extLst>
          </p:cNvPr>
          <p:cNvSpPr>
            <a:spLocks noGrp="1"/>
          </p:cNvSpPr>
          <p:nvPr>
            <p:ph type="sldNum" sz="quarter" idx="10"/>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dirty="0"/>
          </a:p>
        </p:txBody>
      </p:sp>
      <p:sp>
        <p:nvSpPr>
          <p:cNvPr id="4" name="Title 1">
            <a:extLst>
              <a:ext uri="{FF2B5EF4-FFF2-40B4-BE49-F238E27FC236}">
                <a16:creationId xmlns:a16="http://schemas.microsoft.com/office/drawing/2014/main" id="{0E87BD0B-3A52-4549-9948-AE0A15F2D907}"/>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dirty="0"/>
              <a:t>Click to edit Master title style</a:t>
            </a:r>
            <a:endParaRPr lang="en-AU" dirty="0"/>
          </a:p>
        </p:txBody>
      </p:sp>
      <p:sp>
        <p:nvSpPr>
          <p:cNvPr id="5" name="Content Placeholder 2">
            <a:extLst>
              <a:ext uri="{FF2B5EF4-FFF2-40B4-BE49-F238E27FC236}">
                <a16:creationId xmlns:a16="http://schemas.microsoft.com/office/drawing/2014/main" id="{50F9B2E6-8FC7-43E1-833B-406A1F720607}"/>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78769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vy -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1E4AB9-9C94-4BE0-997E-1964771BA02B}"/>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dirty="0"/>
          </a:p>
        </p:txBody>
      </p:sp>
      <p:sp>
        <p:nvSpPr>
          <p:cNvPr id="4" name="Title 1">
            <a:extLst>
              <a:ext uri="{FF2B5EF4-FFF2-40B4-BE49-F238E27FC236}">
                <a16:creationId xmlns:a16="http://schemas.microsoft.com/office/drawing/2014/main" id="{BE5821A8-7506-48C5-865B-ED3795481CD8}"/>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dirty="0"/>
              <a:t>Click to edit Master title style</a:t>
            </a:r>
            <a:endParaRPr lang="en-AU" dirty="0"/>
          </a:p>
        </p:txBody>
      </p:sp>
      <p:sp>
        <p:nvSpPr>
          <p:cNvPr id="5" name="Content Placeholder 2">
            <a:extLst>
              <a:ext uri="{FF2B5EF4-FFF2-40B4-BE49-F238E27FC236}">
                <a16:creationId xmlns:a16="http://schemas.microsoft.com/office/drawing/2014/main" id="{14337580-D987-49CA-AC72-E6FC516F0CE9}"/>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43638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y - Nav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74D1DC-2E4C-4217-A443-7BDA4242D31F}"/>
              </a:ext>
            </a:extLst>
          </p:cNvPr>
          <p:cNvSpPr>
            <a:spLocks noGrp="1"/>
          </p:cNvSpPr>
          <p:nvPr>
            <p:ph type="sldNum" sz="quarter" idx="10"/>
          </p:nvPr>
        </p:nvSpPr>
        <p:spPr>
          <a:xfrm>
            <a:off x="8604448" y="144000"/>
            <a:ext cx="400952" cy="273050"/>
          </a:xfrm>
        </p:spPr>
        <p:txBody>
          <a:bodyPr/>
          <a:lstStyle>
            <a:lvl1pPr>
              <a:defRPr>
                <a:solidFill>
                  <a:schemeClr val="tx2"/>
                </a:solidFill>
              </a:defRPr>
            </a:lvl1pPr>
          </a:lstStyle>
          <a:p>
            <a:fld id="{587702D9-62F4-4DAB-B7F1-D3C48808CBB7}" type="slidenum">
              <a:rPr lang="en-AU" smtClean="0"/>
              <a:pPr/>
              <a:t>‹#›</a:t>
            </a:fld>
            <a:endParaRPr lang="en-AU" dirty="0"/>
          </a:p>
        </p:txBody>
      </p:sp>
      <p:sp>
        <p:nvSpPr>
          <p:cNvPr id="4" name="Title 1">
            <a:extLst>
              <a:ext uri="{FF2B5EF4-FFF2-40B4-BE49-F238E27FC236}">
                <a16:creationId xmlns:a16="http://schemas.microsoft.com/office/drawing/2014/main" id="{F8E617EB-42F4-48CD-9DAC-E0ECDE197DF5}"/>
              </a:ext>
            </a:extLst>
          </p:cNvPr>
          <p:cNvSpPr>
            <a:spLocks noGrp="1"/>
          </p:cNvSpPr>
          <p:nvPr>
            <p:ph type="title"/>
          </p:nvPr>
        </p:nvSpPr>
        <p:spPr>
          <a:xfrm>
            <a:off x="457200" y="349200"/>
            <a:ext cx="6364188" cy="993775"/>
          </a:xfrm>
        </p:spPr>
        <p:txBody>
          <a:bodyPr>
            <a:noAutofit/>
          </a:bodyPr>
          <a:lstStyle>
            <a:lvl1pPr>
              <a:defRPr>
                <a:solidFill>
                  <a:schemeClr val="bg1"/>
                </a:solidFill>
              </a:defRPr>
            </a:lvl1pPr>
          </a:lstStyle>
          <a:p>
            <a:r>
              <a:rPr lang="en-US" dirty="0"/>
              <a:t>Click to edit Master title style</a:t>
            </a:r>
            <a:endParaRPr lang="en-AU" dirty="0"/>
          </a:p>
        </p:txBody>
      </p:sp>
      <p:sp>
        <p:nvSpPr>
          <p:cNvPr id="5" name="Content Placeholder 2">
            <a:extLst>
              <a:ext uri="{FF2B5EF4-FFF2-40B4-BE49-F238E27FC236}">
                <a16:creationId xmlns:a16="http://schemas.microsoft.com/office/drawing/2014/main" id="{E3F2FED7-9883-4224-A158-8DC59D9E04E7}"/>
              </a:ext>
            </a:extLst>
          </p:cNvPr>
          <p:cNvSpPr>
            <a:spLocks noGrp="1"/>
          </p:cNvSpPr>
          <p:nvPr>
            <p:ph idx="1" hasCustomPrompt="1"/>
          </p:nvPr>
        </p:nvSpPr>
        <p:spPr>
          <a:xfrm>
            <a:off x="457200" y="1710000"/>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777314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vy - Nav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4A7493-4A2B-4519-A66C-2709A2D39F7B}"/>
              </a:ext>
            </a:extLst>
          </p:cNvPr>
          <p:cNvSpPr>
            <a:spLocks noGrp="1"/>
          </p:cNvSpPr>
          <p:nvPr>
            <p:ph type="sldNum" sz="quarter" idx="10"/>
          </p:nvPr>
        </p:nvSpPr>
        <p:spPr/>
        <p:txBody>
          <a:bodyPr/>
          <a:lstStyle>
            <a:lvl1pPr>
              <a:defRPr>
                <a:solidFill>
                  <a:schemeClr val="bg1"/>
                </a:solidFill>
              </a:defRPr>
            </a:lvl1pPr>
          </a:lstStyle>
          <a:p>
            <a:fld id="{587702D9-62F4-4DAB-B7F1-D3C48808CBB7}" type="slidenum">
              <a:rPr lang="en-AU" smtClean="0"/>
              <a:pPr/>
              <a:t>‹#›</a:t>
            </a:fld>
            <a:endParaRPr lang="en-AU" dirty="0"/>
          </a:p>
        </p:txBody>
      </p:sp>
      <p:sp>
        <p:nvSpPr>
          <p:cNvPr id="4" name="Title 1">
            <a:extLst>
              <a:ext uri="{FF2B5EF4-FFF2-40B4-BE49-F238E27FC236}">
                <a16:creationId xmlns:a16="http://schemas.microsoft.com/office/drawing/2014/main" id="{93049262-2E57-42BE-94AC-4B02A1FB6915}"/>
              </a:ext>
            </a:extLst>
          </p:cNvPr>
          <p:cNvSpPr>
            <a:spLocks noGrp="1"/>
          </p:cNvSpPr>
          <p:nvPr>
            <p:ph type="title"/>
          </p:nvPr>
        </p:nvSpPr>
        <p:spPr>
          <a:xfrm>
            <a:off x="457200" y="349200"/>
            <a:ext cx="6364188" cy="993775"/>
          </a:xfrm>
        </p:spPr>
        <p:txBody>
          <a:bodyPr>
            <a:noAutofit/>
          </a:bodyPr>
          <a:lstStyle>
            <a:lvl1pPr>
              <a:defRPr>
                <a:solidFill>
                  <a:schemeClr val="bg1"/>
                </a:solidFill>
              </a:defRPr>
            </a:lvl1pPr>
          </a:lstStyle>
          <a:p>
            <a:r>
              <a:rPr lang="en-US" dirty="0"/>
              <a:t>Click to edit Master title style</a:t>
            </a:r>
            <a:endParaRPr lang="en-AU" dirty="0"/>
          </a:p>
        </p:txBody>
      </p:sp>
      <p:sp>
        <p:nvSpPr>
          <p:cNvPr id="5" name="Content Placeholder 2">
            <a:extLst>
              <a:ext uri="{FF2B5EF4-FFF2-40B4-BE49-F238E27FC236}">
                <a16:creationId xmlns:a16="http://schemas.microsoft.com/office/drawing/2014/main" id="{2D611E7C-65A9-4924-BC87-EE538462D848}"/>
              </a:ext>
            </a:extLst>
          </p:cNvPr>
          <p:cNvSpPr>
            <a:spLocks noGrp="1"/>
          </p:cNvSpPr>
          <p:nvPr>
            <p:ph idx="1" hasCustomPrompt="1"/>
          </p:nvPr>
        </p:nvSpPr>
        <p:spPr>
          <a:xfrm>
            <a:off x="457200" y="1710000"/>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8130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vy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BE7935-97A5-4E54-BF9D-E3E025DF5A0A}"/>
              </a:ext>
            </a:extLst>
          </p:cNvPr>
          <p:cNvSpPr>
            <a:spLocks noGrp="1"/>
          </p:cNvSpPr>
          <p:nvPr>
            <p:ph type="sldNum" sz="quarter" idx="10"/>
          </p:nvPr>
        </p:nvSpPr>
        <p:spPr>
          <a:xfrm>
            <a:off x="8604448" y="144000"/>
            <a:ext cx="400952" cy="273050"/>
          </a:xfrm>
        </p:spPr>
        <p:txBody>
          <a:bodyPr/>
          <a:lstStyle>
            <a:lvl1pPr>
              <a:defRPr>
                <a:solidFill>
                  <a:srgbClr val="E5E7E4"/>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36FEC765-8AAD-4A95-AF16-F3BBCEBA4482}"/>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dirty="0"/>
              <a:t>Click to edit Master title style</a:t>
            </a:r>
            <a:endParaRPr lang="en-AU" dirty="0"/>
          </a:p>
        </p:txBody>
      </p:sp>
      <p:sp>
        <p:nvSpPr>
          <p:cNvPr id="5" name="Content Placeholder 2">
            <a:extLst>
              <a:ext uri="{FF2B5EF4-FFF2-40B4-BE49-F238E27FC236}">
                <a16:creationId xmlns:a16="http://schemas.microsoft.com/office/drawing/2014/main" id="{DDBC36F5-5032-4664-B6B9-059AF23D8BB0}"/>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27622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vy - Gre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B26ED1-3D53-4A2D-B5E7-2D9BB5F2B03B}"/>
              </a:ext>
            </a:extLst>
          </p:cNvPr>
          <p:cNvSpPr>
            <a:spLocks noGrp="1"/>
          </p:cNvSpPr>
          <p:nvPr>
            <p:ph type="sldNum" sz="quarter" idx="10"/>
          </p:nvPr>
        </p:nvSpPr>
        <p:spPr/>
        <p:txBody>
          <a:bodyPr/>
          <a:lstStyle>
            <a:lvl1pPr>
              <a:defRPr>
                <a:solidFill>
                  <a:schemeClr val="tx2"/>
                </a:solidFill>
              </a:defRPr>
            </a:lvl1pPr>
          </a:lstStyle>
          <a:p>
            <a:fld id="{587702D9-62F4-4DAB-B7F1-D3C48808CBB7}" type="slidenum">
              <a:rPr lang="en-AU" smtClean="0"/>
              <a:pPr/>
              <a:t>‹#›</a:t>
            </a:fld>
            <a:endParaRPr lang="en-AU" dirty="0"/>
          </a:p>
        </p:txBody>
      </p:sp>
      <p:sp>
        <p:nvSpPr>
          <p:cNvPr id="4" name="Title 1">
            <a:extLst>
              <a:ext uri="{FF2B5EF4-FFF2-40B4-BE49-F238E27FC236}">
                <a16:creationId xmlns:a16="http://schemas.microsoft.com/office/drawing/2014/main" id="{6A19D567-982C-459D-B239-0E5D3BCEF3C5}"/>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dirty="0"/>
              <a:t>Click to edit Master title style</a:t>
            </a:r>
            <a:endParaRPr lang="en-AU" dirty="0"/>
          </a:p>
        </p:txBody>
      </p:sp>
      <p:sp>
        <p:nvSpPr>
          <p:cNvPr id="5" name="Content Placeholder 2">
            <a:extLst>
              <a:ext uri="{FF2B5EF4-FFF2-40B4-BE49-F238E27FC236}">
                <a16:creationId xmlns:a16="http://schemas.microsoft.com/office/drawing/2014/main" id="{5D2E6199-A2E5-484C-992D-63E42BB3B78B}"/>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102008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340A382-D48C-486A-A104-FFF6BBB7D608}"/>
              </a:ext>
            </a:extLst>
          </p:cNvPr>
          <p:cNvSpPr>
            <a:spLocks noGrp="1"/>
          </p:cNvSpPr>
          <p:nvPr>
            <p:ph type="sldNum" sz="quarter" idx="4"/>
          </p:nvPr>
        </p:nvSpPr>
        <p:spPr>
          <a:xfrm>
            <a:off x="6948000" y="144000"/>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587702D9-62F4-4DAB-B7F1-D3C48808CBB7}" type="slidenum">
              <a:rPr lang="en-AU" smtClean="0"/>
              <a:t>‹#›</a:t>
            </a:fld>
            <a:endParaRPr lang="en-AU"/>
          </a:p>
        </p:txBody>
      </p:sp>
      <p:sp>
        <p:nvSpPr>
          <p:cNvPr id="7" name="Title Placeholder 1">
            <a:extLst>
              <a:ext uri="{FF2B5EF4-FFF2-40B4-BE49-F238E27FC236}">
                <a16:creationId xmlns:a16="http://schemas.microsoft.com/office/drawing/2014/main" id="{3B7EE1F9-1772-4469-8EC8-2D9221794ACA}"/>
              </a:ext>
            </a:extLst>
          </p:cNvPr>
          <p:cNvSpPr>
            <a:spLocks noGrp="1"/>
          </p:cNvSpPr>
          <p:nvPr>
            <p:ph type="title"/>
          </p:nvPr>
        </p:nvSpPr>
        <p:spPr>
          <a:xfrm>
            <a:off x="457200" y="349200"/>
            <a:ext cx="6579900" cy="993775"/>
          </a:xfrm>
          <a:prstGeom prst="rect">
            <a:avLst/>
          </a:prstGeom>
        </p:spPr>
        <p:txBody>
          <a:bodyPr vert="horz" lIns="0" tIns="0" rIns="0" bIns="0" rtlCol="0" anchor="ctr">
            <a:no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81090392-370E-481A-ACC9-733A492E5EB8}"/>
              </a:ext>
            </a:extLst>
          </p:cNvPr>
          <p:cNvSpPr>
            <a:spLocks noGrp="1"/>
          </p:cNvSpPr>
          <p:nvPr>
            <p:ph type="body" idx="1"/>
          </p:nvPr>
        </p:nvSpPr>
        <p:spPr>
          <a:xfrm>
            <a:off x="457200" y="1710000"/>
            <a:ext cx="7886700" cy="3024371"/>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169555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74" r:id="rId10"/>
  </p:sldLayoutIdLst>
  <p:hf hdr="0" ftr="0" dt="0"/>
  <p:txStyles>
    <p:titleStyle>
      <a:lvl1pPr algn="l" defTabSz="914400" rtl="0" eaLnBrk="1" latinLnBrk="0" hangingPunct="1">
        <a:lnSpc>
          <a:spcPct val="90000"/>
        </a:lnSpc>
        <a:spcBef>
          <a:spcPct val="0"/>
        </a:spcBef>
        <a:buNone/>
        <a:defRPr sz="2500" kern="1200">
          <a:solidFill>
            <a:schemeClr val="tx2"/>
          </a:solidFill>
          <a:latin typeface="+mn-lt"/>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340A382-D48C-486A-A104-FFF6BBB7D608}"/>
              </a:ext>
            </a:extLst>
          </p:cNvPr>
          <p:cNvSpPr>
            <a:spLocks noGrp="1"/>
          </p:cNvSpPr>
          <p:nvPr>
            <p:ph type="sldNum" sz="quarter" idx="4"/>
          </p:nvPr>
        </p:nvSpPr>
        <p:spPr>
          <a:xfrm>
            <a:off x="6948000" y="144000"/>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587702D9-62F4-4DAB-B7F1-D3C48808CBB7}" type="slidenum">
              <a:rPr lang="en-AU" smtClean="0"/>
              <a:t>‹#›</a:t>
            </a:fld>
            <a:endParaRPr lang="en-AU"/>
          </a:p>
        </p:txBody>
      </p:sp>
      <p:sp>
        <p:nvSpPr>
          <p:cNvPr id="7" name="Title Placeholder 1">
            <a:extLst>
              <a:ext uri="{FF2B5EF4-FFF2-40B4-BE49-F238E27FC236}">
                <a16:creationId xmlns:a16="http://schemas.microsoft.com/office/drawing/2014/main" id="{3B7EE1F9-1772-4469-8EC8-2D9221794ACA}"/>
              </a:ext>
            </a:extLst>
          </p:cNvPr>
          <p:cNvSpPr>
            <a:spLocks noGrp="1"/>
          </p:cNvSpPr>
          <p:nvPr>
            <p:ph type="title"/>
          </p:nvPr>
        </p:nvSpPr>
        <p:spPr>
          <a:xfrm>
            <a:off x="457200" y="349200"/>
            <a:ext cx="6579900" cy="993775"/>
          </a:xfrm>
          <a:prstGeom prst="rect">
            <a:avLst/>
          </a:prstGeom>
        </p:spPr>
        <p:txBody>
          <a:bodyPr vert="horz" lIns="0" tIns="0" rIns="0" bIns="0" rtlCol="0" anchor="ctr">
            <a:no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81090392-370E-481A-ACC9-733A492E5EB8}"/>
              </a:ext>
            </a:extLst>
          </p:cNvPr>
          <p:cNvSpPr>
            <a:spLocks noGrp="1"/>
          </p:cNvSpPr>
          <p:nvPr>
            <p:ph type="body" idx="1"/>
          </p:nvPr>
        </p:nvSpPr>
        <p:spPr>
          <a:xfrm>
            <a:off x="457200" y="1710000"/>
            <a:ext cx="7886700" cy="3024371"/>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9173231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75" r:id="rId10"/>
  </p:sldLayoutIdLst>
  <p:hf hdr="0" ftr="0" dt="0"/>
  <p:txStyles>
    <p:titleStyle>
      <a:lvl1pPr algn="l" defTabSz="914400" rtl="0" eaLnBrk="1" latinLnBrk="0" hangingPunct="1">
        <a:lnSpc>
          <a:spcPct val="90000"/>
        </a:lnSpc>
        <a:spcBef>
          <a:spcPct val="0"/>
        </a:spcBef>
        <a:buNone/>
        <a:defRPr sz="2500" kern="1200">
          <a:solidFill>
            <a:schemeClr val="tx2"/>
          </a:solidFill>
          <a:latin typeface="+mn-lt"/>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340A382-D48C-486A-A104-FFF6BBB7D608}"/>
              </a:ext>
            </a:extLst>
          </p:cNvPr>
          <p:cNvSpPr>
            <a:spLocks noGrp="1"/>
          </p:cNvSpPr>
          <p:nvPr>
            <p:ph type="sldNum" sz="quarter" idx="4"/>
          </p:nvPr>
        </p:nvSpPr>
        <p:spPr>
          <a:xfrm>
            <a:off x="6948000" y="144000"/>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587702D9-62F4-4DAB-B7F1-D3C48808CBB7}" type="slidenum">
              <a:rPr lang="en-AU" smtClean="0"/>
              <a:t>‹#›</a:t>
            </a:fld>
            <a:endParaRPr lang="en-AU"/>
          </a:p>
        </p:txBody>
      </p:sp>
      <p:sp>
        <p:nvSpPr>
          <p:cNvPr id="7" name="Title Placeholder 1">
            <a:extLst>
              <a:ext uri="{FF2B5EF4-FFF2-40B4-BE49-F238E27FC236}">
                <a16:creationId xmlns:a16="http://schemas.microsoft.com/office/drawing/2014/main" id="{3B7EE1F9-1772-4469-8EC8-2D9221794ACA}"/>
              </a:ext>
            </a:extLst>
          </p:cNvPr>
          <p:cNvSpPr>
            <a:spLocks noGrp="1"/>
          </p:cNvSpPr>
          <p:nvPr>
            <p:ph type="title"/>
          </p:nvPr>
        </p:nvSpPr>
        <p:spPr>
          <a:xfrm>
            <a:off x="457200" y="349200"/>
            <a:ext cx="6579900" cy="993775"/>
          </a:xfrm>
          <a:prstGeom prst="rect">
            <a:avLst/>
          </a:prstGeom>
        </p:spPr>
        <p:txBody>
          <a:bodyPr vert="horz" lIns="0" tIns="0" rIns="0" bIns="0" rtlCol="0" anchor="ctr">
            <a:no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81090392-370E-481A-ACC9-733A492E5EB8}"/>
              </a:ext>
            </a:extLst>
          </p:cNvPr>
          <p:cNvSpPr>
            <a:spLocks noGrp="1"/>
          </p:cNvSpPr>
          <p:nvPr>
            <p:ph type="body" idx="1"/>
          </p:nvPr>
        </p:nvSpPr>
        <p:spPr>
          <a:xfrm>
            <a:off x="457200" y="1710000"/>
            <a:ext cx="7886700" cy="3024371"/>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566498444"/>
      </p:ext>
    </p:extLst>
  </p:cSld>
  <p:clrMap bg1="lt1" tx1="dk1" bg2="lt2" tx2="dk2" accent1="accent1" accent2="accent2" accent3="accent3" accent4="accent4" accent5="accent5" accent6="accent6" hlink="hlink" folHlink="folHlink"/>
  <p:sldLayoutIdLst>
    <p:sldLayoutId id="2147483765" r:id="rId1"/>
    <p:sldLayoutId id="2147483768" r:id="rId2"/>
    <p:sldLayoutId id="2147483769" r:id="rId3"/>
    <p:sldLayoutId id="2147483766" r:id="rId4"/>
    <p:sldLayoutId id="2147483767" r:id="rId5"/>
    <p:sldLayoutId id="2147483770" r:id="rId6"/>
    <p:sldLayoutId id="2147483771" r:id="rId7"/>
    <p:sldLayoutId id="2147483772" r:id="rId8"/>
    <p:sldLayoutId id="2147483773" r:id="rId9"/>
  </p:sldLayoutIdLst>
  <p:hf hdr="0" ftr="0" dt="0"/>
  <p:txStyles>
    <p:titleStyle>
      <a:lvl1pPr algn="l" defTabSz="914400" rtl="0" eaLnBrk="1" latinLnBrk="0" hangingPunct="1">
        <a:lnSpc>
          <a:spcPct val="90000"/>
        </a:lnSpc>
        <a:spcBef>
          <a:spcPct val="0"/>
        </a:spcBef>
        <a:buNone/>
        <a:defRPr sz="2500" kern="1200">
          <a:solidFill>
            <a:schemeClr val="tx2"/>
          </a:solidFill>
          <a:latin typeface="+mn-lt"/>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29D0-D30B-4464-A310-9DD2EDCC672D}"/>
              </a:ext>
            </a:extLst>
          </p:cNvPr>
          <p:cNvSpPr>
            <a:spLocks noGrp="1"/>
          </p:cNvSpPr>
          <p:nvPr>
            <p:ph type="ctrTitle"/>
          </p:nvPr>
        </p:nvSpPr>
        <p:spPr>
          <a:xfrm>
            <a:off x="683568" y="1936747"/>
            <a:ext cx="7992888" cy="457323"/>
          </a:xfrm>
        </p:spPr>
        <p:txBody>
          <a:bodyPr/>
          <a:lstStyle/>
          <a:p>
            <a:r>
              <a:rPr lang="en-AU" sz="4200" dirty="0"/>
              <a:t>AEDC 2024 National outcomes and its implications</a:t>
            </a:r>
          </a:p>
        </p:txBody>
      </p:sp>
      <p:sp>
        <p:nvSpPr>
          <p:cNvPr id="4" name="Subtitle 2">
            <a:extLst>
              <a:ext uri="{FF2B5EF4-FFF2-40B4-BE49-F238E27FC236}">
                <a16:creationId xmlns:a16="http://schemas.microsoft.com/office/drawing/2014/main" id="{A7DEFF21-E0D0-75CD-B673-CFC05957D3DC}"/>
              </a:ext>
            </a:extLst>
          </p:cNvPr>
          <p:cNvSpPr txBox="1">
            <a:spLocks/>
          </p:cNvSpPr>
          <p:nvPr/>
        </p:nvSpPr>
        <p:spPr>
          <a:xfrm>
            <a:off x="395536" y="3967336"/>
            <a:ext cx="6858000" cy="120598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dirty="0"/>
              <a:t>Elizabeth Hickey</a:t>
            </a:r>
          </a:p>
          <a:p>
            <a:r>
              <a:rPr lang="en-AU" dirty="0"/>
              <a:t>Early Childhood Data &amp; Preschool Branch </a:t>
            </a:r>
          </a:p>
          <a:p>
            <a:endParaRPr lang="en-AU" sz="1100" b="0" i="0" u="none" strike="noStrike" baseline="0" dirty="0">
              <a:latin typeface="HelveticaNeueLTPro-Roman"/>
            </a:endParaRPr>
          </a:p>
        </p:txBody>
      </p:sp>
      <p:pic>
        <p:nvPicPr>
          <p:cNvPr id="7" name="Picture 6">
            <a:extLst>
              <a:ext uri="{FF2B5EF4-FFF2-40B4-BE49-F238E27FC236}">
                <a16:creationId xmlns:a16="http://schemas.microsoft.com/office/drawing/2014/main" id="{E021D355-7C23-8AFB-5010-E5B8BB1450E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7544" y="492797"/>
            <a:ext cx="2736304" cy="944025"/>
          </a:xfrm>
          <a:prstGeom prst="rect">
            <a:avLst/>
          </a:prstGeom>
        </p:spPr>
      </p:pic>
      <p:pic>
        <p:nvPicPr>
          <p:cNvPr id="1026" name="Picture 2">
            <a:extLst>
              <a:ext uri="{FF2B5EF4-FFF2-40B4-BE49-F238E27FC236}">
                <a16:creationId xmlns:a16="http://schemas.microsoft.com/office/drawing/2014/main" id="{0D8FAA8D-4AFC-BB2A-E391-7CE6DC20579A}"/>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269875"/>
            <a:ext cx="1974509" cy="10081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5CD5907-A819-CBD7-6A9A-5471624C09C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987824" y="492797"/>
            <a:ext cx="2214789" cy="697994"/>
          </a:xfrm>
          <a:prstGeom prst="rect">
            <a:avLst/>
          </a:prstGeom>
        </p:spPr>
      </p:pic>
    </p:spTree>
    <p:extLst>
      <p:ext uri="{BB962C8B-B14F-4D97-AF65-F5344CB8AC3E}">
        <p14:creationId xmlns:p14="http://schemas.microsoft.com/office/powerpoint/2010/main" val="1465241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8A0F9-D30D-C177-4610-90DB13B6AFC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F8EDCF1-C188-132F-C867-EBE1E7FC8A6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65196" y="701923"/>
            <a:ext cx="4094962" cy="3886492"/>
          </a:xfrm>
          <a:prstGeom prst="rect">
            <a:avLst/>
          </a:prstGeom>
          <a:ln>
            <a:noFill/>
          </a:ln>
        </p:spPr>
      </p:pic>
      <p:sp>
        <p:nvSpPr>
          <p:cNvPr id="2" name="Title 1">
            <a:extLst>
              <a:ext uri="{FF2B5EF4-FFF2-40B4-BE49-F238E27FC236}">
                <a16:creationId xmlns:a16="http://schemas.microsoft.com/office/drawing/2014/main" id="{EE27F799-A000-8D98-ECBA-DD2802A3FBAF}"/>
              </a:ext>
            </a:extLst>
          </p:cNvPr>
          <p:cNvSpPr>
            <a:spLocks noGrp="1"/>
          </p:cNvSpPr>
          <p:nvPr>
            <p:ph type="title"/>
          </p:nvPr>
        </p:nvSpPr>
        <p:spPr>
          <a:xfrm>
            <a:off x="539552" y="118611"/>
            <a:ext cx="6364188" cy="993775"/>
          </a:xfrm>
        </p:spPr>
        <p:txBody>
          <a:bodyPr/>
          <a:lstStyle/>
          <a:p>
            <a:r>
              <a:rPr lang="en-AU" sz="3200" b="1" dirty="0">
                <a:solidFill>
                  <a:schemeClr val="bg2"/>
                </a:solidFill>
                <a:latin typeface="+mj-lt"/>
                <a:cs typeface="+mj-cs"/>
              </a:rPr>
              <a:t>Where to Next – Working Together</a:t>
            </a:r>
          </a:p>
        </p:txBody>
      </p:sp>
      <p:sp>
        <p:nvSpPr>
          <p:cNvPr id="8" name="TextBox 7">
            <a:extLst>
              <a:ext uri="{FF2B5EF4-FFF2-40B4-BE49-F238E27FC236}">
                <a16:creationId xmlns:a16="http://schemas.microsoft.com/office/drawing/2014/main" id="{7114E607-A476-66CA-CF6A-FD743809D59E}"/>
              </a:ext>
            </a:extLst>
          </p:cNvPr>
          <p:cNvSpPr txBox="1"/>
          <p:nvPr/>
        </p:nvSpPr>
        <p:spPr>
          <a:xfrm>
            <a:off x="683842" y="1277987"/>
            <a:ext cx="3150764" cy="2554545"/>
          </a:xfrm>
          <a:prstGeom prst="rect">
            <a:avLst/>
          </a:prstGeom>
          <a:noFill/>
        </p:spPr>
        <p:txBody>
          <a:bodyPr wrap="square">
            <a:spAutoFit/>
          </a:bodyPr>
          <a:lstStyle/>
          <a:p>
            <a:pPr marL="285750" lvl="0" indent="-285750">
              <a:lnSpc>
                <a:spcPct val="100000"/>
              </a:lnSpc>
              <a:buFont typeface="Arial" panose="020B0604020202020204" pitchFamily="34" charset="0"/>
              <a:buChar char="•"/>
            </a:pPr>
            <a:r>
              <a:rPr lang="en-AU" sz="1600" dirty="0"/>
              <a:t>AEDC highlights where to focus</a:t>
            </a:r>
          </a:p>
          <a:p>
            <a:pPr marL="285750" lvl="0" indent="-285750">
              <a:lnSpc>
                <a:spcPct val="100000"/>
              </a:lnSpc>
              <a:buFont typeface="Arial" panose="020B0604020202020204" pitchFamily="34" charset="0"/>
              <a:buChar char="•"/>
            </a:pPr>
            <a:r>
              <a:rPr lang="en-AU" sz="1600" dirty="0"/>
              <a:t>Strong work is already happening across jurisdictions and communities</a:t>
            </a:r>
          </a:p>
          <a:p>
            <a:pPr marL="285750" lvl="0" indent="-285750">
              <a:lnSpc>
                <a:spcPct val="100000"/>
              </a:lnSpc>
              <a:buFont typeface="Arial" panose="020B0604020202020204" pitchFamily="34" charset="0"/>
              <a:buChar char="•"/>
            </a:pPr>
            <a:r>
              <a:rPr lang="en-AU" sz="1600" dirty="0"/>
              <a:t>The Early Years Strategy provides a national framework to align efforts</a:t>
            </a:r>
          </a:p>
          <a:p>
            <a:pPr marL="285750" lvl="0" indent="-285750">
              <a:lnSpc>
                <a:spcPct val="100000"/>
              </a:lnSpc>
              <a:buFont typeface="Arial" panose="020B0604020202020204" pitchFamily="34" charset="0"/>
              <a:buChar char="•"/>
            </a:pPr>
            <a:r>
              <a:rPr lang="en-AU" sz="1600" dirty="0"/>
              <a:t>Real change happen when we connect data, policy and practice</a:t>
            </a:r>
          </a:p>
        </p:txBody>
      </p:sp>
    </p:spTree>
    <p:extLst>
      <p:ext uri="{BB962C8B-B14F-4D97-AF65-F5344CB8AC3E}">
        <p14:creationId xmlns:p14="http://schemas.microsoft.com/office/powerpoint/2010/main" val="1559321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66329D-B3A5-4367-9318-48882E1F5C0C}"/>
            </a:ext>
          </a:extLst>
        </p:cNvPr>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77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25C384-CE2F-B8F6-480E-B20F8A294984}"/>
              </a:ext>
            </a:extLst>
          </p:cNvPr>
          <p:cNvSpPr>
            <a:spLocks noGrp="1"/>
          </p:cNvSpPr>
          <p:nvPr>
            <p:ph type="title"/>
          </p:nvPr>
        </p:nvSpPr>
        <p:spPr>
          <a:xfrm>
            <a:off x="427016" y="348646"/>
            <a:ext cx="4058922" cy="901105"/>
          </a:xfrm>
        </p:spPr>
        <p:txBody>
          <a:bodyPr vert="horz" lIns="91440" tIns="45720" rIns="91440" bIns="45720" rtlCol="0" anchor="b">
            <a:noAutofit/>
          </a:bodyPr>
          <a:lstStyle/>
          <a:p>
            <a:r>
              <a:rPr lang="en-US" sz="3200" b="1" dirty="0">
                <a:solidFill>
                  <a:schemeClr val="bg2"/>
                </a:solidFill>
                <a:latin typeface="+mj-lt"/>
                <a:cs typeface="+mj-cs"/>
              </a:rPr>
              <a:t>Turning Insight into Action</a:t>
            </a:r>
          </a:p>
        </p:txBody>
      </p:sp>
      <p:sp>
        <p:nvSpPr>
          <p:cNvPr id="51" name="Rectangle 5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460035"/>
            <a:ext cx="3017520" cy="20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05325A5-C510-4B52-8571-B073DC177CD7}"/>
              </a:ext>
            </a:extLst>
          </p:cNvPr>
          <p:cNvSpPr txBox="1"/>
          <p:nvPr/>
        </p:nvSpPr>
        <p:spPr>
          <a:xfrm>
            <a:off x="483799" y="1524736"/>
            <a:ext cx="3212238" cy="2636396"/>
          </a:xfrm>
          <a:prstGeom prst="rect">
            <a:avLst/>
          </a:prstGeom>
        </p:spPr>
        <p:txBody>
          <a:bodyPr vert="horz" lIns="91440" tIns="45720" rIns="91440" bIns="45720" rtlCol="0" anchor="ctr">
            <a:normAutofit/>
          </a:bodyPr>
          <a:lstStyle/>
          <a:p>
            <a:pPr marL="285750" lvl="0" indent="-228600">
              <a:lnSpc>
                <a:spcPct val="90000"/>
              </a:lnSpc>
              <a:spcAft>
                <a:spcPts val="600"/>
              </a:spcAft>
              <a:buFont typeface="Arial" panose="020B0604020202020204" pitchFamily="34" charset="0"/>
              <a:buChar char="•"/>
            </a:pPr>
            <a:r>
              <a:rPr lang="en-US" sz="1400" dirty="0"/>
              <a:t>The AEDC shows us where we must act</a:t>
            </a:r>
          </a:p>
          <a:p>
            <a:pPr marL="285750" lvl="0" indent="-228600">
              <a:lnSpc>
                <a:spcPct val="90000"/>
              </a:lnSpc>
              <a:spcAft>
                <a:spcPts val="600"/>
              </a:spcAft>
              <a:buFont typeface="Arial" panose="020B0604020202020204" pitchFamily="34" charset="0"/>
              <a:buChar char="•"/>
            </a:pPr>
            <a:r>
              <a:rPr lang="en-US" sz="1400" dirty="0"/>
              <a:t>More children are starting school developmentally vulnerable</a:t>
            </a:r>
          </a:p>
          <a:p>
            <a:pPr marL="285750" lvl="0" indent="-228600">
              <a:lnSpc>
                <a:spcPct val="90000"/>
              </a:lnSpc>
              <a:spcAft>
                <a:spcPts val="600"/>
              </a:spcAft>
              <a:buFont typeface="Arial" panose="020B0604020202020204" pitchFamily="34" charset="0"/>
              <a:buChar char="•"/>
            </a:pPr>
            <a:r>
              <a:rPr lang="en-US" sz="1400" dirty="0"/>
              <a:t>We have ethe tools , partnerships and momentum to act</a:t>
            </a:r>
          </a:p>
          <a:p>
            <a:pPr marL="285750" lvl="0" indent="-228600">
              <a:lnSpc>
                <a:spcPct val="90000"/>
              </a:lnSpc>
              <a:spcAft>
                <a:spcPts val="600"/>
              </a:spcAft>
              <a:buFont typeface="Arial" panose="020B0604020202020204" pitchFamily="34" charset="0"/>
              <a:buChar char="•"/>
            </a:pPr>
            <a:r>
              <a:rPr lang="en-US" sz="1400" dirty="0"/>
              <a:t>Every child, regardless of their background or postcode, has the best possible start in life.</a:t>
            </a:r>
          </a:p>
        </p:txBody>
      </p:sp>
      <p:sp>
        <p:nvSpPr>
          <p:cNvPr id="53" name="Rectangle 5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9639" y="4544277"/>
            <a:ext cx="556012"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28435" y="165659"/>
            <a:ext cx="556012"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266465"/>
            <a:ext cx="4638730" cy="444051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E18CC2FC-07C8-1509-3074-0FF1A09D784B}"/>
              </a:ext>
              <a:ext uri="{C183D7F6-B498-43B3-948B-1728B52AA6E4}">
                <adec:decorative xmlns:adec="http://schemas.microsoft.com/office/drawing/2017/decorative" val="1"/>
              </a:ext>
            </a:extLst>
          </p:cNvPr>
          <p:cNvPicPr>
            <a:picLocks noChangeAspect="1"/>
          </p:cNvPicPr>
          <p:nvPr/>
        </p:nvPicPr>
        <p:blipFill>
          <a:blip r:embed="rId3"/>
          <a:srcRect l="2712" r="2165"/>
          <a:stretch/>
        </p:blipFill>
        <p:spPr>
          <a:xfrm>
            <a:off x="4490803" y="1310806"/>
            <a:ext cx="4221014" cy="2351836"/>
          </a:xfrm>
          <a:prstGeom prst="rect">
            <a:avLst/>
          </a:prstGeom>
        </p:spPr>
      </p:pic>
    </p:spTree>
    <p:extLst>
      <p:ext uri="{BB962C8B-B14F-4D97-AF65-F5344CB8AC3E}">
        <p14:creationId xmlns:p14="http://schemas.microsoft.com/office/powerpoint/2010/main" val="1065767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B8F-6057-4F5E-BA5E-9DAED7AF9109}"/>
              </a:ext>
            </a:extLst>
          </p:cNvPr>
          <p:cNvSpPr>
            <a:spLocks noGrp="1"/>
          </p:cNvSpPr>
          <p:nvPr>
            <p:ph type="ctrTitle"/>
          </p:nvPr>
        </p:nvSpPr>
        <p:spPr>
          <a:xfrm>
            <a:off x="611560" y="1710035"/>
            <a:ext cx="7992888" cy="457323"/>
          </a:xfrm>
        </p:spPr>
        <p:txBody>
          <a:bodyPr/>
          <a:lstStyle/>
          <a:p>
            <a:pPr>
              <a:lnSpc>
                <a:spcPct val="100000"/>
              </a:lnSpc>
              <a:spcBef>
                <a:spcPts val="0"/>
              </a:spcBef>
            </a:pPr>
            <a:r>
              <a:rPr lang="en-AU" sz="2800" b="1" dirty="0"/>
              <a:t>Thanks for your attention</a:t>
            </a:r>
            <a:br>
              <a:rPr lang="en-AU" sz="2800" b="1" dirty="0"/>
            </a:br>
            <a:br>
              <a:rPr lang="en-AU" sz="2800" b="1" dirty="0"/>
            </a:br>
            <a:r>
              <a:rPr lang="en-AU" sz="2800" b="1" dirty="0"/>
              <a:t>Questions</a:t>
            </a:r>
            <a:br>
              <a:rPr lang="en-AU" sz="2800" b="1" dirty="0"/>
            </a:br>
            <a:r>
              <a:rPr lang="en-AU" sz="2800" b="1" dirty="0"/>
              <a:t>​</a:t>
            </a:r>
            <a:br>
              <a:rPr lang="en-AU" sz="2800" b="1" dirty="0"/>
            </a:br>
            <a:br>
              <a:rPr lang="en-AU" sz="2800" b="1" dirty="0"/>
            </a:br>
            <a:br>
              <a:rPr lang="en-AU" sz="1000" b="1" dirty="0"/>
            </a:br>
            <a:r>
              <a:rPr lang="en-AU" sz="1000" b="0" i="0" u="none" strike="noStrike" baseline="0" dirty="0"/>
              <a:t>© 2025 Commonwealth of Australia</a:t>
            </a:r>
            <a:br>
              <a:rPr lang="en-AU" sz="1000" b="0" i="0" u="none" strike="noStrike" baseline="0" dirty="0"/>
            </a:br>
            <a:br>
              <a:rPr lang="en-AU" sz="1000" b="1" dirty="0"/>
            </a:br>
            <a:r>
              <a:rPr lang="en-AU" sz="1000" b="0" i="0" u="none" strike="noStrike" baseline="0" dirty="0"/>
              <a:t>Since 2002, the Australian Government has worked in partnership with eminent child health research institutes, the Centre for Community Child Health at The Royal Children’s Hospital and the Murdoch Children’s Research Institute, and The Kids Research Institute Australia to deliver the Australian Early Development Census program to communities nationwide. The Australian Government continues to work with its partners and with state and territory governments to implement the AEDC.’</a:t>
            </a:r>
            <a:br>
              <a:rPr lang="en-AU" sz="1000" b="1" dirty="0"/>
            </a:br>
            <a:endParaRPr lang="en-AU" sz="1000" dirty="0"/>
          </a:p>
        </p:txBody>
      </p:sp>
    </p:spTree>
    <p:extLst>
      <p:ext uri="{BB962C8B-B14F-4D97-AF65-F5344CB8AC3E}">
        <p14:creationId xmlns:p14="http://schemas.microsoft.com/office/powerpoint/2010/main" val="739001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77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4C74E70-2A87-98C9-3B99-45065A596FC2}"/>
              </a:ext>
            </a:extLst>
          </p:cNvPr>
          <p:cNvSpPr>
            <a:spLocks noGrp="1"/>
          </p:cNvSpPr>
          <p:nvPr>
            <p:ph type="title"/>
          </p:nvPr>
        </p:nvSpPr>
        <p:spPr>
          <a:xfrm>
            <a:off x="496820" y="822900"/>
            <a:ext cx="4273846" cy="846834"/>
          </a:xfrm>
        </p:spPr>
        <p:txBody>
          <a:bodyPr vert="horz" lIns="91440" tIns="45720" rIns="91440" bIns="45720" rtlCol="0" anchor="ctr">
            <a:normAutofit fontScale="90000"/>
          </a:bodyPr>
          <a:lstStyle/>
          <a:p>
            <a:r>
              <a:rPr lang="en-US" sz="3300" b="1" dirty="0">
                <a:solidFill>
                  <a:schemeClr val="bg2"/>
                </a:solidFill>
                <a:effectLst/>
                <a:latin typeface="+mj-lt"/>
                <a:cs typeface="+mj-cs"/>
              </a:rPr>
              <a:t>Why the AEDC Matters</a:t>
            </a:r>
            <a:br>
              <a:rPr lang="en-US" sz="2600" b="1" dirty="0">
                <a:solidFill>
                  <a:schemeClr val="tx1"/>
                </a:solidFill>
                <a:effectLst/>
                <a:latin typeface="+mj-lt"/>
                <a:cs typeface="+mj-cs"/>
              </a:rPr>
            </a:br>
            <a:endParaRPr lang="en-US" sz="2600" dirty="0">
              <a:solidFill>
                <a:schemeClr val="tx1"/>
              </a:solidFill>
              <a:latin typeface="+mj-lt"/>
              <a:cs typeface="+mj-cs"/>
            </a:endParaRPr>
          </a:p>
        </p:txBody>
      </p:sp>
      <p:grpSp>
        <p:nvGrpSpPr>
          <p:cNvPr id="19" name="Group 1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13365"/>
            <a:ext cx="266396" cy="505563"/>
            <a:chOff x="0" y="823811"/>
            <a:chExt cx="355196" cy="673460"/>
          </a:xfrm>
        </p:grpSpPr>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1569378"/>
            <a:ext cx="3223260" cy="20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276992D3-79BC-C22C-B9E7-E72A3D1E9926}"/>
              </a:ext>
            </a:extLst>
          </p:cNvPr>
          <p:cNvSpPr>
            <a:spLocks noGrp="1"/>
          </p:cNvSpPr>
          <p:nvPr>
            <p:ph idx="1"/>
          </p:nvPr>
        </p:nvSpPr>
        <p:spPr>
          <a:xfrm>
            <a:off x="443039" y="1749497"/>
            <a:ext cx="3552897" cy="3016234"/>
          </a:xfrm>
          <a:prstGeom prst="rect">
            <a:avLst/>
          </a:prstGeom>
        </p:spPr>
        <p:txBody>
          <a:bodyPr vert="horz" lIns="91440" tIns="45720" rIns="91440" bIns="45720" rtlCol="0" anchor="ctr">
            <a:normAutofit/>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342900" defTabSz="914400"/>
            <a:r>
              <a:rPr lang="en-US" sz="1500" dirty="0"/>
              <a:t>Provides a national evidence base for how children are developing at school entry</a:t>
            </a:r>
          </a:p>
          <a:p>
            <a:pPr marL="342900" defTabSz="914400"/>
            <a:r>
              <a:rPr lang="en-US" sz="1500" dirty="0"/>
              <a:t>Supports early identification, place-based planning and cross-sector coordination.</a:t>
            </a:r>
          </a:p>
          <a:p>
            <a:pPr marL="342900" defTabSz="914400"/>
            <a:r>
              <a:rPr lang="en-US" sz="1500" dirty="0"/>
              <a:t>Highlights patterns and emerging needs,  ensures children aren't overlooked</a:t>
            </a:r>
          </a:p>
        </p:txBody>
      </p:sp>
      <p:sp>
        <p:nvSpPr>
          <p:cNvPr id="25" name="Rectangle 2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82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85746"/>
            <a:ext cx="4507025" cy="437998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6E28960-1354-EFB5-F25C-B957FB2E072D}"/>
              </a:ext>
              <a:ext uri="{C183D7F6-B498-43B3-948B-1728B52AA6E4}">
                <adec:decorative xmlns:adec="http://schemas.microsoft.com/office/drawing/2017/decorative" val="1"/>
              </a:ext>
            </a:extLst>
          </p:cNvPr>
          <p:cNvPicPr>
            <a:picLocks noChangeAspect="1"/>
          </p:cNvPicPr>
          <p:nvPr/>
        </p:nvPicPr>
        <p:blipFill>
          <a:blip r:embed="rId3"/>
          <a:srcRect t="4159" r="2" b="2"/>
          <a:stretch>
            <a:fillRect/>
          </a:stretch>
        </p:blipFill>
        <p:spPr>
          <a:xfrm>
            <a:off x="4860032" y="953951"/>
            <a:ext cx="3339614" cy="3240360"/>
          </a:xfrm>
          <a:prstGeom prst="rect">
            <a:avLst/>
          </a:prstGeom>
          <a:ln>
            <a:noFill/>
          </a:ln>
        </p:spPr>
      </p:pic>
      <p:sp>
        <p:nvSpPr>
          <p:cNvPr id="2" name="Slide Number Placeholder 1">
            <a:extLst>
              <a:ext uri="{FF2B5EF4-FFF2-40B4-BE49-F238E27FC236}">
                <a16:creationId xmlns:a16="http://schemas.microsoft.com/office/drawing/2014/main" id="{8DB3421D-B1CB-36FE-FE74-28BC76B9764A}"/>
              </a:ext>
              <a:ext uri="{C183D7F6-B498-43B3-948B-1728B52AA6E4}">
                <adec:decorative xmlns:adec="http://schemas.microsoft.com/office/drawing/2017/decorative" val="1"/>
              </a:ext>
            </a:extLst>
          </p:cNvPr>
          <p:cNvSpPr>
            <a:spLocks noGrp="1"/>
          </p:cNvSpPr>
          <p:nvPr>
            <p:ph type="sldNum" sz="quarter" idx="12"/>
          </p:nvPr>
        </p:nvSpPr>
        <p:spPr>
          <a:xfrm>
            <a:off x="7038802" y="4873688"/>
            <a:ext cx="791787" cy="274097"/>
          </a:xfrm>
        </p:spPr>
        <p:txBody>
          <a:bodyPr vert="horz" lIns="91440" tIns="45720" rIns="91440" bIns="45720" rtlCol="0" anchor="ctr">
            <a:normAutofit/>
          </a:bodyPr>
          <a:lstStyle/>
          <a:p>
            <a:pPr>
              <a:lnSpc>
                <a:spcPct val="90000"/>
              </a:lnSpc>
              <a:spcAft>
                <a:spcPts val="600"/>
              </a:spcAft>
              <a:defRPr/>
            </a:pPr>
            <a:fld id="{587702D9-62F4-4DAB-B7F1-D3C48808CBB7}" type="slidenum">
              <a:rPr lang="en-US" smtClean="0">
                <a:solidFill>
                  <a:prstClr val="black">
                    <a:tint val="75000"/>
                  </a:prstClr>
                </a:solidFill>
                <a:latin typeface="Calibri" panose="020F0502020204030204"/>
              </a:rPr>
              <a:pPr>
                <a:lnSpc>
                  <a:spcPct val="90000"/>
                </a:lnSpc>
                <a:spcAft>
                  <a:spcPts val="600"/>
                </a:spcAft>
                <a:defRPr/>
              </a:pPr>
              <a:t>2</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885111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4E71-6CE8-DAC2-6AAC-7EA642B22FBA}"/>
              </a:ext>
            </a:extLst>
          </p:cNvPr>
          <p:cNvSpPr>
            <a:spLocks noGrp="1"/>
          </p:cNvSpPr>
          <p:nvPr>
            <p:ph type="title"/>
          </p:nvPr>
        </p:nvSpPr>
        <p:spPr>
          <a:xfrm>
            <a:off x="457200" y="349200"/>
            <a:ext cx="6364188" cy="568747"/>
          </a:xfrm>
        </p:spPr>
        <p:txBody>
          <a:bodyPr/>
          <a:lstStyle/>
          <a:p>
            <a:pPr>
              <a:lnSpc>
                <a:spcPct val="150000"/>
              </a:lnSpc>
              <a:spcBef>
                <a:spcPts val="2400"/>
              </a:spcBef>
              <a:spcAft>
                <a:spcPts val="600"/>
              </a:spcAft>
            </a:pPr>
            <a:r>
              <a:rPr lang="en-AU" sz="3600" b="1" dirty="0">
                <a:latin typeface="+mj-lt"/>
              </a:rPr>
              <a:t>2024 AEDC National Picture</a:t>
            </a:r>
          </a:p>
        </p:txBody>
      </p:sp>
      <p:pic>
        <p:nvPicPr>
          <p:cNvPr id="9" name="Picture 8" descr="Infographic showing children's developmental vulnerabilities across five domains with corresponding percentages and increases since 2021.&#10;&#10;Transcribed Text:&#10;&#10;Physical health and wellbeing 10.0% of children are developmentally vulnerable on this domain, an increase of 0.2 percentage points since 2021.&#10;&#10;Social competence 10.7% of children are developmentally vulnerable on this domain, an increase of 1.1 percentage points since 2021.&#10;&#10;Emotional maturity 10.0% of children are developmentally vulnerable on this domain, an increase of 1.5 percentage points since 2021.&#10;&#10;Language and cognitive skills (school-based) 7.7% of children are developmentally vulnerable on this domain, an increase of 0.4 percentage points since 2021.&#10;&#10;Communication skills and general knowledge 8.9% of children are developmentally vulnerable on this domain, an increase of 0.5 percentage points since 2021.">
            <a:extLst>
              <a:ext uri="{FF2B5EF4-FFF2-40B4-BE49-F238E27FC236}">
                <a16:creationId xmlns:a16="http://schemas.microsoft.com/office/drawing/2014/main" id="{E27BE7E2-50EC-7942-E378-0BB5544109B3}"/>
              </a:ext>
            </a:extLst>
          </p:cNvPr>
          <p:cNvPicPr>
            <a:picLocks noChangeAspect="1"/>
          </p:cNvPicPr>
          <p:nvPr/>
        </p:nvPicPr>
        <p:blipFill>
          <a:blip r:embed="rId3"/>
          <a:stretch>
            <a:fillRect/>
          </a:stretch>
        </p:blipFill>
        <p:spPr>
          <a:xfrm>
            <a:off x="934303" y="1133971"/>
            <a:ext cx="7166090" cy="3333529"/>
          </a:xfrm>
          <a:prstGeom prst="rect">
            <a:avLst/>
          </a:prstGeom>
          <a:ln>
            <a:noFill/>
          </a:ln>
        </p:spPr>
      </p:pic>
    </p:spTree>
    <p:extLst>
      <p:ext uri="{BB962C8B-B14F-4D97-AF65-F5344CB8AC3E}">
        <p14:creationId xmlns:p14="http://schemas.microsoft.com/office/powerpoint/2010/main" val="3765230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82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F32F9A-5333-94CC-1C1C-DFAC7929A844}"/>
              </a:ext>
            </a:extLst>
          </p:cNvPr>
          <p:cNvSpPr>
            <a:spLocks noGrp="1"/>
          </p:cNvSpPr>
          <p:nvPr>
            <p:ph type="title"/>
          </p:nvPr>
        </p:nvSpPr>
        <p:spPr>
          <a:xfrm>
            <a:off x="827584" y="505416"/>
            <a:ext cx="7061408" cy="815732"/>
          </a:xfrm>
        </p:spPr>
        <p:txBody>
          <a:bodyPr vert="horz" lIns="91440" tIns="45720" rIns="91440" bIns="45720" rtlCol="0" anchor="b">
            <a:normAutofit/>
          </a:bodyPr>
          <a:lstStyle/>
          <a:p>
            <a:r>
              <a:rPr lang="en-US" sz="3200" b="1" dirty="0">
                <a:solidFill>
                  <a:schemeClr val="bg2"/>
                </a:solidFill>
                <a:latin typeface="+mj-lt"/>
                <a:cs typeface="+mj-cs"/>
              </a:rPr>
              <a:t>2024 </a:t>
            </a:r>
            <a:r>
              <a:rPr lang="en-US" sz="3200" b="1" kern="1200" dirty="0">
                <a:solidFill>
                  <a:schemeClr val="bg2"/>
                </a:solidFill>
                <a:latin typeface="+mj-lt"/>
                <a:ea typeface="+mj-ea"/>
                <a:cs typeface="+mj-cs"/>
              </a:rPr>
              <a:t>AEDC summary indicators – National</a:t>
            </a:r>
            <a:endParaRPr lang="en-US" sz="3200" kern="1200" dirty="0">
              <a:solidFill>
                <a:schemeClr val="bg2"/>
              </a:solidFill>
              <a:latin typeface="+mj-lt"/>
              <a:ea typeface="+mj-ea"/>
              <a:cs typeface="+mj-cs"/>
            </a:endParaRPr>
          </a:p>
        </p:txBody>
      </p:sp>
      <p:pic>
        <p:nvPicPr>
          <p:cNvPr id="5" name="Picture 4" descr="Image showing statistics on children's developmental statuses for 2021 and 2024 across three AEDC categories, with changes noted by arrows.&#10;&#10;Transcribed Text:&#10;&#10;OT5 The percentage of children who are developmentally on track on five AEDC domains. 54.8% 2021 ↓ 52.9% 2024&#10;&#10;DV1 The percentage of children who are developmentally vulnerable on one or more AEDC domains. 22.0% 2021 ↑ 23.5% 2024&#10;&#10;DV2 The percentage of children who are developmentally vulnerable on two or more AEDC domains. 11.4% 2021 ↑ 12.5% 2024">
            <a:extLst>
              <a:ext uri="{FF2B5EF4-FFF2-40B4-BE49-F238E27FC236}">
                <a16:creationId xmlns:a16="http://schemas.microsoft.com/office/drawing/2014/main" id="{A52CFA9C-D025-A28B-1BD9-B937B7FD9615}"/>
              </a:ext>
            </a:extLst>
          </p:cNvPr>
          <p:cNvPicPr>
            <a:picLocks noChangeAspect="1"/>
          </p:cNvPicPr>
          <p:nvPr/>
        </p:nvPicPr>
        <p:blipFill>
          <a:blip r:embed="rId3"/>
          <a:stretch>
            <a:fillRect/>
          </a:stretch>
        </p:blipFill>
        <p:spPr>
          <a:xfrm>
            <a:off x="827584" y="1566824"/>
            <a:ext cx="7144823" cy="1922395"/>
          </a:xfrm>
          <a:prstGeom prst="rect">
            <a:avLst/>
          </a:prstGeom>
          <a:ln>
            <a:noFill/>
          </a:ln>
        </p:spPr>
      </p:pic>
      <p:sp>
        <p:nvSpPr>
          <p:cNvPr id="23" name="Right Triangle 2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2504216"/>
            <a:ext cx="2468880" cy="2402523"/>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467889"/>
            <a:ext cx="8178790" cy="4209805"/>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CD3B0B8-CC3F-569F-7C4C-76290B93875B}"/>
              </a:ext>
            </a:extLst>
          </p:cNvPr>
          <p:cNvSpPr txBox="1"/>
          <p:nvPr/>
        </p:nvSpPr>
        <p:spPr>
          <a:xfrm>
            <a:off x="785611" y="3674409"/>
            <a:ext cx="5490973" cy="565397"/>
          </a:xfrm>
          <a:prstGeom prst="rect">
            <a:avLst/>
          </a:prstGeom>
        </p:spPr>
        <p:txBody>
          <a:bodyPr vert="horz" lIns="91440" tIns="45720" rIns="91440" bIns="45720" rtlCol="0" anchor="t">
            <a:normAutofit/>
          </a:bodyPr>
          <a:lstStyle/>
          <a:p>
            <a:pPr>
              <a:lnSpc>
                <a:spcPct val="90000"/>
              </a:lnSpc>
              <a:spcBef>
                <a:spcPts val="1000"/>
              </a:spcBef>
            </a:pPr>
            <a:r>
              <a:rPr lang="en-US" sz="1600" kern="1200" dirty="0">
                <a:solidFill>
                  <a:schemeClr val="tx1"/>
                </a:solidFill>
                <a:latin typeface="+mn-lt"/>
                <a:ea typeface="+mn-ea"/>
                <a:cs typeface="+mn-cs"/>
              </a:rPr>
              <a:t>Changes in AEDC summary indicators from 2021 to 2024</a:t>
            </a:r>
          </a:p>
        </p:txBody>
      </p:sp>
    </p:spTree>
    <p:extLst>
      <p:ext uri="{BB962C8B-B14F-4D97-AF65-F5344CB8AC3E}">
        <p14:creationId xmlns:p14="http://schemas.microsoft.com/office/powerpoint/2010/main" val="21549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50F50-5F98-F8AB-80C8-36936540D7B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8AB6747-C53A-98D8-B4DC-5DFAD77DD33A}"/>
              </a:ext>
              <a:ext uri="{C183D7F6-B498-43B3-948B-1728B52AA6E4}">
                <adec:decorative xmlns:adec="http://schemas.microsoft.com/office/drawing/2017/decorative" val="1"/>
              </a:ext>
            </a:extLst>
          </p:cNvPr>
          <p:cNvPicPr>
            <a:picLocks noChangeAspect="1"/>
          </p:cNvPicPr>
          <p:nvPr/>
        </p:nvPicPr>
        <p:blipFill>
          <a:blip r:embed="rId3"/>
          <a:srcRect r="3030" b="1488"/>
          <a:stretch>
            <a:fillRect/>
          </a:stretch>
        </p:blipFill>
        <p:spPr>
          <a:xfrm>
            <a:off x="226542" y="53851"/>
            <a:ext cx="1010241" cy="1055432"/>
          </a:xfrm>
          <a:prstGeom prst="rect">
            <a:avLst/>
          </a:prstGeom>
        </p:spPr>
      </p:pic>
      <p:sp>
        <p:nvSpPr>
          <p:cNvPr id="2" name="Title 1">
            <a:extLst>
              <a:ext uri="{FF2B5EF4-FFF2-40B4-BE49-F238E27FC236}">
                <a16:creationId xmlns:a16="http://schemas.microsoft.com/office/drawing/2014/main" id="{864EAD95-44CA-B3FC-096B-361C4BA05614}"/>
              </a:ext>
            </a:extLst>
          </p:cNvPr>
          <p:cNvSpPr>
            <a:spLocks noGrp="1"/>
          </p:cNvSpPr>
          <p:nvPr>
            <p:ph type="title"/>
          </p:nvPr>
        </p:nvSpPr>
        <p:spPr>
          <a:xfrm>
            <a:off x="1475656" y="161197"/>
            <a:ext cx="6364188" cy="993775"/>
          </a:xfrm>
        </p:spPr>
        <p:txBody>
          <a:bodyPr/>
          <a:lstStyle/>
          <a:p>
            <a:r>
              <a:rPr lang="en-US" sz="3200" b="1" dirty="0">
                <a:solidFill>
                  <a:schemeClr val="bg2"/>
                </a:solidFill>
                <a:latin typeface="+mj-lt"/>
                <a:cs typeface="+mj-cs"/>
              </a:rPr>
              <a:t>2024 AEDC – First Nations</a:t>
            </a:r>
            <a:endParaRPr lang="en-AU" sz="3200" b="1" dirty="0" err="1">
              <a:ea typeface="Calibri"/>
            </a:endParaRPr>
          </a:p>
        </p:txBody>
      </p:sp>
      <p:pic>
        <p:nvPicPr>
          <p:cNvPr id="4" name="Picture 3" descr="Graph showing First Nations children's development metrics with slight decline from 2021 to 2024.&#10;&#10;Transcribed Text:&#10;&#10;OT5 The percentage of First Nations children developmentally on track on five domains stabilised, with a non-significant decline, from 2021 to 2024. 34.3% 2021 33.9% 2024">
            <a:extLst>
              <a:ext uri="{FF2B5EF4-FFF2-40B4-BE49-F238E27FC236}">
                <a16:creationId xmlns:a16="http://schemas.microsoft.com/office/drawing/2014/main" id="{4FDEC6BC-699C-47BA-FD68-59DD62EB73D7}"/>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611560" y="1358276"/>
            <a:ext cx="1804208" cy="1466973"/>
          </a:xfrm>
          <a:prstGeom prst="rect">
            <a:avLst/>
          </a:prstGeom>
          <a:ln>
            <a:noFill/>
          </a:ln>
        </p:spPr>
      </p:pic>
      <p:pic>
        <p:nvPicPr>
          <p:cNvPr id="6" name="Picture 5" descr="Infographic showing a progress chart with the goal to increase Aboriginal and Torres Strait Islander children's achievements to 55% by 2031.&#10;&#10;Transcribed Text:&#10;&#10;Increase the percentage of Aboriginal and Torres Strait Islander children who are on track on five domains to 55 per cent by 2031 55% 33.9% 2024 2031">
            <a:extLst>
              <a:ext uri="{FF2B5EF4-FFF2-40B4-BE49-F238E27FC236}">
                <a16:creationId xmlns:a16="http://schemas.microsoft.com/office/drawing/2014/main" id="{2F4C158B-1A54-6881-093F-F629ABEC39CC}"/>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611560" y="2993204"/>
            <a:ext cx="1804208" cy="1576307"/>
          </a:xfrm>
          <a:prstGeom prst="rect">
            <a:avLst/>
          </a:prstGeom>
          <a:ln>
            <a:noFill/>
          </a:ln>
        </p:spPr>
      </p:pic>
      <p:pic>
        <p:nvPicPr>
          <p:cNvPr id="11" name="Picture 10" descr="Infographic showing a progress chart with the goal to increase Aboriginal and Torres Strait Islander children's achievements to 55% by 2031.&#10;&#10;Transcribed Text:&#10;&#10;Increase the percentage of Aboriginal and Torres Strait Islander children who are on track on five domains to 55 per cent by 2031 55% 33.9% 2024 2031">
            <a:extLst>
              <a:ext uri="{FF2B5EF4-FFF2-40B4-BE49-F238E27FC236}">
                <a16:creationId xmlns:a16="http://schemas.microsoft.com/office/drawing/2014/main" id="{191ED584-016E-3504-1C6C-B0AF87658325}"/>
              </a:ext>
              <a:ext uri="{C183D7F6-B498-43B3-948B-1728B52AA6E4}">
                <adec:decorative xmlns:adec="http://schemas.microsoft.com/office/drawing/2017/decorative" val="0"/>
              </a:ext>
            </a:extLst>
          </p:cNvPr>
          <p:cNvPicPr>
            <a:picLocks noChangeAspect="1"/>
          </p:cNvPicPr>
          <p:nvPr/>
        </p:nvPicPr>
        <p:blipFill>
          <a:blip r:embed="rId6"/>
          <a:srcRect b="5644"/>
          <a:stretch/>
        </p:blipFill>
        <p:spPr>
          <a:xfrm>
            <a:off x="2826528" y="1061963"/>
            <a:ext cx="6103217" cy="3651564"/>
          </a:xfrm>
          <a:prstGeom prst="rect">
            <a:avLst/>
          </a:prstGeom>
        </p:spPr>
      </p:pic>
    </p:spTree>
    <p:extLst>
      <p:ext uri="{BB962C8B-B14F-4D97-AF65-F5344CB8AC3E}">
        <p14:creationId xmlns:p14="http://schemas.microsoft.com/office/powerpoint/2010/main" val="887279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D3D8C3-9580-FA22-3030-7E9EA4E1CB12}"/>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030B6FA-8713-C67D-1F81-89E13E697E5A}"/>
              </a:ext>
            </a:extLst>
          </p:cNvPr>
          <p:cNvSpPr txBox="1">
            <a:spLocks noGrp="1"/>
          </p:cNvSpPr>
          <p:nvPr>
            <p:ph type="title" idx="4294967295"/>
          </p:nvPr>
        </p:nvSpPr>
        <p:spPr>
          <a:xfrm>
            <a:off x="553597" y="773522"/>
            <a:ext cx="8064734" cy="7966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2500" kern="1200">
                <a:solidFill>
                  <a:schemeClr val="tx2"/>
                </a:solidFill>
                <a:latin typeface="+mn-lt"/>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dirty="0">
                <a:ln>
                  <a:noFill/>
                </a:ln>
                <a:solidFill>
                  <a:schemeClr val="bg2"/>
                </a:solidFill>
                <a:effectLst/>
                <a:uLnTx/>
                <a:uFillTx/>
                <a:latin typeface="+mj-lt"/>
                <a:ea typeface="+mj-ea"/>
                <a:cs typeface="+mj-cs"/>
              </a:rPr>
              <a:t>2024 AEDC – Critical Protective Factors</a:t>
            </a:r>
          </a:p>
        </p:txBody>
      </p:sp>
      <p:grpSp>
        <p:nvGrpSpPr>
          <p:cNvPr id="2" name="Group 1" descr="Infographic showing preschool attendance, reading habits, and parental engagement affecting children's development and performance.">
            <a:extLst>
              <a:ext uri="{FF2B5EF4-FFF2-40B4-BE49-F238E27FC236}">
                <a16:creationId xmlns:a16="http://schemas.microsoft.com/office/drawing/2014/main" id="{B5190305-7ED8-F948-D343-15D95A2525FA}"/>
              </a:ext>
            </a:extLst>
          </p:cNvPr>
          <p:cNvGrpSpPr/>
          <p:nvPr/>
        </p:nvGrpSpPr>
        <p:grpSpPr>
          <a:xfrm>
            <a:off x="295730" y="1535152"/>
            <a:ext cx="8385074" cy="2182403"/>
            <a:chOff x="295730" y="1535152"/>
            <a:chExt cx="8385074" cy="2182403"/>
          </a:xfrm>
        </p:grpSpPr>
        <p:pic>
          <p:nvPicPr>
            <p:cNvPr id="3" name="Picture 2">
              <a:extLst>
                <a:ext uri="{FF2B5EF4-FFF2-40B4-BE49-F238E27FC236}">
                  <a16:creationId xmlns:a16="http://schemas.microsoft.com/office/drawing/2014/main" id="{56766D05-556C-60B3-E588-C1C7020335B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5730" y="2139756"/>
              <a:ext cx="2544146" cy="1577799"/>
            </a:xfrm>
            <a:prstGeom prst="rect">
              <a:avLst/>
            </a:prstGeom>
            <a:ln>
              <a:noFill/>
            </a:ln>
          </p:spPr>
        </p:pic>
        <p:pic>
          <p:nvPicPr>
            <p:cNvPr id="13" name="Picture 12">
              <a:extLst>
                <a:ext uri="{FF2B5EF4-FFF2-40B4-BE49-F238E27FC236}">
                  <a16:creationId xmlns:a16="http://schemas.microsoft.com/office/drawing/2014/main" id="{85C0BDA3-9597-83CE-0341-A40C13A63D1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050191" y="1977836"/>
              <a:ext cx="3308882" cy="1728826"/>
            </a:xfrm>
            <a:prstGeom prst="rect">
              <a:avLst/>
            </a:prstGeom>
            <a:ln>
              <a:noFill/>
            </a:ln>
          </p:spPr>
        </p:pic>
        <p:pic>
          <p:nvPicPr>
            <p:cNvPr id="6" name="Picture 5">
              <a:extLst>
                <a:ext uri="{FF2B5EF4-FFF2-40B4-BE49-F238E27FC236}">
                  <a16:creationId xmlns:a16="http://schemas.microsoft.com/office/drawing/2014/main" id="{F6715105-CA49-1AE2-65DA-524DFBE36AE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774850" y="1535152"/>
              <a:ext cx="1905954" cy="2171510"/>
            </a:xfrm>
            <a:prstGeom prst="rect">
              <a:avLst/>
            </a:prstGeom>
            <a:ln>
              <a:noFill/>
            </a:ln>
          </p:spPr>
        </p:pic>
      </p:grpSp>
    </p:spTree>
    <p:extLst>
      <p:ext uri="{BB962C8B-B14F-4D97-AF65-F5344CB8AC3E}">
        <p14:creationId xmlns:p14="http://schemas.microsoft.com/office/powerpoint/2010/main" val="449641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1ED57F-B14E-EF2C-B5D7-4953B883A78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82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2504216"/>
            <a:ext cx="2468880" cy="2402523"/>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467889"/>
            <a:ext cx="8178790" cy="4209805"/>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26FBE5-1593-4842-B62E-CCE3DCD70F74}"/>
              </a:ext>
            </a:extLst>
          </p:cNvPr>
          <p:cNvSpPr>
            <a:spLocks noGrp="1"/>
          </p:cNvSpPr>
          <p:nvPr>
            <p:ph type="title"/>
          </p:nvPr>
        </p:nvSpPr>
        <p:spPr>
          <a:xfrm>
            <a:off x="755576" y="827146"/>
            <a:ext cx="7065724" cy="424662"/>
          </a:xfrm>
        </p:spPr>
        <p:txBody>
          <a:bodyPr vert="horz" lIns="91440" tIns="45720" rIns="91440" bIns="45720" rtlCol="0" anchor="b">
            <a:normAutofit fontScale="90000"/>
          </a:bodyPr>
          <a:lstStyle/>
          <a:p>
            <a:pPr algn="r"/>
            <a:r>
              <a:rPr lang="en-US" sz="3200" b="1" dirty="0">
                <a:solidFill>
                  <a:schemeClr val="bg2"/>
                </a:solidFill>
                <a:latin typeface="+mj-lt"/>
                <a:cs typeface="+mj-cs"/>
              </a:rPr>
              <a:t>2024 AEDC </a:t>
            </a:r>
            <a:r>
              <a:rPr lang="en-US" sz="3200" b="1" kern="1200" dirty="0">
                <a:solidFill>
                  <a:schemeClr val="bg2"/>
                </a:solidFill>
                <a:latin typeface="+mj-lt"/>
                <a:ea typeface="+mj-ea"/>
                <a:cs typeface="+mj-cs"/>
              </a:rPr>
              <a:t>– Needing Further Assessment</a:t>
            </a:r>
          </a:p>
        </p:txBody>
      </p:sp>
      <p:pic>
        <p:nvPicPr>
          <p:cNvPr id="3" name="Picture 2" descr="Bar chart showing percentages of children developmentally on track in five domains with lighter and darker bars indicating assessment needs.">
            <a:extLst>
              <a:ext uri="{FF2B5EF4-FFF2-40B4-BE49-F238E27FC236}">
                <a16:creationId xmlns:a16="http://schemas.microsoft.com/office/drawing/2014/main" id="{FE688A37-ECA8-2815-E4BD-4E19B32D457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81960" y="1297714"/>
            <a:ext cx="6871591" cy="2996363"/>
          </a:xfrm>
          <a:prstGeom prst="rect">
            <a:avLst/>
          </a:prstGeom>
          <a:ln>
            <a:noFill/>
          </a:ln>
        </p:spPr>
      </p:pic>
    </p:spTree>
    <p:extLst>
      <p:ext uri="{BB962C8B-B14F-4D97-AF65-F5344CB8AC3E}">
        <p14:creationId xmlns:p14="http://schemas.microsoft.com/office/powerpoint/2010/main" val="2725944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6AF0-1A60-D1D6-79A5-FB92683CDAD1}"/>
              </a:ext>
            </a:extLst>
          </p:cNvPr>
          <p:cNvSpPr>
            <a:spLocks noGrp="1"/>
          </p:cNvSpPr>
          <p:nvPr>
            <p:ph type="title"/>
          </p:nvPr>
        </p:nvSpPr>
        <p:spPr>
          <a:xfrm>
            <a:off x="455504" y="-37129"/>
            <a:ext cx="6364188" cy="993775"/>
          </a:xfrm>
        </p:spPr>
        <p:txBody>
          <a:bodyPr/>
          <a:lstStyle/>
          <a:p>
            <a:r>
              <a:rPr lang="en-US" sz="3200" b="1" dirty="0">
                <a:solidFill>
                  <a:schemeClr val="bg2"/>
                </a:solidFill>
                <a:latin typeface="+mj-lt"/>
                <a:cs typeface="+mj-cs"/>
              </a:rPr>
              <a:t>System and Sector Challenges</a:t>
            </a:r>
            <a:endParaRPr lang="en-AU" sz="3200" b="1" dirty="0">
              <a:solidFill>
                <a:schemeClr val="bg2"/>
              </a:solidFill>
              <a:latin typeface="+mj-lt"/>
              <a:cs typeface="+mj-cs"/>
            </a:endParaRPr>
          </a:p>
        </p:txBody>
      </p:sp>
      <p:pic>
        <p:nvPicPr>
          <p:cNvPr id="16" name="Picture 15">
            <a:extLst>
              <a:ext uri="{FF2B5EF4-FFF2-40B4-BE49-F238E27FC236}">
                <a16:creationId xmlns:a16="http://schemas.microsoft.com/office/drawing/2014/main" id="{7C7BC937-8A4C-C1E8-19EB-6F3667A9E60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7166" y="1303177"/>
            <a:ext cx="1045472" cy="720080"/>
          </a:xfrm>
          <a:prstGeom prst="rect">
            <a:avLst/>
          </a:prstGeom>
          <a:ln>
            <a:noFill/>
          </a:ln>
        </p:spPr>
      </p:pic>
      <p:sp>
        <p:nvSpPr>
          <p:cNvPr id="4" name="Rectangle: Rounded Corners 3">
            <a:extLst>
              <a:ext uri="{FF2B5EF4-FFF2-40B4-BE49-F238E27FC236}">
                <a16:creationId xmlns:a16="http://schemas.microsoft.com/office/drawing/2014/main" id="{C8D44289-0121-5F8F-E4D0-95F27F52CB46}"/>
              </a:ext>
              <a:ext uri="{C183D7F6-B498-43B3-948B-1728B52AA6E4}">
                <adec:decorative xmlns:adec="http://schemas.microsoft.com/office/drawing/2017/decorative" val="1"/>
              </a:ext>
            </a:extLst>
          </p:cNvPr>
          <p:cNvSpPr/>
          <p:nvPr/>
        </p:nvSpPr>
        <p:spPr>
          <a:xfrm>
            <a:off x="1573994" y="990413"/>
            <a:ext cx="7128792" cy="1323440"/>
          </a:xfrm>
          <a:prstGeom prst="roundRect">
            <a:avLst/>
          </a:prstGeom>
          <a:solidFill>
            <a:srgbClr val="FFF8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9CC6A3D9-3F93-D110-8982-C625E24FD1AE}"/>
              </a:ext>
            </a:extLst>
          </p:cNvPr>
          <p:cNvSpPr txBox="1"/>
          <p:nvPr/>
        </p:nvSpPr>
        <p:spPr>
          <a:xfrm>
            <a:off x="1763688" y="879183"/>
            <a:ext cx="7128792" cy="1569660"/>
          </a:xfrm>
          <a:prstGeom prst="rect">
            <a:avLst/>
          </a:prstGeom>
          <a:noFill/>
        </p:spPr>
        <p:txBody>
          <a:bodyPr wrap="square" lIns="91440" tIns="45720" rIns="91440" bIns="45720" anchor="t">
            <a:spAutoFit/>
          </a:bodyPr>
          <a:lstStyle/>
          <a:p>
            <a:pPr marL="285750" lvl="0" indent="-285750">
              <a:lnSpc>
                <a:spcPct val="100000"/>
              </a:lnSpc>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a:t>Rising rates of developmental vulnerability, particularly in social and emotional development</a:t>
            </a:r>
            <a:endParaRPr lang="en-AU" sz="1600" dirty="0">
              <a:ea typeface="Calibri"/>
              <a:cs typeface="Calibri"/>
            </a:endParaRPr>
          </a:p>
          <a:p>
            <a:pPr marL="285750" indent="-285750">
              <a:buFont typeface="Arial" panose="020B0604020202020204" pitchFamily="34" charset="0"/>
              <a:buChar char="•"/>
            </a:pPr>
            <a:r>
              <a:rPr lang="en-AU" sz="1600" dirty="0"/>
              <a:t>Persistent inequities for First Nation children and those living in remote areas</a:t>
            </a:r>
            <a:endParaRPr lang="en-AU" sz="1600" dirty="0">
              <a:ea typeface="Calibri"/>
              <a:cs typeface="Calibri"/>
            </a:endParaRPr>
          </a:p>
          <a:p>
            <a:pPr marL="285750" indent="-285750">
              <a:buFont typeface="Arial" panose="020B0604020202020204" pitchFamily="34" charset="0"/>
              <a:buChar char="•"/>
            </a:pPr>
            <a:r>
              <a:rPr lang="en-AU" sz="1600" dirty="0">
                <a:ea typeface="Calibri"/>
                <a:cs typeface="Calibri"/>
              </a:rPr>
              <a:t>Significant increase in the percentage of children needing further assessment</a:t>
            </a:r>
          </a:p>
          <a:p>
            <a:pPr marL="285750" lvl="0" indent="-285750">
              <a:lnSpc>
                <a:spcPct val="100000"/>
              </a:lnSpc>
              <a:buFont typeface="Arial" panose="020B0604020202020204" pitchFamily="34" charset="0"/>
              <a:buChar char="•"/>
            </a:pPr>
            <a:endParaRPr lang="en-AU" sz="1600" dirty="0"/>
          </a:p>
        </p:txBody>
      </p:sp>
      <p:pic>
        <p:nvPicPr>
          <p:cNvPr id="1026" name="Picture 2">
            <a:extLst>
              <a:ext uri="{FF2B5EF4-FFF2-40B4-BE49-F238E27FC236}">
                <a16:creationId xmlns:a16="http://schemas.microsoft.com/office/drawing/2014/main" id="{46285559-C07F-A2DA-E5DF-F7BB5A30AF2B}"/>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196" y="2681454"/>
            <a:ext cx="783412" cy="7834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ECC5962C-10CA-A48A-4F2D-91C6E75600DA}"/>
              </a:ext>
              <a:ext uri="{C183D7F6-B498-43B3-948B-1728B52AA6E4}">
                <adec:decorative xmlns:adec="http://schemas.microsoft.com/office/drawing/2017/decorative" val="1"/>
              </a:ext>
            </a:extLst>
          </p:cNvPr>
          <p:cNvSpPr/>
          <p:nvPr/>
        </p:nvSpPr>
        <p:spPr>
          <a:xfrm>
            <a:off x="1573994" y="2483374"/>
            <a:ext cx="7128792" cy="1194757"/>
          </a:xfrm>
          <a:prstGeom prst="roundRect">
            <a:avLst/>
          </a:prstGeom>
          <a:solidFill>
            <a:srgbClr val="FFF8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1956E844-9FE1-9770-11A1-69BB05944B47}"/>
              </a:ext>
            </a:extLst>
          </p:cNvPr>
          <p:cNvSpPr txBox="1"/>
          <p:nvPr/>
        </p:nvSpPr>
        <p:spPr>
          <a:xfrm>
            <a:off x="1763688" y="2534551"/>
            <a:ext cx="7128792" cy="1077218"/>
          </a:xfrm>
          <a:prstGeom prst="rect">
            <a:avLst/>
          </a:prstGeom>
          <a:noFill/>
        </p:spPr>
        <p:txBody>
          <a:bodyPr wrap="square">
            <a:spAutoFit/>
          </a:bodyPr>
          <a:lstStyle/>
          <a:p>
            <a:pPr marL="285750" lvl="0" indent="-285750">
              <a:lnSpc>
                <a:spcPct val="100000"/>
              </a:lnSpc>
              <a:buFont typeface="Arial" panose="020B0604020202020204" pitchFamily="34" charset="0"/>
              <a:buChar char="•"/>
            </a:pPr>
            <a:r>
              <a:rPr lang="en-AU" sz="1600" dirty="0"/>
              <a:t>Inconsistent use of AEDC data to inform early intervention and planning</a:t>
            </a:r>
          </a:p>
          <a:p>
            <a:pPr marL="285750" lvl="0" indent="-285750">
              <a:lnSpc>
                <a:spcPct val="100000"/>
              </a:lnSpc>
              <a:buFont typeface="Arial" panose="020B0604020202020204" pitchFamily="34" charset="0"/>
              <a:buChar char="•"/>
            </a:pPr>
            <a:r>
              <a:rPr lang="en-AU" sz="1600" dirty="0"/>
              <a:t>Limited system capacity to respond to increased referrals for developmental assessment</a:t>
            </a:r>
          </a:p>
          <a:p>
            <a:pPr marL="285750" lvl="0" indent="-285750">
              <a:lnSpc>
                <a:spcPct val="100000"/>
              </a:lnSpc>
              <a:buFont typeface="Arial" panose="020B0604020202020204" pitchFamily="34" charset="0"/>
              <a:buChar char="•"/>
            </a:pPr>
            <a:r>
              <a:rPr lang="en-AU" sz="1600" dirty="0"/>
              <a:t>Variability in service access and system responsiveness across jurisdictions</a:t>
            </a:r>
          </a:p>
        </p:txBody>
      </p:sp>
      <p:pic>
        <p:nvPicPr>
          <p:cNvPr id="18" name="Picture 17">
            <a:extLst>
              <a:ext uri="{FF2B5EF4-FFF2-40B4-BE49-F238E27FC236}">
                <a16:creationId xmlns:a16="http://schemas.microsoft.com/office/drawing/2014/main" id="{3B56F378-5E9F-F4B4-9038-D3B7C89B24D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28196" y="3835521"/>
            <a:ext cx="783412" cy="749102"/>
          </a:xfrm>
          <a:prstGeom prst="rect">
            <a:avLst/>
          </a:prstGeom>
          <a:ln>
            <a:noFill/>
          </a:ln>
        </p:spPr>
      </p:pic>
      <p:sp>
        <p:nvSpPr>
          <p:cNvPr id="7" name="Rectangle: Rounded Corners 6">
            <a:extLst>
              <a:ext uri="{FF2B5EF4-FFF2-40B4-BE49-F238E27FC236}">
                <a16:creationId xmlns:a16="http://schemas.microsoft.com/office/drawing/2014/main" id="{66286C39-57AE-38E6-AADA-41E9FE10F4C7}"/>
              </a:ext>
              <a:ext uri="{C183D7F6-B498-43B3-948B-1728B52AA6E4}">
                <adec:decorative xmlns:adec="http://schemas.microsoft.com/office/drawing/2017/decorative" val="1"/>
              </a:ext>
            </a:extLst>
          </p:cNvPr>
          <p:cNvSpPr/>
          <p:nvPr/>
        </p:nvSpPr>
        <p:spPr>
          <a:xfrm>
            <a:off x="1573994" y="3774664"/>
            <a:ext cx="7128792" cy="870818"/>
          </a:xfrm>
          <a:prstGeom prst="roundRect">
            <a:avLst/>
          </a:prstGeom>
          <a:solidFill>
            <a:srgbClr val="FFF8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499018BC-FC20-290A-36F4-1C3DE92B73A1}"/>
              </a:ext>
            </a:extLst>
          </p:cNvPr>
          <p:cNvSpPr txBox="1"/>
          <p:nvPr/>
        </p:nvSpPr>
        <p:spPr>
          <a:xfrm>
            <a:off x="1763688" y="3917685"/>
            <a:ext cx="7128792" cy="584775"/>
          </a:xfrm>
          <a:prstGeom prst="rect">
            <a:avLst/>
          </a:prstGeom>
          <a:noFill/>
        </p:spPr>
        <p:txBody>
          <a:bodyPr wrap="square">
            <a:spAutoFit/>
          </a:bodyPr>
          <a:lstStyle/>
          <a:p>
            <a:pPr marL="285750" lvl="0" indent="-285750">
              <a:lnSpc>
                <a:spcPct val="100000"/>
              </a:lnSpc>
              <a:buFont typeface="Arial" panose="020B0604020202020204" pitchFamily="34" charset="0"/>
              <a:buChar char="•"/>
            </a:pPr>
            <a:r>
              <a:rPr lang="en-AU" sz="1600" dirty="0"/>
              <a:t>Funding pressures and inflation impacting participation and delivery</a:t>
            </a:r>
          </a:p>
          <a:p>
            <a:pPr marL="285750" lvl="0" indent="-285750">
              <a:lnSpc>
                <a:spcPct val="100000"/>
              </a:lnSpc>
              <a:buFont typeface="Arial" panose="020B0604020202020204" pitchFamily="34" charset="0"/>
              <a:buChar char="•"/>
            </a:pPr>
            <a:r>
              <a:rPr lang="en-AU" sz="1600" dirty="0"/>
              <a:t>Early childhood workforce shortages affecting quality and continuity of care</a:t>
            </a:r>
          </a:p>
        </p:txBody>
      </p:sp>
    </p:spTree>
    <p:extLst>
      <p:ext uri="{BB962C8B-B14F-4D97-AF65-F5344CB8AC3E}">
        <p14:creationId xmlns:p14="http://schemas.microsoft.com/office/powerpoint/2010/main" val="4234710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82F249-287C-0A16-75C5-573180F4C5A7}"/>
              </a:ext>
            </a:extLst>
          </p:cNvPr>
          <p:cNvSpPr>
            <a:spLocks noGrp="1"/>
          </p:cNvSpPr>
          <p:nvPr>
            <p:ph type="title"/>
          </p:nvPr>
        </p:nvSpPr>
        <p:spPr>
          <a:xfrm>
            <a:off x="443931" y="143481"/>
            <a:ext cx="6364188" cy="993775"/>
          </a:xfrm>
        </p:spPr>
        <p:txBody>
          <a:bodyPr/>
          <a:lstStyle/>
          <a:p>
            <a:r>
              <a:rPr lang="en-US" sz="3200" b="1" dirty="0">
                <a:solidFill>
                  <a:schemeClr val="bg2"/>
                </a:solidFill>
                <a:latin typeface="+mj-lt"/>
                <a:cs typeface="+mj-cs"/>
              </a:rPr>
              <a:t>What the Department is doing</a:t>
            </a:r>
          </a:p>
        </p:txBody>
      </p:sp>
      <p:graphicFrame>
        <p:nvGraphicFramePr>
          <p:cNvPr id="6" name="Table 5">
            <a:extLst>
              <a:ext uri="{FF2B5EF4-FFF2-40B4-BE49-F238E27FC236}">
                <a16:creationId xmlns:a16="http://schemas.microsoft.com/office/drawing/2014/main" id="{356C48AB-7E46-B69B-7A44-1BC5CC155F9A}"/>
              </a:ext>
            </a:extLst>
          </p:cNvPr>
          <p:cNvGraphicFramePr>
            <a:graphicFrameLocks noGrp="1"/>
          </p:cNvGraphicFramePr>
          <p:nvPr>
            <p:extLst>
              <p:ext uri="{D42A27DB-BD31-4B8C-83A1-F6EECF244321}">
                <p14:modId xmlns:p14="http://schemas.microsoft.com/office/powerpoint/2010/main" val="803835884"/>
              </p:ext>
            </p:extLst>
          </p:nvPr>
        </p:nvGraphicFramePr>
        <p:xfrm>
          <a:off x="1073615" y="1296135"/>
          <a:ext cx="6706545" cy="3174854"/>
        </p:xfrm>
        <a:graphic>
          <a:graphicData uri="http://schemas.openxmlformats.org/drawingml/2006/table">
            <a:tbl>
              <a:tblPr firstRow="1" bandRow="1">
                <a:tableStyleId>{C083E6E3-FA7D-4D7B-A595-EF9225AFEA82}</a:tableStyleId>
              </a:tblPr>
              <a:tblGrid>
                <a:gridCol w="1862929">
                  <a:extLst>
                    <a:ext uri="{9D8B030D-6E8A-4147-A177-3AD203B41FA5}">
                      <a16:colId xmlns:a16="http://schemas.microsoft.com/office/drawing/2014/main" val="20000"/>
                    </a:ext>
                  </a:extLst>
                </a:gridCol>
                <a:gridCol w="4843616">
                  <a:extLst>
                    <a:ext uri="{9D8B030D-6E8A-4147-A177-3AD203B41FA5}">
                      <a16:colId xmlns:a16="http://schemas.microsoft.com/office/drawing/2014/main" val="20001"/>
                    </a:ext>
                  </a:extLst>
                </a:gridCol>
              </a:tblGrid>
              <a:tr h="213331">
                <a:tc>
                  <a:txBody>
                    <a:bodyPr/>
                    <a:lstStyle/>
                    <a:p>
                      <a:pPr algn="l">
                        <a:defRPr sz="1400" b="1"/>
                      </a:pPr>
                      <a:r>
                        <a:rPr lang="en-GB" sz="1300" dirty="0"/>
                        <a:t>Focus Area</a:t>
                      </a:r>
                    </a:p>
                  </a:txBody>
                  <a:tcPr marL="83243" marR="83243" marT="41621" marB="41621"/>
                </a:tc>
                <a:tc>
                  <a:txBody>
                    <a:bodyPr/>
                    <a:lstStyle/>
                    <a:p>
                      <a:pPr algn="l">
                        <a:defRPr sz="1400" b="1"/>
                      </a:pPr>
                      <a:r>
                        <a:rPr lang="en-GB" sz="1300" dirty="0"/>
                        <a:t>Key Actions</a:t>
                      </a:r>
                    </a:p>
                  </a:txBody>
                  <a:tcPr marL="83243" marR="83243" marT="41621" marB="41621"/>
                </a:tc>
                <a:extLst>
                  <a:ext uri="{0D108BD9-81ED-4DB2-BD59-A6C34878D82A}">
                    <a16:rowId xmlns:a16="http://schemas.microsoft.com/office/drawing/2014/main" val="10000"/>
                  </a:ext>
                </a:extLst>
              </a:tr>
              <a:tr h="482802">
                <a:tc>
                  <a:txBody>
                    <a:bodyPr/>
                    <a:lstStyle/>
                    <a:p>
                      <a:pPr algn="l">
                        <a:defRPr sz="1400"/>
                      </a:pPr>
                      <a:r>
                        <a:rPr lang="en-GB" sz="1300" dirty="0"/>
                        <a:t>Preschool Reform</a:t>
                      </a:r>
                    </a:p>
                  </a:txBody>
                  <a:tcPr marL="83243" marR="83243" marT="41621" marB="41621"/>
                </a:tc>
                <a:tc>
                  <a:txBody>
                    <a:bodyPr/>
                    <a:lstStyle/>
                    <a:p>
                      <a:pPr algn="l">
                        <a:defRPr sz="1400"/>
                      </a:pPr>
                      <a:r>
                        <a:rPr lang="en-GB" sz="1300" dirty="0"/>
                        <a:t>• Preschool Reform Agreement &amp; Outcomes Measure (POM)</a:t>
                      </a:r>
                    </a:p>
                    <a:p>
                      <a:pPr algn="l">
                        <a:defRPr sz="1400"/>
                      </a:pPr>
                      <a:r>
                        <a:rPr lang="en-GB" sz="1300" dirty="0"/>
                        <a:t>• Builds evidence on access, participation &amp; outcomes</a:t>
                      </a:r>
                    </a:p>
                  </a:txBody>
                  <a:tcPr marL="83243" marR="83243" marT="41621" marB="41621"/>
                </a:tc>
                <a:extLst>
                  <a:ext uri="{0D108BD9-81ED-4DB2-BD59-A6C34878D82A}">
                    <a16:rowId xmlns:a16="http://schemas.microsoft.com/office/drawing/2014/main" val="10001"/>
                  </a:ext>
                </a:extLst>
              </a:tr>
              <a:tr h="370522">
                <a:tc>
                  <a:txBody>
                    <a:bodyPr/>
                    <a:lstStyle/>
                    <a:p>
                      <a:pPr algn="l">
                        <a:defRPr sz="1400"/>
                      </a:pPr>
                      <a:r>
                        <a:rPr lang="en-GB" sz="1300" dirty="0"/>
                        <a:t>Workforce</a:t>
                      </a:r>
                    </a:p>
                  </a:txBody>
                  <a:tcPr marL="83243" marR="83243" marT="41621" marB="41621"/>
                </a:tc>
                <a:tc>
                  <a:txBody>
                    <a:bodyPr/>
                    <a:lstStyle/>
                    <a:p>
                      <a:pPr algn="l">
                        <a:defRPr sz="1400"/>
                      </a:pPr>
                      <a:r>
                        <a:rPr lang="en-GB" sz="1300" dirty="0"/>
                        <a:t>• Workforce Strategy and WPR</a:t>
                      </a:r>
                    </a:p>
                    <a:p>
                      <a:pPr algn="l">
                        <a:defRPr sz="1400"/>
                      </a:pPr>
                      <a:r>
                        <a:rPr lang="en-GB" sz="1300" dirty="0"/>
                        <a:t>• Improves supply, stability &amp; quality of early childhood educators</a:t>
                      </a:r>
                    </a:p>
                  </a:txBody>
                  <a:tcPr marL="83243" marR="83243" marT="41621" marB="41621"/>
                </a:tc>
                <a:extLst>
                  <a:ext uri="{0D108BD9-81ED-4DB2-BD59-A6C34878D82A}">
                    <a16:rowId xmlns:a16="http://schemas.microsoft.com/office/drawing/2014/main" val="10002"/>
                  </a:ext>
                </a:extLst>
              </a:tr>
              <a:tr h="482802">
                <a:tc>
                  <a:txBody>
                    <a:bodyPr/>
                    <a:lstStyle/>
                    <a:p>
                      <a:pPr algn="l">
                        <a:defRPr sz="1400"/>
                      </a:pPr>
                      <a:r>
                        <a:rPr lang="en-GB" sz="1300" dirty="0"/>
                        <a:t>Infrastructure &amp; Access</a:t>
                      </a:r>
                    </a:p>
                  </a:txBody>
                  <a:tcPr marL="83243" marR="83243" marT="41621" marB="41621"/>
                </a:tc>
                <a:tc>
                  <a:txBody>
                    <a:bodyPr/>
                    <a:lstStyle/>
                    <a:p>
                      <a:pPr algn="l">
                        <a:defRPr sz="1400"/>
                      </a:pPr>
                      <a:r>
                        <a:rPr lang="en-GB" sz="1300" dirty="0"/>
                        <a:t>• Building Better Early Learning Fund (BEEF)</a:t>
                      </a:r>
                    </a:p>
                    <a:p>
                      <a:pPr algn="l">
                        <a:defRPr sz="1400"/>
                      </a:pPr>
                      <a:r>
                        <a:rPr lang="en-GB" sz="1300" dirty="0"/>
                        <a:t>• From 2026: 3 days/week subsidised preschool for all children</a:t>
                      </a:r>
                    </a:p>
                  </a:txBody>
                  <a:tcPr marL="83243" marR="83243" marT="41621" marB="41621"/>
                </a:tc>
                <a:extLst>
                  <a:ext uri="{0D108BD9-81ED-4DB2-BD59-A6C34878D82A}">
                    <a16:rowId xmlns:a16="http://schemas.microsoft.com/office/drawing/2014/main" val="10003"/>
                  </a:ext>
                </a:extLst>
              </a:tr>
              <a:tr h="482802">
                <a:tc>
                  <a:txBody>
                    <a:bodyPr/>
                    <a:lstStyle/>
                    <a:p>
                      <a:pPr algn="l">
                        <a:defRPr sz="1400"/>
                      </a:pPr>
                      <a:r>
                        <a:rPr lang="en-GB" sz="1300" dirty="0"/>
                        <a:t>Inclusion &amp; First Nations</a:t>
                      </a:r>
                    </a:p>
                  </a:txBody>
                  <a:tcPr marL="83243" marR="83243" marT="41621" marB="41621"/>
                </a:tc>
                <a:tc>
                  <a:txBody>
                    <a:bodyPr/>
                    <a:lstStyle/>
                    <a:p>
                      <a:pPr algn="l">
                        <a:defRPr sz="1400"/>
                      </a:pPr>
                      <a:r>
                        <a:rPr lang="en-GB" sz="1300" dirty="0"/>
                        <a:t>• Inclusion Support &amp; Connected Beginnings</a:t>
                      </a:r>
                    </a:p>
                    <a:p>
                      <a:pPr algn="l">
                        <a:defRPr sz="1400"/>
                      </a:pPr>
                      <a:r>
                        <a:rPr lang="en-GB" sz="1300" dirty="0"/>
                        <a:t>• Place-based and culturally safe approaches</a:t>
                      </a:r>
                    </a:p>
                  </a:txBody>
                  <a:tcPr marL="83243" marR="83243" marT="41621" marB="41621"/>
                </a:tc>
                <a:extLst>
                  <a:ext uri="{0D108BD9-81ED-4DB2-BD59-A6C34878D82A}">
                    <a16:rowId xmlns:a16="http://schemas.microsoft.com/office/drawing/2014/main" val="10004"/>
                  </a:ext>
                </a:extLst>
              </a:tr>
              <a:tr h="482802">
                <a:tc>
                  <a:txBody>
                    <a:bodyPr/>
                    <a:lstStyle/>
                    <a:p>
                      <a:pPr algn="l">
                        <a:defRPr sz="1400"/>
                      </a:pPr>
                      <a:r>
                        <a:rPr lang="en-GB" sz="1300"/>
                        <a:t>Children in School</a:t>
                      </a:r>
                    </a:p>
                  </a:txBody>
                  <a:tcPr marL="83243" marR="83243" marT="41621" marB="41621"/>
                </a:tc>
                <a:tc>
                  <a:txBody>
                    <a:bodyPr/>
                    <a:lstStyle/>
                    <a:p>
                      <a:pPr algn="l">
                        <a:defRPr sz="1400"/>
                      </a:pPr>
                      <a:r>
                        <a:rPr lang="en-GB" sz="1300" dirty="0"/>
                        <a:t>• AEDC data informs school-level responses</a:t>
                      </a:r>
                    </a:p>
                    <a:p>
                      <a:pPr algn="l">
                        <a:defRPr sz="1400"/>
                      </a:pPr>
                      <a:r>
                        <a:rPr lang="en-GB" sz="1300" dirty="0"/>
                        <a:t>• Student Wellbeing Boost &amp; school profiles</a:t>
                      </a:r>
                    </a:p>
                  </a:txBody>
                  <a:tcPr marL="83243" marR="83243" marT="41621" marB="41621"/>
                </a:tc>
                <a:extLst>
                  <a:ext uri="{0D108BD9-81ED-4DB2-BD59-A6C34878D82A}">
                    <a16:rowId xmlns:a16="http://schemas.microsoft.com/office/drawing/2014/main" val="10005"/>
                  </a:ext>
                </a:extLst>
              </a:tr>
              <a:tr h="482802">
                <a:tc>
                  <a:txBody>
                    <a:bodyPr/>
                    <a:lstStyle/>
                    <a:p>
                      <a:pPr algn="l">
                        <a:defRPr sz="1400"/>
                      </a:pPr>
                      <a:r>
                        <a:rPr lang="en-GB" sz="1300"/>
                        <a:t>Data Linkages</a:t>
                      </a:r>
                    </a:p>
                  </a:txBody>
                  <a:tcPr marL="83243" marR="83243" marT="41621" marB="41621"/>
                </a:tc>
                <a:tc>
                  <a:txBody>
                    <a:bodyPr/>
                    <a:lstStyle/>
                    <a:p>
                      <a:pPr algn="l">
                        <a:defRPr sz="1400"/>
                      </a:pPr>
                      <a:r>
                        <a:rPr lang="en-GB" sz="1300" dirty="0"/>
                        <a:t>• Linking AEDC with NDIS, health, and preschool data</a:t>
                      </a:r>
                    </a:p>
                    <a:p>
                      <a:pPr algn="l">
                        <a:defRPr sz="1400"/>
                      </a:pPr>
                      <a:r>
                        <a:rPr lang="en-GB" sz="1300" dirty="0"/>
                        <a:t>• Supports visibility and coordination across systems</a:t>
                      </a:r>
                    </a:p>
                  </a:txBody>
                  <a:tcPr marL="83243" marR="83243" marT="41621" marB="41621"/>
                </a:tc>
                <a:extLst>
                  <a:ext uri="{0D108BD9-81ED-4DB2-BD59-A6C34878D82A}">
                    <a16:rowId xmlns:a16="http://schemas.microsoft.com/office/drawing/2014/main" val="10006"/>
                  </a:ext>
                </a:extLst>
              </a:tr>
            </a:tbl>
          </a:graphicData>
        </a:graphic>
      </p:graphicFrame>
      <p:sp>
        <p:nvSpPr>
          <p:cNvPr id="2" name="Slide Number Placeholder 1">
            <a:extLst>
              <a:ext uri="{FF2B5EF4-FFF2-40B4-BE49-F238E27FC236}">
                <a16:creationId xmlns:a16="http://schemas.microsoft.com/office/drawing/2014/main" id="{79EDA085-F3E8-2472-4AA3-8DB98EC02592}"/>
              </a:ext>
              <a:ext uri="{C183D7F6-B498-43B3-948B-1728B52AA6E4}">
                <adec:decorative xmlns:adec="http://schemas.microsoft.com/office/drawing/2017/decorative" val="1"/>
              </a:ext>
            </a:extLst>
          </p:cNvPr>
          <p:cNvSpPr>
            <a:spLocks noGrp="1"/>
          </p:cNvSpPr>
          <p:nvPr>
            <p:ph type="sldNum" sz="quarter" idx="12"/>
          </p:nvPr>
        </p:nvSpPr>
        <p:spPr/>
        <p:txBody>
          <a:bodyPr/>
          <a:lstStyle/>
          <a:p>
            <a:fld id="{587702D9-62F4-4DAB-B7F1-D3C48808CBB7}" type="slidenum">
              <a:rPr lang="en-AU" smtClean="0"/>
              <a:pPr/>
              <a:t>9</a:t>
            </a:fld>
            <a:endParaRPr lang="en-AU" dirty="0"/>
          </a:p>
        </p:txBody>
      </p:sp>
    </p:spTree>
    <p:extLst>
      <p:ext uri="{BB962C8B-B14F-4D97-AF65-F5344CB8AC3E}">
        <p14:creationId xmlns:p14="http://schemas.microsoft.com/office/powerpoint/2010/main" val="2362891821"/>
      </p:ext>
    </p:extLst>
  </p:cSld>
  <p:clrMapOvr>
    <a:masterClrMapping/>
  </p:clrMapOvr>
</p:sld>
</file>

<file path=ppt/theme/theme1.xml><?xml version="1.0" encoding="utf-8"?>
<a:theme xmlns:a="http://schemas.openxmlformats.org/drawingml/2006/main" name="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cean">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sper">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AE815A0-86E3-4D9E-9265-95F8F2D00B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47B031-0593-4385-B3DD-91C3E65F4E4E}">
  <ds:schemaRefs>
    <ds:schemaRef ds:uri="http://schemas.microsoft.com/sharepoint/v3/contenttype/forms"/>
  </ds:schemaRefs>
</ds:datastoreItem>
</file>

<file path=customXml/itemProps3.xml><?xml version="1.0" encoding="utf-8"?>
<ds:datastoreItem xmlns:ds="http://schemas.openxmlformats.org/officeDocument/2006/customXml" ds:itemID="{DF55A463-E88A-4765-9A1A-8834114F8F6A}">
  <ds:schemaRefs>
    <ds:schemaRef ds:uri="http://purl.org/dc/elements/1.1/"/>
    <ds:schemaRef ds:uri="http://www.w3.org/XML/1998/namespace"/>
    <ds:schemaRef ds:uri="http://schemas.microsoft.com/office/2006/metadata/properties"/>
    <ds:schemaRef ds:uri="http://schemas.microsoft.com/office/2006/documentManagement/types"/>
    <ds:schemaRef ds:uri="094ce8ca-8c20-4eb0-bb23-b47a1c76b753"/>
    <ds:schemaRef ds:uri="http://schemas.microsoft.com/office/infopath/2007/PartnerControls"/>
    <ds:schemaRef ds:uri="http://purl.org/dc/dcmitype/"/>
    <ds:schemaRef ds:uri="http://schemas.openxmlformats.org/package/2006/metadata/core-properties"/>
    <ds:schemaRef ds:uri="98740c54-966f-451d-a76c-e38eb7fddd55"/>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Powerpoint Template_Widescreen</Template>
  <TotalTime>4808</TotalTime>
  <Words>496</Words>
  <Application>Microsoft Office PowerPoint</Application>
  <PresentationFormat>Custom</PresentationFormat>
  <Paragraphs>69</Paragraphs>
  <Slides>12</Slides>
  <Notes>12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Arial</vt:lpstr>
      <vt:lpstr>Calibri</vt:lpstr>
      <vt:lpstr>HelveticaNeueLTPro-Roman</vt:lpstr>
      <vt:lpstr>Navy</vt:lpstr>
      <vt:lpstr>Ocean</vt:lpstr>
      <vt:lpstr>Whisper</vt:lpstr>
      <vt:lpstr>AEDC 2024 National outcomes and its implications</vt:lpstr>
      <vt:lpstr>Why the AEDC Matters </vt:lpstr>
      <vt:lpstr>2024 AEDC National Picture</vt:lpstr>
      <vt:lpstr>2024 AEDC summary indicators – National</vt:lpstr>
      <vt:lpstr>2024 AEDC – First Nations</vt:lpstr>
      <vt:lpstr>2024 AEDC – Critical Protective Factors</vt:lpstr>
      <vt:lpstr>2024 AEDC – Needing Further Assessment</vt:lpstr>
      <vt:lpstr>System and Sector Challenges</vt:lpstr>
      <vt:lpstr>What the Department is doing</vt:lpstr>
      <vt:lpstr>Where to Next – Working Together</vt:lpstr>
      <vt:lpstr>Turning Insight into Action</vt:lpstr>
      <vt:lpstr>Thanks for your attention  Questions ​   © 2025 Commonwealth of Australia  Since 2002, the Australian Government has worked in partnership with eminent child health research institutes, the Centre for Community Child Health at The Royal Children’s Hospital and the Murdoch Children’s Research Institute, and The Kids Research Institute Australia to deliver the Australian Early Development Census program to communities nationwide. The Australian Government continues to work with its partners and with state and territory governments to implement the AEDC.’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Elizabeth Hickey presentation – AEDC 2024 National outcomes and its implications</dc:title>
  <dc:creator>Australian Department of Education</dc:creator>
  <dcterms:created xsi:type="dcterms:W3CDTF">2021-01-05T02:59:23Z</dcterms:created>
  <dcterms:modified xsi:type="dcterms:W3CDTF">2025-07-03T23:26:36Z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67200</vt:r8>
  </property>
  <property fmtid="{D5CDD505-2E9C-101B-9397-08002B2CF9AE}" pid="3" name="xd_Signature">
    <vt:bool>false</vt:bool>
  </property>
  <property fmtid="{D5CDD505-2E9C-101B-9397-08002B2CF9AE}" pid="4" name="xd_ProgID">
    <vt:lpwstr/>
  </property>
  <property fmtid="{D5CDD505-2E9C-101B-9397-08002B2CF9AE}" pid="5" name="ContentTypeId">
    <vt:lpwstr>0x010100C6BC20BCFB223D4189F17F47419ECBA2</vt:lpwstr>
  </property>
  <property fmtid="{D5CDD505-2E9C-101B-9397-08002B2CF9AE}" pid="6" name="Department Stream">
    <vt:lpwstr>Education</vt:lpwstr>
  </property>
  <property fmtid="{D5CDD505-2E9C-101B-9397-08002B2CF9AE}" pid="7" name="TemplateUrl">
    <vt:lpwstr/>
  </property>
  <property fmtid="{D5CDD505-2E9C-101B-9397-08002B2CF9AE}" pid="8" name="ItemKeywords">
    <vt:lpwstr>1996;#template|9706ad1b-dfa6-4d44-b515-12d7e5bc9d3f</vt:lpwstr>
  </property>
  <property fmtid="{D5CDD505-2E9C-101B-9397-08002B2CF9AE}" pid="9" name="ItemFunction">
    <vt:lpwstr>1976;#communication|9d5354d3-d1c2-4163-a4db-c06e4aa61e3a</vt:lpwstr>
  </property>
  <property fmtid="{D5CDD505-2E9C-101B-9397-08002B2CF9AE}" pid="10" name="ItemType">
    <vt:lpwstr>1999;#template|60f4875c-5740-43a9-8840-cfcba2da81bd</vt:lpwstr>
  </property>
  <property fmtid="{D5CDD505-2E9C-101B-9397-08002B2CF9AE}" pid="11" name="MSIP_Label_79d889eb-932f-4752-8739-64d25806ef64_Enabled">
    <vt:lpwstr>true</vt:lpwstr>
  </property>
  <property fmtid="{D5CDD505-2E9C-101B-9397-08002B2CF9AE}" pid="12" name="MSIP_Label_79d889eb-932f-4752-8739-64d25806ef64_SetDate">
    <vt:lpwstr>2023-03-15T02:10:35Z</vt:lpwstr>
  </property>
  <property fmtid="{D5CDD505-2E9C-101B-9397-08002B2CF9AE}" pid="13" name="MSIP_Label_79d889eb-932f-4752-8739-64d25806ef64_Method">
    <vt:lpwstr>Privileged</vt:lpwstr>
  </property>
  <property fmtid="{D5CDD505-2E9C-101B-9397-08002B2CF9AE}" pid="14" name="MSIP_Label_79d889eb-932f-4752-8739-64d25806ef64_Name">
    <vt:lpwstr>79d889eb-932f-4752-8739-64d25806ef64</vt:lpwstr>
  </property>
  <property fmtid="{D5CDD505-2E9C-101B-9397-08002B2CF9AE}" pid="15" name="MSIP_Label_79d889eb-932f-4752-8739-64d25806ef64_SiteId">
    <vt:lpwstr>dd0cfd15-4558-4b12-8bad-ea26984fc417</vt:lpwstr>
  </property>
  <property fmtid="{D5CDD505-2E9C-101B-9397-08002B2CF9AE}" pid="16" name="MSIP_Label_79d889eb-932f-4752-8739-64d25806ef64_ActionId">
    <vt:lpwstr>c096afc9-19bb-464e-b563-9ddd70fc8dc3</vt:lpwstr>
  </property>
  <property fmtid="{D5CDD505-2E9C-101B-9397-08002B2CF9AE}" pid="17" name="MSIP_Label_79d889eb-932f-4752-8739-64d25806ef64_ContentBits">
    <vt:lpwstr>0</vt:lpwstr>
  </property>
  <property fmtid="{D5CDD505-2E9C-101B-9397-08002B2CF9AE}" pid="18" name="IntranetKeywords">
    <vt:lpwstr>42;#Template|3cbb8fd7-2410-4f4e-ad1d-6093bdc0000c</vt:lpwstr>
  </property>
  <property fmtid="{D5CDD505-2E9C-101B-9397-08002B2CF9AE}" pid="19" name="DocumentType">
    <vt:lpwstr>48;#Departmental template|44f3e02d-5701-4dc7-a56d-0c9d3520d1eb</vt:lpwstr>
  </property>
  <property fmtid="{D5CDD505-2E9C-101B-9397-08002B2CF9AE}" pid="20" name="Stream">
    <vt:lpwstr>4;#Communication and media|a829aae0-f6fe-4929-b33d-dad77c6e3f71</vt:lpwstr>
  </property>
  <property fmtid="{D5CDD505-2E9C-101B-9397-08002B2CF9AE}" pid="21" name="MediaServiceImageTags">
    <vt:lpwstr/>
  </property>
  <property fmtid="{D5CDD505-2E9C-101B-9397-08002B2CF9AE}" pid="22" name="MSIP_Label_b603dfd7-d93a-4381-a340-2995d8282205_Enabled">
    <vt:lpwstr>true</vt:lpwstr>
  </property>
  <property fmtid="{D5CDD505-2E9C-101B-9397-08002B2CF9AE}" pid="23" name="MSIP_Label_b603dfd7-d93a-4381-a340-2995d8282205_SetDate">
    <vt:lpwstr>2025-06-23T04:24:45Z</vt:lpwstr>
  </property>
  <property fmtid="{D5CDD505-2E9C-101B-9397-08002B2CF9AE}" pid="24" name="MSIP_Label_b603dfd7-d93a-4381-a340-2995d8282205_Method">
    <vt:lpwstr>Standard</vt:lpwstr>
  </property>
  <property fmtid="{D5CDD505-2E9C-101B-9397-08002B2CF9AE}" pid="25" name="MSIP_Label_b603dfd7-d93a-4381-a340-2995d8282205_Name">
    <vt:lpwstr>OFFICIAL</vt:lpwstr>
  </property>
  <property fmtid="{D5CDD505-2E9C-101B-9397-08002B2CF9AE}" pid="26" name="MSIP_Label_b603dfd7-d93a-4381-a340-2995d8282205_SiteId">
    <vt:lpwstr>05a0e69a-418a-47c1-9c25-9387261bf991</vt:lpwstr>
  </property>
  <property fmtid="{D5CDD505-2E9C-101B-9397-08002B2CF9AE}" pid="27" name="MSIP_Label_b603dfd7-d93a-4381-a340-2995d8282205_ActionId">
    <vt:lpwstr>d6241610-177e-49d6-8d94-729ed7489020</vt:lpwstr>
  </property>
  <property fmtid="{D5CDD505-2E9C-101B-9397-08002B2CF9AE}" pid="28" name="MSIP_Label_b603dfd7-d93a-4381-a340-2995d8282205_ContentBits">
    <vt:lpwstr>0</vt:lpwstr>
  </property>
  <property fmtid="{D5CDD505-2E9C-101B-9397-08002B2CF9AE}" pid="29" name="MSIP_Label_b603dfd7-d93a-4381-a340-2995d8282205_Tag">
    <vt:lpwstr>10, 3, 0, 1</vt:lpwstr>
  </property>
</Properties>
</file>