
<file path=[Content_Types].xml><?xml version="1.0" encoding="utf-8"?>
<Types xmlns="http://schemas.openxmlformats.org/package/2006/content-types">
  <Default Extension="fntdata" ContentType="application/x-fontdata"/>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4"/>
    <p:sldMasterId id="2147483694" r:id="rId5"/>
  </p:sldMasterIdLst>
  <p:notesMasterIdLst>
    <p:notesMasterId r:id="rId26"/>
  </p:notesMasterIdLst>
  <p:handoutMasterIdLst>
    <p:handoutMasterId r:id="rId27"/>
  </p:handoutMasterIdLst>
  <p:sldIdLst>
    <p:sldId id="353" r:id="rId6"/>
    <p:sldId id="311" r:id="rId7"/>
    <p:sldId id="292" r:id="rId8"/>
    <p:sldId id="345" r:id="rId9"/>
    <p:sldId id="2147479766" r:id="rId10"/>
    <p:sldId id="370" r:id="rId11"/>
    <p:sldId id="2147479767" r:id="rId12"/>
    <p:sldId id="371" r:id="rId13"/>
    <p:sldId id="378" r:id="rId14"/>
    <p:sldId id="2147479765" r:id="rId15"/>
    <p:sldId id="357" r:id="rId16"/>
    <p:sldId id="365" r:id="rId17"/>
    <p:sldId id="376" r:id="rId18"/>
    <p:sldId id="386" r:id="rId19"/>
    <p:sldId id="384" r:id="rId20"/>
    <p:sldId id="385" r:id="rId21"/>
    <p:sldId id="380" r:id="rId22"/>
    <p:sldId id="382" r:id="rId23"/>
    <p:sldId id="2147479764" r:id="rId24"/>
    <p:sldId id="310" r:id="rId25"/>
  </p:sldIdLst>
  <p:sldSz cx="12192000" cy="6858000"/>
  <p:notesSz cx="6858000" cy="9144000"/>
  <p:embeddedFontLst>
    <p:embeddedFont>
      <p:font typeface="Public Sans" pitchFamily="2" charset="0"/>
      <p:regular r:id="rId28"/>
      <p:bold r:id="rId29"/>
      <p:italic r:id="rId30"/>
      <p:boldItalic r:id="rId31"/>
    </p:embeddedFont>
    <p:embeddedFont>
      <p:font typeface="Public Sans Light" pitchFamily="2" charset="0"/>
      <p:regular r:id="rId32"/>
      <p:italic r:id="rId33"/>
    </p:embeddedFont>
    <p:embeddedFont>
      <p:font typeface="Public Sans Medium" pitchFamily="2" charset="0"/>
      <p:regular r:id="rId34"/>
      <p:italic r:id="rId35"/>
    </p:embeddedFont>
    <p:embeddedFont>
      <p:font typeface="Public Sans SemiBold" pitchFamily="2" charset="0"/>
      <p:regular r:id="rId36"/>
      <p:bold r:id="rId37"/>
      <p:italic r:id="rId38"/>
      <p:boldItalic r:id="rId39"/>
    </p:embeddedFont>
  </p:embeddedFontLst>
  <p:defaultTex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Notes" id="{9102D73B-8542-41AF-8673-BCEF68A5FE73}">
          <p14:sldIdLst/>
        </p14:section>
        <p14:section name="Covers" id="{925CA5DD-65D3-41C6-9065-5985F33EEC7B}">
          <p14:sldIdLst>
            <p14:sldId id="353"/>
          </p14:sldIdLst>
        </p14:section>
        <p14:section name="Contents" id="{0B9FCFAF-D713-4DA8-A630-D85521B2E1B1}">
          <p14:sldIdLst>
            <p14:sldId id="311"/>
          </p14:sldIdLst>
        </p14:section>
        <p14:section name="Acknowledgement of Country" id="{7D55E6E7-4E00-4E8D-9200-310B8B5FB6FF}">
          <p14:sldIdLst>
            <p14:sldId id="292"/>
          </p14:sldIdLst>
        </p14:section>
        <p14:section name="Main Section" id="{36721FBF-9204-4FD9-89B5-227B5D963680}">
          <p14:sldIdLst>
            <p14:sldId id="345"/>
            <p14:sldId id="2147479766"/>
            <p14:sldId id="370"/>
            <p14:sldId id="2147479767"/>
            <p14:sldId id="371"/>
            <p14:sldId id="378"/>
            <p14:sldId id="2147479765"/>
            <p14:sldId id="357"/>
            <p14:sldId id="365"/>
            <p14:sldId id="376"/>
            <p14:sldId id="386"/>
            <p14:sldId id="384"/>
            <p14:sldId id="385"/>
            <p14:sldId id="380"/>
            <p14:sldId id="382"/>
            <p14:sldId id="2147479764"/>
            <p14:sldId id="310"/>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0ECBA46-3D84-7D22-9988-342FE760EE42}" name="Jennifer Ikin" initials="JI" userId="S::JENNIFER.IKIN@det.nsw.edu.au::e59f636a-2dce-4ba6-814b-1c2fe45ce436" providerId="AD"/>
  <p188:author id="{2DD3E047-577E-6461-AAF4-837C42360E1F}" name="Sylvana CHAM" initials="SC" userId="S::SYLVANA.CHAM@det.nsw.edu.au::7f9b3c84-e065-4354-994c-f170cb6c3b23" providerId="AD"/>
  <p188:author id="{6E5173A2-840A-1BC6-920C-F532AA7FDCC7}" name="Jennifer Ikin" initials="JI" userId="S::jennifer.ikin@det.nsw.edu.au::e59f636a-2dce-4ba6-814b-1c2fe45ce436" providerId="AD"/>
  <p188:author id="{656806AF-1B8E-B4E6-2C15-3427074314FE}" name="Nicole Lawson" initials="NL" userId="S::NICOLE.LAWSON@det.nsw.edu.au::d5305bdf-cb28-4cb1-b80a-6390071fe0b1" providerId="AD"/>
  <p188:author id="{807E90B9-E561-C4CB-6786-7465D754BEA5}" name="Erin McIntyre (Erin McIntyre)" initials="EM" userId="S::Erin.Raffen@det.nsw.edu.au::f908a984-b2a2-4b75-b699-3f1a5daa3268"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30019"/>
    <a:srgbClr val="97CAE5"/>
    <a:srgbClr val="FFE6EA"/>
    <a:srgbClr val="FF948D"/>
    <a:srgbClr val="8CE0FF"/>
    <a:srgbClr val="F6ACB6"/>
    <a:srgbClr val="146CFD"/>
    <a:srgbClr val="CBEDFD"/>
    <a:srgbClr val="CDD3D6"/>
    <a:srgbClr val="D7153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B7E9D3D-762A-4145-BD73-421525ADB833}" v="3" dt="2025-11-25T00:28:24.061"/>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50" d="100"/>
          <a:sy n="150" d="100"/>
        </p:scale>
        <p:origin x="2886" y="13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9" Type="http://schemas.openxmlformats.org/officeDocument/2006/relationships/font" Target="fonts/font12.fntdata"/><Relationship Id="rId21" Type="http://schemas.openxmlformats.org/officeDocument/2006/relationships/slide" Target="slides/slide16.xml"/><Relationship Id="rId34" Type="http://schemas.openxmlformats.org/officeDocument/2006/relationships/font" Target="fonts/font7.fntdata"/><Relationship Id="rId42"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font" Target="fonts/font2.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font" Target="fonts/font5.fntdata"/><Relationship Id="rId37" Type="http://schemas.openxmlformats.org/officeDocument/2006/relationships/font" Target="fonts/font10.fntdata"/><Relationship Id="rId40" Type="http://schemas.openxmlformats.org/officeDocument/2006/relationships/presProps" Target="presProps.xml"/><Relationship Id="rId45" Type="http://schemas.microsoft.com/office/2018/10/relationships/authors" Target="author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font" Target="fonts/font1.fntdata"/><Relationship Id="rId36" Type="http://schemas.openxmlformats.org/officeDocument/2006/relationships/font" Target="fonts/font9.fntdata"/><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4.fntdata"/><Relationship Id="rId44"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handoutMaster" Target="handoutMasters/handoutMaster1.xml"/><Relationship Id="rId30" Type="http://schemas.openxmlformats.org/officeDocument/2006/relationships/font" Target="fonts/font3.fntdata"/><Relationship Id="rId35" Type="http://schemas.openxmlformats.org/officeDocument/2006/relationships/font" Target="fonts/font8.fntdata"/><Relationship Id="rId43"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font" Target="fonts/font6.fntdata"/><Relationship Id="rId38" Type="http://schemas.openxmlformats.org/officeDocument/2006/relationships/font" Target="fonts/font11.fntdata"/><Relationship Id="rId20" Type="http://schemas.openxmlformats.org/officeDocument/2006/relationships/slide" Target="slides/slide15.xml"/><Relationship Id="rId41" Type="http://schemas.openxmlformats.org/officeDocument/2006/relationships/viewProps" Target="viewProps.xml"/></Relationships>
</file>

<file path=ppt/diagrams/_rels/data2.xml.rels><?xml version="1.0" encoding="UTF-8" standalone="yes"?>
<Relationships xmlns="http://schemas.openxmlformats.org/package/2006/relationships"><Relationship Id="rId1" Type="http://schemas.openxmlformats.org/officeDocument/2006/relationships/image" Target="../media/image9.png"/></Relationships>
</file>

<file path=ppt/diagrams/_rels/data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ata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_rels/drawing2.xml.rels><?xml version="1.0" encoding="UTF-8" standalone="yes"?>
<Relationships xmlns="http://schemas.openxmlformats.org/package/2006/relationships"><Relationship Id="rId1" Type="http://schemas.openxmlformats.org/officeDocument/2006/relationships/image" Target="../media/image9.png"/></Relationships>
</file>

<file path=ppt/diagrams/_rels/drawing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image" Target="../media/image25.png"/></Relationships>
</file>

<file path=ppt/diagrams/_rels/drawing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image" Target="../media/image2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94AE1F2-218C-41A9-96F3-5E5E5ECB6063}" type="doc">
      <dgm:prSet loTypeId="urn:microsoft.com/office/officeart/2009/3/layout/IncreasingArrowsProcess" loCatId="process" qsTypeId="urn:microsoft.com/office/officeart/2005/8/quickstyle/simple1" qsCatId="simple" csTypeId="urn:microsoft.com/office/officeart/2005/8/colors/accent1_2" csCatId="accent1" phldr="1"/>
      <dgm:spPr/>
      <dgm:t>
        <a:bodyPr/>
        <a:lstStyle/>
        <a:p>
          <a:endParaRPr lang="en-GB"/>
        </a:p>
      </dgm:t>
    </dgm:pt>
    <dgm:pt modelId="{F1B056A8-5000-414A-9592-3FAF372A568A}">
      <dgm:prSet phldrT="[Text]" phldr="0" custT="1"/>
      <dgm:spPr/>
      <dgm:t>
        <a:bodyPr/>
        <a:lstStyle/>
        <a:p>
          <a:pPr algn="l"/>
          <a:r>
            <a:rPr lang="en-AU" sz="1800">
              <a:solidFill>
                <a:schemeClr val="accent6"/>
              </a:solidFill>
              <a:latin typeface="Public Sans Light"/>
            </a:rPr>
            <a:t>Partnerships</a:t>
          </a:r>
          <a:endParaRPr lang="en-GB" sz="1800">
            <a:solidFill>
              <a:schemeClr val="accent6"/>
            </a:solidFill>
          </a:endParaRPr>
        </a:p>
      </dgm:t>
    </dgm:pt>
    <dgm:pt modelId="{400A5225-FA0A-423D-A736-88B8125D92DD}" type="parTrans" cxnId="{CFE763CA-55C0-44A8-977D-2129839ACCB1}">
      <dgm:prSet/>
      <dgm:spPr/>
      <dgm:t>
        <a:bodyPr/>
        <a:lstStyle/>
        <a:p>
          <a:endParaRPr lang="en-GB"/>
        </a:p>
      </dgm:t>
    </dgm:pt>
    <dgm:pt modelId="{19375A0B-3DEC-4884-920B-7EA52BBBD0B8}" type="sibTrans" cxnId="{CFE763CA-55C0-44A8-977D-2129839ACCB1}">
      <dgm:prSet/>
      <dgm:spPr/>
      <dgm:t>
        <a:bodyPr/>
        <a:lstStyle/>
        <a:p>
          <a:endParaRPr lang="en-GB"/>
        </a:p>
      </dgm:t>
    </dgm:pt>
    <dgm:pt modelId="{FF030157-2EBF-4116-9973-19B58FCFFED9}">
      <dgm:prSet phldr="0" custT="1"/>
      <dgm:spPr/>
      <dgm:t>
        <a:bodyPr/>
        <a:lstStyle/>
        <a:p>
          <a:pPr algn="l" rtl="0"/>
          <a:r>
            <a:rPr lang="en-AU" sz="1800">
              <a:solidFill>
                <a:schemeClr val="bg1"/>
              </a:solidFill>
              <a:latin typeface="Public Sans Light"/>
            </a:rPr>
            <a:t>Practices</a:t>
          </a:r>
          <a:endParaRPr lang="en-US" sz="1800">
            <a:solidFill>
              <a:schemeClr val="bg1"/>
            </a:solidFill>
            <a:latin typeface="Public Sans Light"/>
          </a:endParaRPr>
        </a:p>
      </dgm:t>
    </dgm:pt>
    <dgm:pt modelId="{EAD57851-5572-4F1C-9A19-C55183AF9AAB}" type="parTrans" cxnId="{BCB30F8E-F39D-4965-BCBC-571F12648284}">
      <dgm:prSet/>
      <dgm:spPr/>
      <dgm:t>
        <a:bodyPr/>
        <a:lstStyle/>
        <a:p>
          <a:endParaRPr lang="en-AU"/>
        </a:p>
      </dgm:t>
    </dgm:pt>
    <dgm:pt modelId="{CA16125E-6771-46B2-8514-A8D899032C11}" type="sibTrans" cxnId="{BCB30F8E-F39D-4965-BCBC-571F12648284}">
      <dgm:prSet/>
      <dgm:spPr/>
      <dgm:t>
        <a:bodyPr/>
        <a:lstStyle/>
        <a:p>
          <a:endParaRPr lang="en-AU"/>
        </a:p>
      </dgm:t>
    </dgm:pt>
    <dgm:pt modelId="{E38466C8-FE49-42CE-AC08-12B5AE4B4E93}">
      <dgm:prSet phldr="0" custT="1"/>
      <dgm:spPr/>
      <dgm:t>
        <a:bodyPr/>
        <a:lstStyle/>
        <a:p>
          <a:pPr algn="l">
            <a:buFont typeface="Arial" panose="020B0604020202020204" pitchFamily="34" charset="0"/>
            <a:buNone/>
          </a:pPr>
          <a:r>
            <a:rPr lang="en-AU" sz="1800">
              <a:solidFill>
                <a:schemeClr val="accent6"/>
              </a:solidFill>
              <a:latin typeface="Public Sans Light"/>
            </a:rPr>
            <a:t>Continuity of learning and transitions</a:t>
          </a:r>
          <a:endParaRPr lang="en-US" sz="1800">
            <a:solidFill>
              <a:schemeClr val="accent6"/>
            </a:solidFill>
            <a:latin typeface="Public Sans Light"/>
          </a:endParaRPr>
        </a:p>
      </dgm:t>
    </dgm:pt>
    <dgm:pt modelId="{E7789667-1874-4E52-9F2A-A0D8E55CE773}" type="parTrans" cxnId="{B9940EC8-ED82-4BB6-BE06-BD4237F38596}">
      <dgm:prSet/>
      <dgm:spPr/>
      <dgm:t>
        <a:bodyPr/>
        <a:lstStyle/>
        <a:p>
          <a:endParaRPr lang="en-AU"/>
        </a:p>
      </dgm:t>
    </dgm:pt>
    <dgm:pt modelId="{E1B69F61-F869-4179-A8C2-1DB31CB75E02}" type="sibTrans" cxnId="{B9940EC8-ED82-4BB6-BE06-BD4237F38596}">
      <dgm:prSet/>
      <dgm:spPr/>
      <dgm:t>
        <a:bodyPr/>
        <a:lstStyle/>
        <a:p>
          <a:endParaRPr lang="en-AU"/>
        </a:p>
      </dgm:t>
    </dgm:pt>
    <dgm:pt modelId="{73278C6C-276A-43FE-96B5-95B8B247B8FA}">
      <dgm:prSet phldr="0" custT="1"/>
      <dgm:spPr/>
      <dgm:t>
        <a:bodyPr/>
        <a:lstStyle/>
        <a:p>
          <a:pPr algn="l" rtl="0"/>
          <a:r>
            <a:rPr lang="en-AU" sz="1800">
              <a:solidFill>
                <a:schemeClr val="bg1"/>
              </a:solidFill>
              <a:latin typeface="Public Sans Light"/>
            </a:rPr>
            <a:t>Principles</a:t>
          </a:r>
          <a:endParaRPr lang="en-US" sz="1800">
            <a:solidFill>
              <a:schemeClr val="bg1"/>
            </a:solidFill>
            <a:latin typeface="Public Sans Light"/>
          </a:endParaRPr>
        </a:p>
      </dgm:t>
    </dgm:pt>
    <dgm:pt modelId="{246AE5BE-5D62-485D-B7D9-74048FDBD6C1}" type="parTrans" cxnId="{76B133A3-8E0E-474D-A148-616AF05442A9}">
      <dgm:prSet/>
      <dgm:spPr/>
      <dgm:t>
        <a:bodyPr/>
        <a:lstStyle/>
        <a:p>
          <a:endParaRPr lang="en-AU"/>
        </a:p>
      </dgm:t>
    </dgm:pt>
    <dgm:pt modelId="{9976D4D6-A7E9-4D5B-8DA7-6B7EAF8D0FB1}" type="sibTrans" cxnId="{76B133A3-8E0E-474D-A148-616AF05442A9}">
      <dgm:prSet/>
      <dgm:spPr/>
      <dgm:t>
        <a:bodyPr/>
        <a:lstStyle/>
        <a:p>
          <a:endParaRPr lang="en-AU"/>
        </a:p>
      </dgm:t>
    </dgm:pt>
    <dgm:pt modelId="{E99EA9D2-4832-4689-8D74-236BE475D83A}" type="pres">
      <dgm:prSet presAssocID="{294AE1F2-218C-41A9-96F3-5E5E5ECB6063}" presName="Name0" presStyleCnt="0">
        <dgm:presLayoutVars>
          <dgm:chMax val="5"/>
          <dgm:chPref val="5"/>
          <dgm:dir/>
          <dgm:animLvl val="lvl"/>
        </dgm:presLayoutVars>
      </dgm:prSet>
      <dgm:spPr/>
    </dgm:pt>
    <dgm:pt modelId="{E16D24B5-9E10-4920-B12F-3B19457B3F60}" type="pres">
      <dgm:prSet presAssocID="{FF030157-2EBF-4116-9973-19B58FCFFED9}" presName="parentText1" presStyleLbl="node1" presStyleIdx="0" presStyleCnt="2">
        <dgm:presLayoutVars>
          <dgm:chMax/>
          <dgm:chPref val="3"/>
          <dgm:bulletEnabled val="1"/>
        </dgm:presLayoutVars>
      </dgm:prSet>
      <dgm:spPr/>
    </dgm:pt>
    <dgm:pt modelId="{03BD5FB7-DE90-4716-ADA0-4A168D9AF727}" type="pres">
      <dgm:prSet presAssocID="{FF030157-2EBF-4116-9973-19B58FCFFED9}" presName="childText1" presStyleLbl="solidAlignAcc1" presStyleIdx="0" presStyleCnt="2" custScaleX="99536" custScaleY="38354" custLinFactNeighborX="248" custLinFactNeighborY="-32560">
        <dgm:presLayoutVars>
          <dgm:chMax val="0"/>
          <dgm:chPref val="0"/>
          <dgm:bulletEnabled val="1"/>
        </dgm:presLayoutVars>
      </dgm:prSet>
      <dgm:spPr/>
    </dgm:pt>
    <dgm:pt modelId="{7246B18F-DD68-43BF-94A1-B99022CA0139}" type="pres">
      <dgm:prSet presAssocID="{73278C6C-276A-43FE-96B5-95B8B247B8FA}" presName="parentText2" presStyleLbl="node1" presStyleIdx="1" presStyleCnt="2">
        <dgm:presLayoutVars>
          <dgm:chMax/>
          <dgm:chPref val="3"/>
          <dgm:bulletEnabled val="1"/>
        </dgm:presLayoutVars>
      </dgm:prSet>
      <dgm:spPr/>
    </dgm:pt>
    <dgm:pt modelId="{C56DC3AD-ED13-403B-92AE-8F8E556B8E3D}" type="pres">
      <dgm:prSet presAssocID="{73278C6C-276A-43FE-96B5-95B8B247B8FA}" presName="childText2" presStyleLbl="solidAlignAcc1" presStyleIdx="1" presStyleCnt="2" custScaleY="32916" custLinFactNeighborX="16" custLinFactNeighborY="-34040">
        <dgm:presLayoutVars>
          <dgm:chMax val="0"/>
          <dgm:chPref val="0"/>
          <dgm:bulletEnabled val="1"/>
        </dgm:presLayoutVars>
      </dgm:prSet>
      <dgm:spPr/>
    </dgm:pt>
  </dgm:ptLst>
  <dgm:cxnLst>
    <dgm:cxn modelId="{EBDCFA1F-14DA-4387-BC47-FEA0C350FFDC}" type="presOf" srcId="{E38466C8-FE49-42CE-AC08-12B5AE4B4E93}" destId="{03BD5FB7-DE90-4716-ADA0-4A168D9AF727}" srcOrd="0" destOrd="0" presId="urn:microsoft.com/office/officeart/2009/3/layout/IncreasingArrowsProcess"/>
    <dgm:cxn modelId="{D6759D48-19E8-4A0D-AFA8-9DFB4F10DD4C}" type="presOf" srcId="{73278C6C-276A-43FE-96B5-95B8B247B8FA}" destId="{7246B18F-DD68-43BF-94A1-B99022CA0139}" srcOrd="0" destOrd="0" presId="urn:microsoft.com/office/officeart/2009/3/layout/IncreasingArrowsProcess"/>
    <dgm:cxn modelId="{BCB30F8E-F39D-4965-BCBC-571F12648284}" srcId="{294AE1F2-218C-41A9-96F3-5E5E5ECB6063}" destId="{FF030157-2EBF-4116-9973-19B58FCFFED9}" srcOrd="0" destOrd="0" parTransId="{EAD57851-5572-4F1C-9A19-C55183AF9AAB}" sibTransId="{CA16125E-6771-46B2-8514-A8D899032C11}"/>
    <dgm:cxn modelId="{76B133A3-8E0E-474D-A148-616AF05442A9}" srcId="{294AE1F2-218C-41A9-96F3-5E5E5ECB6063}" destId="{73278C6C-276A-43FE-96B5-95B8B247B8FA}" srcOrd="1" destOrd="0" parTransId="{246AE5BE-5D62-485D-B7D9-74048FDBD6C1}" sibTransId="{9976D4D6-A7E9-4D5B-8DA7-6B7EAF8D0FB1}"/>
    <dgm:cxn modelId="{778B97B0-862D-4CA4-8FC4-2306E811C72F}" type="presOf" srcId="{294AE1F2-218C-41A9-96F3-5E5E5ECB6063}" destId="{E99EA9D2-4832-4689-8D74-236BE475D83A}" srcOrd="0" destOrd="0" presId="urn:microsoft.com/office/officeart/2009/3/layout/IncreasingArrowsProcess"/>
    <dgm:cxn modelId="{D81E2CE5-85A2-41EA-B7FB-0010B0C5139B}" type="presOf" srcId="{FF030157-2EBF-4116-9973-19B58FCFFED9}" destId="{E16D24B5-9E10-4920-B12F-3B19457B3F60}" srcOrd="0" destOrd="0" presId="urn:microsoft.com/office/officeart/2009/3/layout/IncreasingArrowsProcess"/>
    <dgm:cxn modelId="{B9940EC8-ED82-4BB6-BE06-BD4237F38596}" srcId="{FF030157-2EBF-4116-9973-19B58FCFFED9}" destId="{E38466C8-FE49-42CE-AC08-12B5AE4B4E93}" srcOrd="0" destOrd="0" parTransId="{E7789667-1874-4E52-9F2A-A0D8E55CE773}" sibTransId="{E1B69F61-F869-4179-A8C2-1DB31CB75E02}"/>
    <dgm:cxn modelId="{CFE763CA-55C0-44A8-977D-2129839ACCB1}" srcId="{73278C6C-276A-43FE-96B5-95B8B247B8FA}" destId="{F1B056A8-5000-414A-9592-3FAF372A568A}" srcOrd="0" destOrd="0" parTransId="{400A5225-FA0A-423D-A736-88B8125D92DD}" sibTransId="{19375A0B-3DEC-4884-920B-7EA52BBBD0B8}"/>
    <dgm:cxn modelId="{9D71DCF1-6273-4B24-BA05-26B405659B96}" type="presOf" srcId="{F1B056A8-5000-414A-9592-3FAF372A568A}" destId="{C56DC3AD-ED13-403B-92AE-8F8E556B8E3D}" srcOrd="0" destOrd="0" presId="urn:microsoft.com/office/officeart/2009/3/layout/IncreasingArrowsProcess"/>
    <dgm:cxn modelId="{B8F2DAFF-C722-40B5-B988-1C91B421F283}" type="presParOf" srcId="{E99EA9D2-4832-4689-8D74-236BE475D83A}" destId="{E16D24B5-9E10-4920-B12F-3B19457B3F60}" srcOrd="0" destOrd="0" presId="urn:microsoft.com/office/officeart/2009/3/layout/IncreasingArrowsProcess"/>
    <dgm:cxn modelId="{6BA49779-7695-4D7B-8A9F-DE400982AC04}" type="presParOf" srcId="{E99EA9D2-4832-4689-8D74-236BE475D83A}" destId="{03BD5FB7-DE90-4716-ADA0-4A168D9AF727}" srcOrd="1" destOrd="0" presId="urn:microsoft.com/office/officeart/2009/3/layout/IncreasingArrowsProcess"/>
    <dgm:cxn modelId="{7899C0B0-B3C7-4342-9A21-987656CB3D72}" type="presParOf" srcId="{E99EA9D2-4832-4689-8D74-236BE475D83A}" destId="{7246B18F-DD68-43BF-94A1-B99022CA0139}" srcOrd="2" destOrd="0" presId="urn:microsoft.com/office/officeart/2009/3/layout/IncreasingArrowsProcess"/>
    <dgm:cxn modelId="{6D754947-FF06-42F9-9922-AD6E933CBC5C}" type="presParOf" srcId="{E99EA9D2-4832-4689-8D74-236BE475D83A}" destId="{C56DC3AD-ED13-403B-92AE-8F8E556B8E3D}" srcOrd="3" destOrd="0" presId="urn:microsoft.com/office/officeart/2009/3/layout/IncreasingArrows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7B03F2C-38FD-4D77-91B7-D01A70B7B128}" type="doc">
      <dgm:prSet loTypeId="urn:microsoft.com/office/officeart/2005/8/layout/pList1" loCatId="list" qsTypeId="urn:microsoft.com/office/officeart/2005/8/quickstyle/simple1" qsCatId="simple" csTypeId="urn:microsoft.com/office/officeart/2005/8/colors/accent1_1" csCatId="accent1" phldr="1"/>
      <dgm:spPr/>
      <dgm:t>
        <a:bodyPr/>
        <a:lstStyle/>
        <a:p>
          <a:endParaRPr lang="en-AU"/>
        </a:p>
      </dgm:t>
    </dgm:pt>
    <dgm:pt modelId="{FEF18020-BBB3-4218-998B-1413A021BE36}">
      <dgm:prSet phldrT="[Text]" custT="1"/>
      <dgm:spPr/>
      <dgm:t>
        <a:bodyPr/>
        <a:lstStyle/>
        <a:p>
          <a:r>
            <a:rPr lang="en-AU" sz="1800">
              <a:solidFill>
                <a:schemeClr val="accent6"/>
              </a:solidFill>
            </a:rPr>
            <a:t>Children entering preschool can experience various transition points </a:t>
          </a:r>
        </a:p>
      </dgm:t>
    </dgm:pt>
    <dgm:pt modelId="{B619430D-8C02-49A6-9B2A-04CA8E38B793}" type="parTrans" cxnId="{338A1D9E-00CA-46BF-BE55-6DB428D766BF}">
      <dgm:prSet/>
      <dgm:spPr/>
      <dgm:t>
        <a:bodyPr/>
        <a:lstStyle/>
        <a:p>
          <a:endParaRPr lang="en-AU"/>
        </a:p>
      </dgm:t>
    </dgm:pt>
    <dgm:pt modelId="{DB7CE36D-C6D6-47DF-BDC6-DF67C6FE119F}" type="sibTrans" cxnId="{338A1D9E-00CA-46BF-BE55-6DB428D766BF}">
      <dgm:prSet/>
      <dgm:spPr/>
      <dgm:t>
        <a:bodyPr/>
        <a:lstStyle/>
        <a:p>
          <a:endParaRPr lang="en-AU"/>
        </a:p>
      </dgm:t>
    </dgm:pt>
    <dgm:pt modelId="{8ACC34B6-3949-454A-B4BC-305617C813F3}">
      <dgm:prSet phldrT="[Text]" custT="1"/>
      <dgm:spPr/>
      <dgm:t>
        <a:bodyPr/>
        <a:lstStyle/>
        <a:p>
          <a:r>
            <a:rPr lang="en-AU" sz="1800">
              <a:solidFill>
                <a:schemeClr val="accent6"/>
              </a:solidFill>
            </a:rPr>
            <a:t>Use of shared goals  facilitates continuity of learning</a:t>
          </a:r>
        </a:p>
      </dgm:t>
    </dgm:pt>
    <dgm:pt modelId="{0AD878EC-D456-4319-9072-9BAD52428ABD}" type="parTrans" cxnId="{61E1A884-DE1B-4AD4-82D7-A1CD0F777955}">
      <dgm:prSet/>
      <dgm:spPr/>
      <dgm:t>
        <a:bodyPr/>
        <a:lstStyle/>
        <a:p>
          <a:endParaRPr lang="en-AU"/>
        </a:p>
      </dgm:t>
    </dgm:pt>
    <dgm:pt modelId="{1EEE026E-5C0E-4C42-9F43-9856E72C4E83}" type="sibTrans" cxnId="{61E1A884-DE1B-4AD4-82D7-A1CD0F777955}">
      <dgm:prSet/>
      <dgm:spPr/>
      <dgm:t>
        <a:bodyPr/>
        <a:lstStyle/>
        <a:p>
          <a:endParaRPr lang="en-AU"/>
        </a:p>
      </dgm:t>
    </dgm:pt>
    <dgm:pt modelId="{1D2A8A56-3558-424F-A56C-F525428ADE48}">
      <dgm:prSet phldrT="[Text]" custT="1"/>
      <dgm:spPr/>
      <dgm:t>
        <a:bodyPr/>
        <a:lstStyle/>
        <a:p>
          <a:r>
            <a:rPr lang="en-AU" sz="1800">
              <a:solidFill>
                <a:schemeClr val="accent6"/>
              </a:solidFill>
            </a:rPr>
            <a:t>Children’s holistic development informs transition practices</a:t>
          </a:r>
        </a:p>
      </dgm:t>
    </dgm:pt>
    <dgm:pt modelId="{33D5A57B-2D2C-47FB-94AF-DE3D21AE9A80}" type="parTrans" cxnId="{8D1A97EF-0137-4B57-8AD7-36D4F2148AE9}">
      <dgm:prSet/>
      <dgm:spPr/>
      <dgm:t>
        <a:bodyPr/>
        <a:lstStyle/>
        <a:p>
          <a:endParaRPr lang="en-AU"/>
        </a:p>
      </dgm:t>
    </dgm:pt>
    <dgm:pt modelId="{EAEA40ED-A61F-44A2-8BB4-3838F782AFB0}" type="sibTrans" cxnId="{8D1A97EF-0137-4B57-8AD7-36D4F2148AE9}">
      <dgm:prSet/>
      <dgm:spPr/>
      <dgm:t>
        <a:bodyPr/>
        <a:lstStyle/>
        <a:p>
          <a:endParaRPr lang="en-AU"/>
        </a:p>
      </dgm:t>
    </dgm:pt>
    <dgm:pt modelId="{1D08C97B-C3BF-4BE4-B5DB-B3D2A1E49B6A}">
      <dgm:prSet custT="1"/>
      <dgm:spPr/>
      <dgm:t>
        <a:bodyPr/>
        <a:lstStyle/>
        <a:p>
          <a:r>
            <a:rPr lang="en-AU" sz="1800">
              <a:solidFill>
                <a:schemeClr val="accent6"/>
              </a:solidFill>
            </a:rPr>
            <a:t>Collaborative partnerships with the key players in children’s lives inform transition </a:t>
          </a:r>
        </a:p>
      </dgm:t>
    </dgm:pt>
    <dgm:pt modelId="{1120778D-49D2-49B3-AF6B-C5D307D7CE02}" type="sibTrans" cxnId="{7BDD2AB1-768B-4C99-9D51-FCDB229F4A18}">
      <dgm:prSet/>
      <dgm:spPr/>
      <dgm:t>
        <a:bodyPr/>
        <a:lstStyle/>
        <a:p>
          <a:endParaRPr lang="en-AU"/>
        </a:p>
      </dgm:t>
    </dgm:pt>
    <dgm:pt modelId="{ED64A89E-2FA9-4C5B-A28D-E37D48155EBE}" type="parTrans" cxnId="{7BDD2AB1-768B-4C99-9D51-FCDB229F4A18}">
      <dgm:prSet/>
      <dgm:spPr/>
      <dgm:t>
        <a:bodyPr/>
        <a:lstStyle/>
        <a:p>
          <a:endParaRPr lang="en-AU"/>
        </a:p>
      </dgm:t>
    </dgm:pt>
    <dgm:pt modelId="{B2008263-9F17-4A88-8BB0-382EE0E6D635}" type="pres">
      <dgm:prSet presAssocID="{07B03F2C-38FD-4D77-91B7-D01A70B7B128}" presName="Name0" presStyleCnt="0">
        <dgm:presLayoutVars>
          <dgm:dir/>
          <dgm:resizeHandles val="exact"/>
        </dgm:presLayoutVars>
      </dgm:prSet>
      <dgm:spPr/>
    </dgm:pt>
    <dgm:pt modelId="{990A170A-39A1-426F-931F-3CB6EC3266A1}" type="pres">
      <dgm:prSet presAssocID="{1D2A8A56-3558-424F-A56C-F525428ADE48}" presName="compNode" presStyleCnt="0"/>
      <dgm:spPr/>
    </dgm:pt>
    <dgm:pt modelId="{3A806AA0-9083-4272-BE92-A15B1FD5261A}" type="pres">
      <dgm:prSet presAssocID="{1D2A8A56-3558-424F-A56C-F525428ADE48}" presName="pictRect" presStyleLbl="node1" presStyleIdx="0" presStyleCnt="4" custLinFactNeighborX="4671" custLinFactNeighborY="-8053"/>
      <dgm:spPr/>
    </dgm:pt>
    <dgm:pt modelId="{9EF8B267-774E-4C25-9221-04B2790552D4}" type="pres">
      <dgm:prSet presAssocID="{1D2A8A56-3558-424F-A56C-F525428ADE48}" presName="textRect" presStyleLbl="revTx" presStyleIdx="0" presStyleCnt="4" custScaleX="114067" custLinFactNeighborX="4437" custLinFactNeighborY="-12379">
        <dgm:presLayoutVars>
          <dgm:bulletEnabled val="1"/>
        </dgm:presLayoutVars>
      </dgm:prSet>
      <dgm:spPr/>
    </dgm:pt>
    <dgm:pt modelId="{75A7B967-5F47-4F68-BD14-6F4EA700926C}" type="pres">
      <dgm:prSet presAssocID="{EAEA40ED-A61F-44A2-8BB4-3838F782AFB0}" presName="sibTrans" presStyleLbl="sibTrans2D1" presStyleIdx="0" presStyleCnt="0"/>
      <dgm:spPr/>
    </dgm:pt>
    <dgm:pt modelId="{571B0FCB-4DCC-4178-B156-378708A04948}" type="pres">
      <dgm:prSet presAssocID="{8ACC34B6-3949-454A-B4BC-305617C813F3}" presName="compNode" presStyleCnt="0"/>
      <dgm:spPr/>
    </dgm:pt>
    <dgm:pt modelId="{08AB8DD4-E6A3-4438-866B-9BD4447B5C6D}" type="pres">
      <dgm:prSet presAssocID="{8ACC34B6-3949-454A-B4BC-305617C813F3}" presName="pictRect" presStyleLbl="node1" presStyleIdx="1" presStyleCnt="4" custLinFactNeighborX="-4055" custLinFactNeighborY="-8053"/>
      <dgm:spPr/>
    </dgm:pt>
    <dgm:pt modelId="{0C56E6E0-2D89-4918-A96D-0DDB22F0CAE9}" type="pres">
      <dgm:prSet presAssocID="{8ACC34B6-3949-454A-B4BC-305617C813F3}" presName="textRect" presStyleLbl="revTx" presStyleIdx="1" presStyleCnt="4" custScaleX="111621" custLinFactNeighborX="-2362" custLinFactNeighborY="-9237">
        <dgm:presLayoutVars>
          <dgm:bulletEnabled val="1"/>
        </dgm:presLayoutVars>
      </dgm:prSet>
      <dgm:spPr/>
    </dgm:pt>
    <dgm:pt modelId="{E378D245-4B5B-42E2-B504-A676D2B358DF}" type="pres">
      <dgm:prSet presAssocID="{1EEE026E-5C0E-4C42-9F43-9856E72C4E83}" presName="sibTrans" presStyleLbl="sibTrans2D1" presStyleIdx="0" presStyleCnt="0"/>
      <dgm:spPr/>
    </dgm:pt>
    <dgm:pt modelId="{FD8F6C5D-6CC3-48C3-B264-28BF97A46C7D}" type="pres">
      <dgm:prSet presAssocID="{FEF18020-BBB3-4218-998B-1413A021BE36}" presName="compNode" presStyleCnt="0"/>
      <dgm:spPr/>
    </dgm:pt>
    <dgm:pt modelId="{559B1826-02E6-44DF-A01B-9021A82BAED8}" type="pres">
      <dgm:prSet presAssocID="{FEF18020-BBB3-4218-998B-1413A021BE36}" presName="pictRect" presStyleLbl="node1" presStyleIdx="2" presStyleCnt="4" custLinFactNeighborX="-7388" custLinFactNeighborY="-8643"/>
      <dgm:spPr/>
    </dgm:pt>
    <dgm:pt modelId="{6B6DAC3C-F1E9-4134-80A8-1CCEDAACB9B1}" type="pres">
      <dgm:prSet presAssocID="{FEF18020-BBB3-4218-998B-1413A021BE36}" presName="textRect" presStyleLbl="revTx" presStyleIdx="2" presStyleCnt="4" custLinFactNeighborX="-7388" custLinFactNeighborY="-19592">
        <dgm:presLayoutVars>
          <dgm:bulletEnabled val="1"/>
        </dgm:presLayoutVars>
      </dgm:prSet>
      <dgm:spPr/>
    </dgm:pt>
    <dgm:pt modelId="{E1520A23-FD20-4D6F-9EDC-F9A67B6B48EA}" type="pres">
      <dgm:prSet presAssocID="{DB7CE36D-C6D6-47DF-BDC6-DF67C6FE119F}" presName="sibTrans" presStyleLbl="sibTrans2D1" presStyleIdx="0" presStyleCnt="0"/>
      <dgm:spPr/>
    </dgm:pt>
    <dgm:pt modelId="{186877D8-85A0-4E64-9E33-8D3B90BDB4C0}" type="pres">
      <dgm:prSet presAssocID="{1D08C97B-C3BF-4BE4-B5DB-B3D2A1E49B6A}" presName="compNode" presStyleCnt="0"/>
      <dgm:spPr/>
    </dgm:pt>
    <dgm:pt modelId="{EC7EDCA8-4EEA-4315-8910-5C0A3F7B5E8E}" type="pres">
      <dgm:prSet presAssocID="{1D08C97B-C3BF-4BE4-B5DB-B3D2A1E49B6A}" presName="pictRect" presStyleLbl="node1" presStyleIdx="3" presStyleCnt="4" custLinFactNeighborX="-9866" custLinFactNeighborY="-8643"/>
      <dgm:spPr>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dgm:spPr>
    </dgm:pt>
    <dgm:pt modelId="{2ECCBEC7-C965-4569-A870-16D04A9F3BC4}" type="pres">
      <dgm:prSet presAssocID="{1D08C97B-C3BF-4BE4-B5DB-B3D2A1E49B6A}" presName="textRect" presStyleLbl="revTx" presStyleIdx="3" presStyleCnt="4" custScaleX="114617" custLinFactNeighborX="-8837" custLinFactNeighborY="-19596">
        <dgm:presLayoutVars>
          <dgm:bulletEnabled val="1"/>
        </dgm:presLayoutVars>
      </dgm:prSet>
      <dgm:spPr/>
    </dgm:pt>
  </dgm:ptLst>
  <dgm:cxnLst>
    <dgm:cxn modelId="{44802B0A-EBF8-44E1-A33B-C93370193641}" type="presOf" srcId="{1EEE026E-5C0E-4C42-9F43-9856E72C4E83}" destId="{E378D245-4B5B-42E2-B504-A676D2B358DF}" srcOrd="0" destOrd="0" presId="urn:microsoft.com/office/officeart/2005/8/layout/pList1"/>
    <dgm:cxn modelId="{27E0820D-FE67-4EB3-A947-628F5EB6FFCA}" type="presOf" srcId="{1D08C97B-C3BF-4BE4-B5DB-B3D2A1E49B6A}" destId="{2ECCBEC7-C965-4569-A870-16D04A9F3BC4}" srcOrd="0" destOrd="0" presId="urn:microsoft.com/office/officeart/2005/8/layout/pList1"/>
    <dgm:cxn modelId="{5649AD35-AD4A-411E-832E-AFC94305282B}" type="presOf" srcId="{DB7CE36D-C6D6-47DF-BDC6-DF67C6FE119F}" destId="{E1520A23-FD20-4D6F-9EDC-F9A67B6B48EA}" srcOrd="0" destOrd="0" presId="urn:microsoft.com/office/officeart/2005/8/layout/pList1"/>
    <dgm:cxn modelId="{2A7DB45B-F4E5-462F-B6C0-B5BCD8A933B2}" type="presOf" srcId="{1D2A8A56-3558-424F-A56C-F525428ADE48}" destId="{9EF8B267-774E-4C25-9221-04B2790552D4}" srcOrd="0" destOrd="0" presId="urn:microsoft.com/office/officeart/2005/8/layout/pList1"/>
    <dgm:cxn modelId="{8DD77A73-CEE0-41F0-BDAE-A86B1BE6E360}" type="presOf" srcId="{FEF18020-BBB3-4218-998B-1413A021BE36}" destId="{6B6DAC3C-F1E9-4134-80A8-1CCEDAACB9B1}" srcOrd="0" destOrd="0" presId="urn:microsoft.com/office/officeart/2005/8/layout/pList1"/>
    <dgm:cxn modelId="{61E1A884-DE1B-4AD4-82D7-A1CD0F777955}" srcId="{07B03F2C-38FD-4D77-91B7-D01A70B7B128}" destId="{8ACC34B6-3949-454A-B4BC-305617C813F3}" srcOrd="1" destOrd="0" parTransId="{0AD878EC-D456-4319-9072-9BAD52428ABD}" sibTransId="{1EEE026E-5C0E-4C42-9F43-9856E72C4E83}"/>
    <dgm:cxn modelId="{3D79F988-9FB1-4CA0-A55D-30675F557C1E}" type="presOf" srcId="{EAEA40ED-A61F-44A2-8BB4-3838F782AFB0}" destId="{75A7B967-5F47-4F68-BD14-6F4EA700926C}" srcOrd="0" destOrd="0" presId="urn:microsoft.com/office/officeart/2005/8/layout/pList1"/>
    <dgm:cxn modelId="{338A1D9E-00CA-46BF-BE55-6DB428D766BF}" srcId="{07B03F2C-38FD-4D77-91B7-D01A70B7B128}" destId="{FEF18020-BBB3-4218-998B-1413A021BE36}" srcOrd="2" destOrd="0" parTransId="{B619430D-8C02-49A6-9B2A-04CA8E38B793}" sibTransId="{DB7CE36D-C6D6-47DF-BDC6-DF67C6FE119F}"/>
    <dgm:cxn modelId="{40C0B0A1-C394-4D67-997E-55A443081638}" type="presOf" srcId="{8ACC34B6-3949-454A-B4BC-305617C813F3}" destId="{0C56E6E0-2D89-4918-A96D-0DDB22F0CAE9}" srcOrd="0" destOrd="0" presId="urn:microsoft.com/office/officeart/2005/8/layout/pList1"/>
    <dgm:cxn modelId="{93FE8AAC-BFEE-4CFE-80F8-CB3CFCD1400F}" type="presOf" srcId="{07B03F2C-38FD-4D77-91B7-D01A70B7B128}" destId="{B2008263-9F17-4A88-8BB0-382EE0E6D635}" srcOrd="0" destOrd="0" presId="urn:microsoft.com/office/officeart/2005/8/layout/pList1"/>
    <dgm:cxn modelId="{7BDD2AB1-768B-4C99-9D51-FCDB229F4A18}" srcId="{07B03F2C-38FD-4D77-91B7-D01A70B7B128}" destId="{1D08C97B-C3BF-4BE4-B5DB-B3D2A1E49B6A}" srcOrd="3" destOrd="0" parTransId="{ED64A89E-2FA9-4C5B-A28D-E37D48155EBE}" sibTransId="{1120778D-49D2-49B3-AF6B-C5D307D7CE02}"/>
    <dgm:cxn modelId="{8D1A97EF-0137-4B57-8AD7-36D4F2148AE9}" srcId="{07B03F2C-38FD-4D77-91B7-D01A70B7B128}" destId="{1D2A8A56-3558-424F-A56C-F525428ADE48}" srcOrd="0" destOrd="0" parTransId="{33D5A57B-2D2C-47FB-94AF-DE3D21AE9A80}" sibTransId="{EAEA40ED-A61F-44A2-8BB4-3838F782AFB0}"/>
    <dgm:cxn modelId="{31198470-553E-41E3-93DF-D6B789B57DA1}" type="presParOf" srcId="{B2008263-9F17-4A88-8BB0-382EE0E6D635}" destId="{990A170A-39A1-426F-931F-3CB6EC3266A1}" srcOrd="0" destOrd="0" presId="urn:microsoft.com/office/officeart/2005/8/layout/pList1"/>
    <dgm:cxn modelId="{63B4BEC9-8F61-4D05-AB16-891F0D9C3CA6}" type="presParOf" srcId="{990A170A-39A1-426F-931F-3CB6EC3266A1}" destId="{3A806AA0-9083-4272-BE92-A15B1FD5261A}" srcOrd="0" destOrd="0" presId="urn:microsoft.com/office/officeart/2005/8/layout/pList1"/>
    <dgm:cxn modelId="{4B87DC4A-5143-45F9-8F75-3E7BDAC4C0BA}" type="presParOf" srcId="{990A170A-39A1-426F-931F-3CB6EC3266A1}" destId="{9EF8B267-774E-4C25-9221-04B2790552D4}" srcOrd="1" destOrd="0" presId="urn:microsoft.com/office/officeart/2005/8/layout/pList1"/>
    <dgm:cxn modelId="{44E5D8F9-6D51-432C-AE96-A37542DB1888}" type="presParOf" srcId="{B2008263-9F17-4A88-8BB0-382EE0E6D635}" destId="{75A7B967-5F47-4F68-BD14-6F4EA700926C}" srcOrd="1" destOrd="0" presId="urn:microsoft.com/office/officeart/2005/8/layout/pList1"/>
    <dgm:cxn modelId="{285EA314-D553-4FB1-A98C-12F26874A090}" type="presParOf" srcId="{B2008263-9F17-4A88-8BB0-382EE0E6D635}" destId="{571B0FCB-4DCC-4178-B156-378708A04948}" srcOrd="2" destOrd="0" presId="urn:microsoft.com/office/officeart/2005/8/layout/pList1"/>
    <dgm:cxn modelId="{DECDD2F6-36D6-42EB-998A-EEABBA0005C6}" type="presParOf" srcId="{571B0FCB-4DCC-4178-B156-378708A04948}" destId="{08AB8DD4-E6A3-4438-866B-9BD4447B5C6D}" srcOrd="0" destOrd="0" presId="urn:microsoft.com/office/officeart/2005/8/layout/pList1"/>
    <dgm:cxn modelId="{80964913-655B-41A0-A789-3C39D7A48523}" type="presParOf" srcId="{571B0FCB-4DCC-4178-B156-378708A04948}" destId="{0C56E6E0-2D89-4918-A96D-0DDB22F0CAE9}" srcOrd="1" destOrd="0" presId="urn:microsoft.com/office/officeart/2005/8/layout/pList1"/>
    <dgm:cxn modelId="{403BF136-B1F6-48AC-9B20-11641574A90F}" type="presParOf" srcId="{B2008263-9F17-4A88-8BB0-382EE0E6D635}" destId="{E378D245-4B5B-42E2-B504-A676D2B358DF}" srcOrd="3" destOrd="0" presId="urn:microsoft.com/office/officeart/2005/8/layout/pList1"/>
    <dgm:cxn modelId="{84A5B152-64D5-45F6-80F6-63C0350626C5}" type="presParOf" srcId="{B2008263-9F17-4A88-8BB0-382EE0E6D635}" destId="{FD8F6C5D-6CC3-48C3-B264-28BF97A46C7D}" srcOrd="4" destOrd="0" presId="urn:microsoft.com/office/officeart/2005/8/layout/pList1"/>
    <dgm:cxn modelId="{96F5CA50-0816-4A2B-BB58-F0FB9B7AEFAE}" type="presParOf" srcId="{FD8F6C5D-6CC3-48C3-B264-28BF97A46C7D}" destId="{559B1826-02E6-44DF-A01B-9021A82BAED8}" srcOrd="0" destOrd="0" presId="urn:microsoft.com/office/officeart/2005/8/layout/pList1"/>
    <dgm:cxn modelId="{1EA0695B-236D-460E-8BE3-17AF57D0C717}" type="presParOf" srcId="{FD8F6C5D-6CC3-48C3-B264-28BF97A46C7D}" destId="{6B6DAC3C-F1E9-4134-80A8-1CCEDAACB9B1}" srcOrd="1" destOrd="0" presId="urn:microsoft.com/office/officeart/2005/8/layout/pList1"/>
    <dgm:cxn modelId="{676B1057-CAFD-4066-988F-C2A6DC4C9083}" type="presParOf" srcId="{B2008263-9F17-4A88-8BB0-382EE0E6D635}" destId="{E1520A23-FD20-4D6F-9EDC-F9A67B6B48EA}" srcOrd="5" destOrd="0" presId="urn:microsoft.com/office/officeart/2005/8/layout/pList1"/>
    <dgm:cxn modelId="{22E2372D-03FE-4C12-ACE2-5E6F700953DB}" type="presParOf" srcId="{B2008263-9F17-4A88-8BB0-382EE0E6D635}" destId="{186877D8-85A0-4E64-9E33-8D3B90BDB4C0}" srcOrd="6" destOrd="0" presId="urn:microsoft.com/office/officeart/2005/8/layout/pList1"/>
    <dgm:cxn modelId="{8B968D5F-18A5-4DCE-A971-0A8C452615DE}" type="presParOf" srcId="{186877D8-85A0-4E64-9E33-8D3B90BDB4C0}" destId="{EC7EDCA8-4EEA-4315-8910-5C0A3F7B5E8E}" srcOrd="0" destOrd="0" presId="urn:microsoft.com/office/officeart/2005/8/layout/pList1"/>
    <dgm:cxn modelId="{A8A6837A-B0D8-44FC-8CC4-99BD2854897E}" type="presParOf" srcId="{186877D8-85A0-4E64-9E33-8D3B90BDB4C0}" destId="{2ECCBEC7-C965-4569-A870-16D04A9F3BC4}" srcOrd="1" destOrd="0" presId="urn:microsoft.com/office/officeart/2005/8/layout/pList1"/>
  </dgm:cxnLst>
  <dgm:bg/>
  <dgm:whole>
    <a:ln w="19050"/>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861743C-B0BE-4F9C-998F-6970D1BAB32C}"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en-AU"/>
        </a:p>
      </dgm:t>
    </dgm:pt>
    <dgm:pt modelId="{92344665-60B6-4918-B0CB-01F96D8D0AC1}">
      <dgm:prSet phldrT="[Text]" custT="1"/>
      <dgm:spPr/>
      <dgm:t>
        <a:bodyPr/>
        <a:lstStyle/>
        <a:p>
          <a:r>
            <a:rPr lang="en-AU" sz="1800"/>
            <a:t>Child</a:t>
          </a:r>
        </a:p>
      </dgm:t>
    </dgm:pt>
    <dgm:pt modelId="{C6B1854A-A14E-47C9-B6CA-C8042AB5B63B}" type="parTrans" cxnId="{801CBCB1-3425-48B2-A9BC-95C19A3DB717}">
      <dgm:prSet/>
      <dgm:spPr/>
      <dgm:t>
        <a:bodyPr/>
        <a:lstStyle/>
        <a:p>
          <a:endParaRPr lang="en-AU"/>
        </a:p>
      </dgm:t>
    </dgm:pt>
    <dgm:pt modelId="{00EA7191-2CD4-4023-BC4C-03DC4317000D}" type="sibTrans" cxnId="{801CBCB1-3425-48B2-A9BC-95C19A3DB717}">
      <dgm:prSet/>
      <dgm:spPr/>
      <dgm:t>
        <a:bodyPr/>
        <a:lstStyle/>
        <a:p>
          <a:endParaRPr lang="en-AU"/>
        </a:p>
      </dgm:t>
    </dgm:pt>
    <dgm:pt modelId="{8E3DE40B-525F-4971-A14C-887711F5ACF0}">
      <dgm:prSet phldrT="[Text]" custT="1"/>
      <dgm:spPr/>
      <dgm:t>
        <a:bodyPr/>
        <a:lstStyle/>
        <a:p>
          <a:r>
            <a:rPr lang="en-AU" sz="1800"/>
            <a:t>Family</a:t>
          </a:r>
        </a:p>
      </dgm:t>
    </dgm:pt>
    <dgm:pt modelId="{A74E0436-7F5A-48D7-8A8C-4888FD4B0BB0}" type="parTrans" cxnId="{27C8A4EE-3326-4B43-984D-C799B02AE012}">
      <dgm:prSet/>
      <dgm:spPr/>
      <dgm:t>
        <a:bodyPr/>
        <a:lstStyle/>
        <a:p>
          <a:endParaRPr lang="en-AU"/>
        </a:p>
      </dgm:t>
    </dgm:pt>
    <dgm:pt modelId="{7E9F4C31-80C4-4C25-B7CE-54A6F22C8223}" type="sibTrans" cxnId="{27C8A4EE-3326-4B43-984D-C799B02AE012}">
      <dgm:prSet/>
      <dgm:spPr/>
      <dgm:t>
        <a:bodyPr/>
        <a:lstStyle/>
        <a:p>
          <a:endParaRPr lang="en-AU"/>
        </a:p>
      </dgm:t>
    </dgm:pt>
    <dgm:pt modelId="{8B80340F-269F-4D54-B6B0-99A93C8C7397}">
      <dgm:prSet phldrT="[Text]" custT="1"/>
      <dgm:spPr/>
      <dgm:t>
        <a:bodyPr/>
        <a:lstStyle/>
        <a:p>
          <a:r>
            <a:rPr lang="en-AU" sz="1800"/>
            <a:t>Preschool</a:t>
          </a:r>
        </a:p>
      </dgm:t>
    </dgm:pt>
    <dgm:pt modelId="{C7E592FE-B2CE-4493-97FC-DEB1EBF6685E}" type="parTrans" cxnId="{C209322D-34BB-4A7F-8A08-D7DFCE9AC838}">
      <dgm:prSet/>
      <dgm:spPr/>
      <dgm:t>
        <a:bodyPr/>
        <a:lstStyle/>
        <a:p>
          <a:endParaRPr lang="en-AU"/>
        </a:p>
      </dgm:t>
    </dgm:pt>
    <dgm:pt modelId="{606D660B-E66C-451D-8E32-38F92465799F}" type="sibTrans" cxnId="{C209322D-34BB-4A7F-8A08-D7DFCE9AC838}">
      <dgm:prSet/>
      <dgm:spPr/>
      <dgm:t>
        <a:bodyPr/>
        <a:lstStyle/>
        <a:p>
          <a:endParaRPr lang="en-AU"/>
        </a:p>
      </dgm:t>
    </dgm:pt>
    <dgm:pt modelId="{25A3A06D-E917-43BA-B4FF-BC28D1CAFFA8}" type="pres">
      <dgm:prSet presAssocID="{9861743C-B0BE-4F9C-998F-6970D1BAB32C}" presName="diagram" presStyleCnt="0">
        <dgm:presLayoutVars>
          <dgm:dir/>
          <dgm:resizeHandles val="exact"/>
        </dgm:presLayoutVars>
      </dgm:prSet>
      <dgm:spPr/>
    </dgm:pt>
    <dgm:pt modelId="{E8B21012-4E91-445F-8D8B-C0A50EB11DDE}" type="pres">
      <dgm:prSet presAssocID="{92344665-60B6-4918-B0CB-01F96D8D0AC1}" presName="node" presStyleLbl="node1" presStyleIdx="0" presStyleCnt="3">
        <dgm:presLayoutVars>
          <dgm:bulletEnabled val="1"/>
        </dgm:presLayoutVars>
      </dgm:prSet>
      <dgm:spPr/>
    </dgm:pt>
    <dgm:pt modelId="{A0274F5B-94F9-43B1-AAF1-F5627174C2E9}" type="pres">
      <dgm:prSet presAssocID="{00EA7191-2CD4-4023-BC4C-03DC4317000D}" presName="sibTrans" presStyleCnt="0"/>
      <dgm:spPr/>
    </dgm:pt>
    <dgm:pt modelId="{DC6D91D7-60B1-468A-864B-8F71176A355A}" type="pres">
      <dgm:prSet presAssocID="{8E3DE40B-525F-4971-A14C-887711F5ACF0}" presName="node" presStyleLbl="node1" presStyleIdx="1" presStyleCnt="3">
        <dgm:presLayoutVars>
          <dgm:bulletEnabled val="1"/>
        </dgm:presLayoutVars>
      </dgm:prSet>
      <dgm:spPr/>
    </dgm:pt>
    <dgm:pt modelId="{31BC2106-08DE-4827-8B3A-FBF922EBDE08}" type="pres">
      <dgm:prSet presAssocID="{7E9F4C31-80C4-4C25-B7CE-54A6F22C8223}" presName="sibTrans" presStyleCnt="0"/>
      <dgm:spPr/>
    </dgm:pt>
    <dgm:pt modelId="{51E2824C-28BE-4C54-8F70-93BA2B08CBCD}" type="pres">
      <dgm:prSet presAssocID="{8B80340F-269F-4D54-B6B0-99A93C8C7397}" presName="node" presStyleLbl="node1" presStyleIdx="2" presStyleCnt="3">
        <dgm:presLayoutVars>
          <dgm:bulletEnabled val="1"/>
        </dgm:presLayoutVars>
      </dgm:prSet>
      <dgm:spPr/>
    </dgm:pt>
  </dgm:ptLst>
  <dgm:cxnLst>
    <dgm:cxn modelId="{98068905-E36D-4CE9-BC49-743BE0FA1177}" type="presOf" srcId="{92344665-60B6-4918-B0CB-01F96D8D0AC1}" destId="{E8B21012-4E91-445F-8D8B-C0A50EB11DDE}" srcOrd="0" destOrd="0" presId="urn:microsoft.com/office/officeart/2005/8/layout/default"/>
    <dgm:cxn modelId="{C209322D-34BB-4A7F-8A08-D7DFCE9AC838}" srcId="{9861743C-B0BE-4F9C-998F-6970D1BAB32C}" destId="{8B80340F-269F-4D54-B6B0-99A93C8C7397}" srcOrd="2" destOrd="0" parTransId="{C7E592FE-B2CE-4493-97FC-DEB1EBF6685E}" sibTransId="{606D660B-E66C-451D-8E32-38F92465799F}"/>
    <dgm:cxn modelId="{A716D6A5-85CF-403E-A8B9-CE4C2AF1BAA3}" type="presOf" srcId="{8B80340F-269F-4D54-B6B0-99A93C8C7397}" destId="{51E2824C-28BE-4C54-8F70-93BA2B08CBCD}" srcOrd="0" destOrd="0" presId="urn:microsoft.com/office/officeart/2005/8/layout/default"/>
    <dgm:cxn modelId="{BB91F5AD-E76E-4D5D-81BF-7F9581408D55}" type="presOf" srcId="{8E3DE40B-525F-4971-A14C-887711F5ACF0}" destId="{DC6D91D7-60B1-468A-864B-8F71176A355A}" srcOrd="0" destOrd="0" presId="urn:microsoft.com/office/officeart/2005/8/layout/default"/>
    <dgm:cxn modelId="{801CBCB1-3425-48B2-A9BC-95C19A3DB717}" srcId="{9861743C-B0BE-4F9C-998F-6970D1BAB32C}" destId="{92344665-60B6-4918-B0CB-01F96D8D0AC1}" srcOrd="0" destOrd="0" parTransId="{C6B1854A-A14E-47C9-B6CA-C8042AB5B63B}" sibTransId="{00EA7191-2CD4-4023-BC4C-03DC4317000D}"/>
    <dgm:cxn modelId="{7DB4F6C9-0ED3-485A-BC5D-F56F1352E417}" type="presOf" srcId="{9861743C-B0BE-4F9C-998F-6970D1BAB32C}" destId="{25A3A06D-E917-43BA-B4FF-BC28D1CAFFA8}" srcOrd="0" destOrd="0" presId="urn:microsoft.com/office/officeart/2005/8/layout/default"/>
    <dgm:cxn modelId="{27C8A4EE-3326-4B43-984D-C799B02AE012}" srcId="{9861743C-B0BE-4F9C-998F-6970D1BAB32C}" destId="{8E3DE40B-525F-4971-A14C-887711F5ACF0}" srcOrd="1" destOrd="0" parTransId="{A74E0436-7F5A-48D7-8A8C-4888FD4B0BB0}" sibTransId="{7E9F4C31-80C4-4C25-B7CE-54A6F22C8223}"/>
    <dgm:cxn modelId="{F31042F8-E8CC-425F-821B-74CD95D316A7}" type="presParOf" srcId="{25A3A06D-E917-43BA-B4FF-BC28D1CAFFA8}" destId="{E8B21012-4E91-445F-8D8B-C0A50EB11DDE}" srcOrd="0" destOrd="0" presId="urn:microsoft.com/office/officeart/2005/8/layout/default"/>
    <dgm:cxn modelId="{5DE7A583-3E11-42DB-875F-FB56AF685894}" type="presParOf" srcId="{25A3A06D-E917-43BA-B4FF-BC28D1CAFFA8}" destId="{A0274F5B-94F9-43B1-AAF1-F5627174C2E9}" srcOrd="1" destOrd="0" presId="urn:microsoft.com/office/officeart/2005/8/layout/default"/>
    <dgm:cxn modelId="{C1C32A3B-A57A-4286-A6FA-81FED8DAF56D}" type="presParOf" srcId="{25A3A06D-E917-43BA-B4FF-BC28D1CAFFA8}" destId="{DC6D91D7-60B1-468A-864B-8F71176A355A}" srcOrd="2" destOrd="0" presId="urn:microsoft.com/office/officeart/2005/8/layout/default"/>
    <dgm:cxn modelId="{C19CD6CD-63C4-4645-9844-98066924B230}" type="presParOf" srcId="{25A3A06D-E917-43BA-B4FF-BC28D1CAFFA8}" destId="{31BC2106-08DE-4827-8B3A-FBF922EBDE08}" srcOrd="3" destOrd="0" presId="urn:microsoft.com/office/officeart/2005/8/layout/default"/>
    <dgm:cxn modelId="{FEE6EEE4-8341-47F2-8209-8529A72F19C7}" type="presParOf" srcId="{25A3A06D-E917-43BA-B4FF-BC28D1CAFFA8}" destId="{51E2824C-28BE-4C54-8F70-93BA2B08CBCD}" srcOrd="4"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321BDCF-E8EA-4526-8D03-91E069901E4A}" type="doc">
      <dgm:prSet loTypeId="urn:microsoft.com/office/officeart/2005/8/layout/vList3" loCatId="list" qsTypeId="urn:microsoft.com/office/officeart/2005/8/quickstyle/simple1" qsCatId="simple" csTypeId="urn:microsoft.com/office/officeart/2005/8/colors/accent1_2" csCatId="accent1" phldr="1"/>
      <dgm:spPr/>
    </dgm:pt>
    <dgm:pt modelId="{253F299C-0E17-40BD-BDA5-BA20FEEF61D8}">
      <dgm:prSet phldrT="[Text]" custT="1"/>
      <dgm:spPr/>
      <dgm:t>
        <a:bodyPr/>
        <a:lstStyle/>
        <a:p>
          <a:r>
            <a:rPr lang="en-AU" sz="2200"/>
            <a:t>Enrolment and orientation </a:t>
          </a:r>
        </a:p>
      </dgm:t>
    </dgm:pt>
    <dgm:pt modelId="{F0239395-9224-4130-A825-6F8B4E163BC5}" type="parTrans" cxnId="{AFC40BAE-8626-4573-9A6B-C3ABD0E3598E}">
      <dgm:prSet/>
      <dgm:spPr/>
      <dgm:t>
        <a:bodyPr/>
        <a:lstStyle/>
        <a:p>
          <a:endParaRPr lang="en-AU"/>
        </a:p>
      </dgm:t>
    </dgm:pt>
    <dgm:pt modelId="{F41189B7-1546-4E33-8BF9-9064238F823E}" type="sibTrans" cxnId="{AFC40BAE-8626-4573-9A6B-C3ABD0E3598E}">
      <dgm:prSet/>
      <dgm:spPr/>
      <dgm:t>
        <a:bodyPr/>
        <a:lstStyle/>
        <a:p>
          <a:endParaRPr lang="en-AU"/>
        </a:p>
      </dgm:t>
    </dgm:pt>
    <dgm:pt modelId="{B5DF04C7-299B-4549-B845-C08A559CC91A}">
      <dgm:prSet phldrT="[Text]" custT="1"/>
      <dgm:spPr/>
      <dgm:t>
        <a:bodyPr/>
        <a:lstStyle/>
        <a:p>
          <a:r>
            <a:rPr lang="en-AU" sz="2200"/>
            <a:t>Other tips</a:t>
          </a:r>
        </a:p>
      </dgm:t>
    </dgm:pt>
    <dgm:pt modelId="{616646B7-1CA6-48F5-9AD1-E0116D42AC39}" type="parTrans" cxnId="{5727AA8E-A8C9-42F2-B31A-DE98E4DA843E}">
      <dgm:prSet/>
      <dgm:spPr/>
      <dgm:t>
        <a:bodyPr/>
        <a:lstStyle/>
        <a:p>
          <a:endParaRPr lang="en-AU"/>
        </a:p>
      </dgm:t>
    </dgm:pt>
    <dgm:pt modelId="{FE46836D-9EF0-4954-BCD6-B0B209D87A94}" type="sibTrans" cxnId="{5727AA8E-A8C9-42F2-B31A-DE98E4DA843E}">
      <dgm:prSet/>
      <dgm:spPr/>
      <dgm:t>
        <a:bodyPr/>
        <a:lstStyle/>
        <a:p>
          <a:endParaRPr lang="en-AU"/>
        </a:p>
      </dgm:t>
    </dgm:pt>
    <dgm:pt modelId="{50835F7C-1914-4223-ACA2-0BDBEC7522EB}">
      <dgm:prSet phldrT="[Text]" custT="1"/>
      <dgm:spPr/>
      <dgm:t>
        <a:bodyPr/>
        <a:lstStyle/>
        <a:p>
          <a:r>
            <a:rPr lang="en-AU" sz="2200"/>
            <a:t>Collaboration and support</a:t>
          </a:r>
        </a:p>
      </dgm:t>
    </dgm:pt>
    <dgm:pt modelId="{6F660C45-BCE6-4FE4-B3C1-0C5742D9EABA}" type="sibTrans" cxnId="{BC3780EC-77D7-4E9E-87A6-310C271B82A9}">
      <dgm:prSet/>
      <dgm:spPr/>
      <dgm:t>
        <a:bodyPr/>
        <a:lstStyle/>
        <a:p>
          <a:endParaRPr lang="en-AU"/>
        </a:p>
      </dgm:t>
    </dgm:pt>
    <dgm:pt modelId="{C3EB7096-E150-44EF-8298-9275543AD887}" type="parTrans" cxnId="{BC3780EC-77D7-4E9E-87A6-310C271B82A9}">
      <dgm:prSet/>
      <dgm:spPr/>
      <dgm:t>
        <a:bodyPr/>
        <a:lstStyle/>
        <a:p>
          <a:endParaRPr lang="en-AU"/>
        </a:p>
      </dgm:t>
    </dgm:pt>
    <dgm:pt modelId="{75CD917A-14A4-4A72-99D7-B1166BC25CF2}" type="pres">
      <dgm:prSet presAssocID="{B321BDCF-E8EA-4526-8D03-91E069901E4A}" presName="linearFlow" presStyleCnt="0">
        <dgm:presLayoutVars>
          <dgm:dir/>
          <dgm:resizeHandles val="exact"/>
        </dgm:presLayoutVars>
      </dgm:prSet>
      <dgm:spPr/>
    </dgm:pt>
    <dgm:pt modelId="{649A10B0-AE99-43C5-A219-EDC2B2AB6A03}" type="pres">
      <dgm:prSet presAssocID="{253F299C-0E17-40BD-BDA5-BA20FEEF61D8}" presName="composite" presStyleCnt="0"/>
      <dgm:spPr/>
    </dgm:pt>
    <dgm:pt modelId="{3A2F267A-CBDB-4900-BA51-19539660D094}" type="pres">
      <dgm:prSet presAssocID="{253F299C-0E17-40BD-BDA5-BA20FEEF61D8}" presName="imgShp" presStyleLbl="fgImgPlace1" presStyleIdx="0" presStyleCnt="3"/>
      <dgm:spPr>
        <a:blipFill>
          <a:blip xmlns:r="http://schemas.openxmlformats.org/officeDocument/2006/relationships" r:embed="rId1"/>
          <a:srcRect/>
          <a:stretch>
            <a:fillRect l="-4000" r="-4000"/>
          </a:stretch>
        </a:blipFill>
      </dgm:spPr>
    </dgm:pt>
    <dgm:pt modelId="{06E85BFE-6CBA-4D87-8382-9619827B93DD}" type="pres">
      <dgm:prSet presAssocID="{253F299C-0E17-40BD-BDA5-BA20FEEF61D8}" presName="txShp" presStyleLbl="node1" presStyleIdx="0" presStyleCnt="3">
        <dgm:presLayoutVars>
          <dgm:bulletEnabled val="1"/>
        </dgm:presLayoutVars>
      </dgm:prSet>
      <dgm:spPr/>
    </dgm:pt>
    <dgm:pt modelId="{3788BC23-5D4E-4B0E-90A4-A605F6674F82}" type="pres">
      <dgm:prSet presAssocID="{F41189B7-1546-4E33-8BF9-9064238F823E}" presName="spacing" presStyleCnt="0"/>
      <dgm:spPr/>
    </dgm:pt>
    <dgm:pt modelId="{E26F8885-90CA-4C7A-AC4F-35FB9CFBEB69}" type="pres">
      <dgm:prSet presAssocID="{50835F7C-1914-4223-ACA2-0BDBEC7522EB}" presName="composite" presStyleCnt="0"/>
      <dgm:spPr/>
    </dgm:pt>
    <dgm:pt modelId="{A59D0A6E-66D2-4790-A860-022BF6566926}" type="pres">
      <dgm:prSet presAssocID="{50835F7C-1914-4223-ACA2-0BDBEC7522EB}" presName="imgShp" presStyleLbl="fgImgPlace1" presStyleIdx="1" presStyleCnt="3"/>
      <dgm:spPr>
        <a:blipFill>
          <a:blip xmlns:r="http://schemas.openxmlformats.org/officeDocument/2006/relationships" r:embed="rId2"/>
          <a:srcRect/>
          <a:stretch>
            <a:fillRect l="-6000" r="-6000"/>
          </a:stretch>
        </a:blipFill>
      </dgm:spPr>
    </dgm:pt>
    <dgm:pt modelId="{10CD3E12-7F00-40D9-8DB2-4A117B6F762A}" type="pres">
      <dgm:prSet presAssocID="{50835F7C-1914-4223-ACA2-0BDBEC7522EB}" presName="txShp" presStyleLbl="node1" presStyleIdx="1" presStyleCnt="3" custLinFactNeighborX="978">
        <dgm:presLayoutVars>
          <dgm:bulletEnabled val="1"/>
        </dgm:presLayoutVars>
      </dgm:prSet>
      <dgm:spPr/>
    </dgm:pt>
    <dgm:pt modelId="{DC4085E4-A2A7-4888-8FB3-9742AED99B5D}" type="pres">
      <dgm:prSet presAssocID="{6F660C45-BCE6-4FE4-B3C1-0C5742D9EABA}" presName="spacing" presStyleCnt="0"/>
      <dgm:spPr/>
    </dgm:pt>
    <dgm:pt modelId="{0E8228A7-10FC-4CB9-90E5-4669A6148189}" type="pres">
      <dgm:prSet presAssocID="{B5DF04C7-299B-4549-B845-C08A559CC91A}" presName="composite" presStyleCnt="0"/>
      <dgm:spPr/>
    </dgm:pt>
    <dgm:pt modelId="{390156F4-1CE5-4BC0-B32A-B2A53CEAEA75}" type="pres">
      <dgm:prSet presAssocID="{B5DF04C7-299B-4549-B845-C08A559CC91A}" presName="imgShp" presStyleLbl="fgImgPlace1" presStyleIdx="2" presStyleCnt="3"/>
      <dgm:spPr>
        <a:blipFill>
          <a:blip xmlns:r="http://schemas.openxmlformats.org/officeDocument/2006/relationships" r:embed="rId3"/>
          <a:srcRect/>
          <a:stretch>
            <a:fillRect l="-20000" r="-20000"/>
          </a:stretch>
        </a:blipFill>
      </dgm:spPr>
    </dgm:pt>
    <dgm:pt modelId="{CB9720AA-C420-48FB-A4AF-AAEA33030842}" type="pres">
      <dgm:prSet presAssocID="{B5DF04C7-299B-4549-B845-C08A559CC91A}" presName="txShp" presStyleLbl="node1" presStyleIdx="2" presStyleCnt="3">
        <dgm:presLayoutVars>
          <dgm:bulletEnabled val="1"/>
        </dgm:presLayoutVars>
      </dgm:prSet>
      <dgm:spPr/>
    </dgm:pt>
  </dgm:ptLst>
  <dgm:cxnLst>
    <dgm:cxn modelId="{05166934-4CD2-4098-82C8-CAECDCCBC872}" type="presOf" srcId="{253F299C-0E17-40BD-BDA5-BA20FEEF61D8}" destId="{06E85BFE-6CBA-4D87-8382-9619827B93DD}" srcOrd="0" destOrd="0" presId="urn:microsoft.com/office/officeart/2005/8/layout/vList3"/>
    <dgm:cxn modelId="{90B5A89E-22AB-4BA8-93E8-F93C101493DB}" type="presOf" srcId="{B5DF04C7-299B-4549-B845-C08A559CC91A}" destId="{CB9720AA-C420-48FB-A4AF-AAEA33030842}" srcOrd="0" destOrd="0" presId="urn:microsoft.com/office/officeart/2005/8/layout/vList3"/>
    <dgm:cxn modelId="{5727AA8E-A8C9-42F2-B31A-DE98E4DA843E}" srcId="{B321BDCF-E8EA-4526-8D03-91E069901E4A}" destId="{B5DF04C7-299B-4549-B845-C08A559CC91A}" srcOrd="2" destOrd="0" parTransId="{616646B7-1CA6-48F5-9AD1-E0116D42AC39}" sibTransId="{FE46836D-9EF0-4954-BCD6-B0B209D87A94}"/>
    <dgm:cxn modelId="{AFC40BAE-8626-4573-9A6B-C3ABD0E3598E}" srcId="{B321BDCF-E8EA-4526-8D03-91E069901E4A}" destId="{253F299C-0E17-40BD-BDA5-BA20FEEF61D8}" srcOrd="0" destOrd="0" parTransId="{F0239395-9224-4130-A825-6F8B4E163BC5}" sibTransId="{F41189B7-1546-4E33-8BF9-9064238F823E}"/>
    <dgm:cxn modelId="{2CD163C1-1672-43EF-B152-FB205B2FB23B}" type="presOf" srcId="{50835F7C-1914-4223-ACA2-0BDBEC7522EB}" destId="{10CD3E12-7F00-40D9-8DB2-4A117B6F762A}" srcOrd="0" destOrd="0" presId="urn:microsoft.com/office/officeart/2005/8/layout/vList3"/>
    <dgm:cxn modelId="{BC3780EC-77D7-4E9E-87A6-310C271B82A9}" srcId="{B321BDCF-E8EA-4526-8D03-91E069901E4A}" destId="{50835F7C-1914-4223-ACA2-0BDBEC7522EB}" srcOrd="1" destOrd="0" parTransId="{C3EB7096-E150-44EF-8298-9275543AD887}" sibTransId="{6F660C45-BCE6-4FE4-B3C1-0C5742D9EABA}"/>
    <dgm:cxn modelId="{1F4C53FF-5C2F-46CF-B37B-5648BA5D10C3}" type="presOf" srcId="{B321BDCF-E8EA-4526-8D03-91E069901E4A}" destId="{75CD917A-14A4-4A72-99D7-B1166BC25CF2}" srcOrd="0" destOrd="0" presId="urn:microsoft.com/office/officeart/2005/8/layout/vList3"/>
    <dgm:cxn modelId="{621C1494-845A-4B19-A0F2-CF0091F5B1F1}" type="presParOf" srcId="{75CD917A-14A4-4A72-99D7-B1166BC25CF2}" destId="{649A10B0-AE99-43C5-A219-EDC2B2AB6A03}" srcOrd="0" destOrd="0" presId="urn:microsoft.com/office/officeart/2005/8/layout/vList3"/>
    <dgm:cxn modelId="{9EE71307-18C4-4960-AB8A-918EF481CA2A}" type="presParOf" srcId="{649A10B0-AE99-43C5-A219-EDC2B2AB6A03}" destId="{3A2F267A-CBDB-4900-BA51-19539660D094}" srcOrd="0" destOrd="0" presId="urn:microsoft.com/office/officeart/2005/8/layout/vList3"/>
    <dgm:cxn modelId="{BDAEEBB7-765F-4B5D-B77E-28A072A5E65F}" type="presParOf" srcId="{649A10B0-AE99-43C5-A219-EDC2B2AB6A03}" destId="{06E85BFE-6CBA-4D87-8382-9619827B93DD}" srcOrd="1" destOrd="0" presId="urn:microsoft.com/office/officeart/2005/8/layout/vList3"/>
    <dgm:cxn modelId="{DE8AB167-71E4-4C21-B564-8AAE7F5061B0}" type="presParOf" srcId="{75CD917A-14A4-4A72-99D7-B1166BC25CF2}" destId="{3788BC23-5D4E-4B0E-90A4-A605F6674F82}" srcOrd="1" destOrd="0" presId="urn:microsoft.com/office/officeart/2005/8/layout/vList3"/>
    <dgm:cxn modelId="{F1B7908C-A928-48F2-8931-CC7948F197FD}" type="presParOf" srcId="{75CD917A-14A4-4A72-99D7-B1166BC25CF2}" destId="{E26F8885-90CA-4C7A-AC4F-35FB9CFBEB69}" srcOrd="2" destOrd="0" presId="urn:microsoft.com/office/officeart/2005/8/layout/vList3"/>
    <dgm:cxn modelId="{DB31F53A-3C38-46CA-AACD-9BD0AE180717}" type="presParOf" srcId="{E26F8885-90CA-4C7A-AC4F-35FB9CFBEB69}" destId="{A59D0A6E-66D2-4790-A860-022BF6566926}" srcOrd="0" destOrd="0" presId="urn:microsoft.com/office/officeart/2005/8/layout/vList3"/>
    <dgm:cxn modelId="{2E09251F-A047-4895-AAE1-6ECFA30D1AED}" type="presParOf" srcId="{E26F8885-90CA-4C7A-AC4F-35FB9CFBEB69}" destId="{10CD3E12-7F00-40D9-8DB2-4A117B6F762A}" srcOrd="1" destOrd="0" presId="urn:microsoft.com/office/officeart/2005/8/layout/vList3"/>
    <dgm:cxn modelId="{DFC45AB1-768D-461C-9426-52923E5C88BE}" type="presParOf" srcId="{75CD917A-14A4-4A72-99D7-B1166BC25CF2}" destId="{DC4085E4-A2A7-4888-8FB3-9742AED99B5D}" srcOrd="3" destOrd="0" presId="urn:microsoft.com/office/officeart/2005/8/layout/vList3"/>
    <dgm:cxn modelId="{8014B5D7-1647-4835-84F4-AD6681284166}" type="presParOf" srcId="{75CD917A-14A4-4A72-99D7-B1166BC25CF2}" destId="{0E8228A7-10FC-4CB9-90E5-4669A6148189}" srcOrd="4" destOrd="0" presId="urn:microsoft.com/office/officeart/2005/8/layout/vList3"/>
    <dgm:cxn modelId="{E9D22383-C758-46AD-ADB8-C4C595C45B62}" type="presParOf" srcId="{0E8228A7-10FC-4CB9-90E5-4669A6148189}" destId="{390156F4-1CE5-4BC0-B32A-B2A53CEAEA75}" srcOrd="0" destOrd="0" presId="urn:microsoft.com/office/officeart/2005/8/layout/vList3"/>
    <dgm:cxn modelId="{46FE8097-7F91-42F0-B26A-B92D64C6EDAB}" type="presParOf" srcId="{0E8228A7-10FC-4CB9-90E5-4669A6148189}" destId="{CB9720AA-C420-48FB-A4AF-AAEA33030842}" srcOrd="1" destOrd="0" presId="urn:microsoft.com/office/officeart/2005/8/layout/vList3"/>
  </dgm:cxnLst>
  <dgm:bg/>
  <dgm:whole/>
  <dgm:extLst>
    <a:ext uri="http://schemas.microsoft.com/office/drawing/2008/diagram">
      <dsp:dataModelExt xmlns:dsp="http://schemas.microsoft.com/office/drawing/2008/diagram" relId="rId1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21BDCF-E8EA-4526-8D03-91E069901E4A}" type="doc">
      <dgm:prSet loTypeId="urn:microsoft.com/office/officeart/2005/8/layout/vList3" loCatId="list" qsTypeId="urn:microsoft.com/office/officeart/2005/8/quickstyle/simple1" qsCatId="simple" csTypeId="urn:microsoft.com/office/officeart/2005/8/colors/accent1_2" csCatId="accent1" phldr="1"/>
      <dgm:spPr/>
    </dgm:pt>
    <dgm:pt modelId="{253F299C-0E17-40BD-BDA5-BA20FEEF61D8}">
      <dgm:prSet phldrT="[Text]"/>
      <dgm:spPr/>
      <dgm:t>
        <a:bodyPr/>
        <a:lstStyle/>
        <a:p>
          <a:r>
            <a:rPr lang="en-AU"/>
            <a:t>Working as a P-6 school</a:t>
          </a:r>
        </a:p>
      </dgm:t>
    </dgm:pt>
    <dgm:pt modelId="{F0239395-9224-4130-A825-6F8B4E163BC5}" type="parTrans" cxnId="{AFC40BAE-8626-4573-9A6B-C3ABD0E3598E}">
      <dgm:prSet/>
      <dgm:spPr/>
      <dgm:t>
        <a:bodyPr/>
        <a:lstStyle/>
        <a:p>
          <a:endParaRPr lang="en-AU"/>
        </a:p>
      </dgm:t>
    </dgm:pt>
    <dgm:pt modelId="{F41189B7-1546-4E33-8BF9-9064238F823E}" type="sibTrans" cxnId="{AFC40BAE-8626-4573-9A6B-C3ABD0E3598E}">
      <dgm:prSet/>
      <dgm:spPr/>
      <dgm:t>
        <a:bodyPr/>
        <a:lstStyle/>
        <a:p>
          <a:endParaRPr lang="en-AU"/>
        </a:p>
      </dgm:t>
    </dgm:pt>
    <dgm:pt modelId="{B5DF04C7-299B-4549-B845-C08A559CC91A}">
      <dgm:prSet phldrT="[Text]"/>
      <dgm:spPr/>
      <dgm:t>
        <a:bodyPr/>
        <a:lstStyle/>
        <a:p>
          <a:r>
            <a:rPr lang="en-AU"/>
            <a:t>Play based learning and a familiar environment </a:t>
          </a:r>
        </a:p>
      </dgm:t>
    </dgm:pt>
    <dgm:pt modelId="{616646B7-1CA6-48F5-9AD1-E0116D42AC39}" type="parTrans" cxnId="{5727AA8E-A8C9-42F2-B31A-DE98E4DA843E}">
      <dgm:prSet/>
      <dgm:spPr/>
      <dgm:t>
        <a:bodyPr/>
        <a:lstStyle/>
        <a:p>
          <a:endParaRPr lang="en-AU"/>
        </a:p>
      </dgm:t>
    </dgm:pt>
    <dgm:pt modelId="{FE46836D-9EF0-4954-BCD6-B0B209D87A94}" type="sibTrans" cxnId="{5727AA8E-A8C9-42F2-B31A-DE98E4DA843E}">
      <dgm:prSet/>
      <dgm:spPr/>
      <dgm:t>
        <a:bodyPr/>
        <a:lstStyle/>
        <a:p>
          <a:endParaRPr lang="en-AU"/>
        </a:p>
      </dgm:t>
    </dgm:pt>
    <dgm:pt modelId="{50835F7C-1914-4223-ACA2-0BDBEC7522EB}">
      <dgm:prSet phldrT="[Text]"/>
      <dgm:spPr/>
      <dgm:t>
        <a:bodyPr/>
        <a:lstStyle/>
        <a:p>
          <a:r>
            <a:rPr lang="en-AU"/>
            <a:t>Family engagement</a:t>
          </a:r>
        </a:p>
      </dgm:t>
    </dgm:pt>
    <dgm:pt modelId="{6F660C45-BCE6-4FE4-B3C1-0C5742D9EABA}" type="sibTrans" cxnId="{BC3780EC-77D7-4E9E-87A6-310C271B82A9}">
      <dgm:prSet/>
      <dgm:spPr/>
      <dgm:t>
        <a:bodyPr/>
        <a:lstStyle/>
        <a:p>
          <a:endParaRPr lang="en-AU"/>
        </a:p>
      </dgm:t>
    </dgm:pt>
    <dgm:pt modelId="{C3EB7096-E150-44EF-8298-9275543AD887}" type="parTrans" cxnId="{BC3780EC-77D7-4E9E-87A6-310C271B82A9}">
      <dgm:prSet/>
      <dgm:spPr/>
      <dgm:t>
        <a:bodyPr/>
        <a:lstStyle/>
        <a:p>
          <a:endParaRPr lang="en-AU"/>
        </a:p>
      </dgm:t>
    </dgm:pt>
    <dgm:pt modelId="{75CD917A-14A4-4A72-99D7-B1166BC25CF2}" type="pres">
      <dgm:prSet presAssocID="{B321BDCF-E8EA-4526-8D03-91E069901E4A}" presName="linearFlow" presStyleCnt="0">
        <dgm:presLayoutVars>
          <dgm:dir/>
          <dgm:resizeHandles val="exact"/>
        </dgm:presLayoutVars>
      </dgm:prSet>
      <dgm:spPr/>
    </dgm:pt>
    <dgm:pt modelId="{649A10B0-AE99-43C5-A219-EDC2B2AB6A03}" type="pres">
      <dgm:prSet presAssocID="{253F299C-0E17-40BD-BDA5-BA20FEEF61D8}" presName="composite" presStyleCnt="0"/>
      <dgm:spPr/>
    </dgm:pt>
    <dgm:pt modelId="{3A2F267A-CBDB-4900-BA51-19539660D094}" type="pres">
      <dgm:prSet presAssocID="{253F299C-0E17-40BD-BDA5-BA20FEEF61D8}" presName="imgShp" presStyleLbl="fgImgPlace1" presStyleIdx="0" presStyleCnt="3"/>
      <dgm:spPr>
        <a:blipFill>
          <a:blip xmlns:r="http://schemas.openxmlformats.org/officeDocument/2006/relationships" r:embed="rId1"/>
          <a:srcRect/>
          <a:stretch>
            <a:fillRect l="-6000" r="-6000"/>
          </a:stretch>
        </a:blipFill>
      </dgm:spPr>
    </dgm:pt>
    <dgm:pt modelId="{06E85BFE-6CBA-4D87-8382-9619827B93DD}" type="pres">
      <dgm:prSet presAssocID="{253F299C-0E17-40BD-BDA5-BA20FEEF61D8}" presName="txShp" presStyleLbl="node1" presStyleIdx="0" presStyleCnt="3">
        <dgm:presLayoutVars>
          <dgm:bulletEnabled val="1"/>
        </dgm:presLayoutVars>
      </dgm:prSet>
      <dgm:spPr/>
    </dgm:pt>
    <dgm:pt modelId="{3788BC23-5D4E-4B0E-90A4-A605F6674F82}" type="pres">
      <dgm:prSet presAssocID="{F41189B7-1546-4E33-8BF9-9064238F823E}" presName="spacing" presStyleCnt="0"/>
      <dgm:spPr/>
    </dgm:pt>
    <dgm:pt modelId="{E26F8885-90CA-4C7A-AC4F-35FB9CFBEB69}" type="pres">
      <dgm:prSet presAssocID="{50835F7C-1914-4223-ACA2-0BDBEC7522EB}" presName="composite" presStyleCnt="0"/>
      <dgm:spPr/>
    </dgm:pt>
    <dgm:pt modelId="{A59D0A6E-66D2-4790-A860-022BF6566926}" type="pres">
      <dgm:prSet presAssocID="{50835F7C-1914-4223-ACA2-0BDBEC7522EB}" presName="imgShp" presStyleLbl="fgImgPlace1" presStyleIdx="1" presStyleCnt="3"/>
      <dgm:spPr>
        <a:blipFill>
          <a:blip xmlns:r="http://schemas.openxmlformats.org/officeDocument/2006/relationships" r:embed="rId2"/>
          <a:srcRect/>
          <a:stretch>
            <a:fillRect l="-9000" r="-9000"/>
          </a:stretch>
        </a:blipFill>
      </dgm:spPr>
    </dgm:pt>
    <dgm:pt modelId="{10CD3E12-7F00-40D9-8DB2-4A117B6F762A}" type="pres">
      <dgm:prSet presAssocID="{50835F7C-1914-4223-ACA2-0BDBEC7522EB}" presName="txShp" presStyleLbl="node1" presStyleIdx="1" presStyleCnt="3">
        <dgm:presLayoutVars>
          <dgm:bulletEnabled val="1"/>
        </dgm:presLayoutVars>
      </dgm:prSet>
      <dgm:spPr/>
    </dgm:pt>
    <dgm:pt modelId="{DC4085E4-A2A7-4888-8FB3-9742AED99B5D}" type="pres">
      <dgm:prSet presAssocID="{6F660C45-BCE6-4FE4-B3C1-0C5742D9EABA}" presName="spacing" presStyleCnt="0"/>
      <dgm:spPr/>
    </dgm:pt>
    <dgm:pt modelId="{0E8228A7-10FC-4CB9-90E5-4669A6148189}" type="pres">
      <dgm:prSet presAssocID="{B5DF04C7-299B-4549-B845-C08A559CC91A}" presName="composite" presStyleCnt="0"/>
      <dgm:spPr/>
    </dgm:pt>
    <dgm:pt modelId="{390156F4-1CE5-4BC0-B32A-B2A53CEAEA75}" type="pres">
      <dgm:prSet presAssocID="{B5DF04C7-299B-4549-B845-C08A559CC91A}" presName="imgShp" presStyleLbl="fgImgPlace1" presStyleIdx="2" presStyleCnt="3"/>
      <dgm:spPr>
        <a:blipFill>
          <a:blip xmlns:r="http://schemas.openxmlformats.org/officeDocument/2006/relationships" r:embed="rId3"/>
          <a:srcRect/>
          <a:stretch>
            <a:fillRect l="-9000" r="-9000"/>
          </a:stretch>
        </a:blipFill>
      </dgm:spPr>
    </dgm:pt>
    <dgm:pt modelId="{CB9720AA-C420-48FB-A4AF-AAEA33030842}" type="pres">
      <dgm:prSet presAssocID="{B5DF04C7-299B-4549-B845-C08A559CC91A}" presName="txShp" presStyleLbl="node1" presStyleIdx="2" presStyleCnt="3">
        <dgm:presLayoutVars>
          <dgm:bulletEnabled val="1"/>
        </dgm:presLayoutVars>
      </dgm:prSet>
      <dgm:spPr/>
    </dgm:pt>
  </dgm:ptLst>
  <dgm:cxnLst>
    <dgm:cxn modelId="{05166934-4CD2-4098-82C8-CAECDCCBC872}" type="presOf" srcId="{253F299C-0E17-40BD-BDA5-BA20FEEF61D8}" destId="{06E85BFE-6CBA-4D87-8382-9619827B93DD}" srcOrd="0" destOrd="0" presId="urn:microsoft.com/office/officeart/2005/8/layout/vList3"/>
    <dgm:cxn modelId="{90B5A89E-22AB-4BA8-93E8-F93C101493DB}" type="presOf" srcId="{B5DF04C7-299B-4549-B845-C08A559CC91A}" destId="{CB9720AA-C420-48FB-A4AF-AAEA33030842}" srcOrd="0" destOrd="0" presId="urn:microsoft.com/office/officeart/2005/8/layout/vList3"/>
    <dgm:cxn modelId="{5727AA8E-A8C9-42F2-B31A-DE98E4DA843E}" srcId="{B321BDCF-E8EA-4526-8D03-91E069901E4A}" destId="{B5DF04C7-299B-4549-B845-C08A559CC91A}" srcOrd="2" destOrd="0" parTransId="{616646B7-1CA6-48F5-9AD1-E0116D42AC39}" sibTransId="{FE46836D-9EF0-4954-BCD6-B0B209D87A94}"/>
    <dgm:cxn modelId="{AFC40BAE-8626-4573-9A6B-C3ABD0E3598E}" srcId="{B321BDCF-E8EA-4526-8D03-91E069901E4A}" destId="{253F299C-0E17-40BD-BDA5-BA20FEEF61D8}" srcOrd="0" destOrd="0" parTransId="{F0239395-9224-4130-A825-6F8B4E163BC5}" sibTransId="{F41189B7-1546-4E33-8BF9-9064238F823E}"/>
    <dgm:cxn modelId="{2CD163C1-1672-43EF-B152-FB205B2FB23B}" type="presOf" srcId="{50835F7C-1914-4223-ACA2-0BDBEC7522EB}" destId="{10CD3E12-7F00-40D9-8DB2-4A117B6F762A}" srcOrd="0" destOrd="0" presId="urn:microsoft.com/office/officeart/2005/8/layout/vList3"/>
    <dgm:cxn modelId="{BC3780EC-77D7-4E9E-87A6-310C271B82A9}" srcId="{B321BDCF-E8EA-4526-8D03-91E069901E4A}" destId="{50835F7C-1914-4223-ACA2-0BDBEC7522EB}" srcOrd="1" destOrd="0" parTransId="{C3EB7096-E150-44EF-8298-9275543AD887}" sibTransId="{6F660C45-BCE6-4FE4-B3C1-0C5742D9EABA}"/>
    <dgm:cxn modelId="{1F4C53FF-5C2F-46CF-B37B-5648BA5D10C3}" type="presOf" srcId="{B321BDCF-E8EA-4526-8D03-91E069901E4A}" destId="{75CD917A-14A4-4A72-99D7-B1166BC25CF2}" srcOrd="0" destOrd="0" presId="urn:microsoft.com/office/officeart/2005/8/layout/vList3"/>
    <dgm:cxn modelId="{621C1494-845A-4B19-A0F2-CF0091F5B1F1}" type="presParOf" srcId="{75CD917A-14A4-4A72-99D7-B1166BC25CF2}" destId="{649A10B0-AE99-43C5-A219-EDC2B2AB6A03}" srcOrd="0" destOrd="0" presId="urn:microsoft.com/office/officeart/2005/8/layout/vList3"/>
    <dgm:cxn modelId="{9EE71307-18C4-4960-AB8A-918EF481CA2A}" type="presParOf" srcId="{649A10B0-AE99-43C5-A219-EDC2B2AB6A03}" destId="{3A2F267A-CBDB-4900-BA51-19539660D094}" srcOrd="0" destOrd="0" presId="urn:microsoft.com/office/officeart/2005/8/layout/vList3"/>
    <dgm:cxn modelId="{BDAEEBB7-765F-4B5D-B77E-28A072A5E65F}" type="presParOf" srcId="{649A10B0-AE99-43C5-A219-EDC2B2AB6A03}" destId="{06E85BFE-6CBA-4D87-8382-9619827B93DD}" srcOrd="1" destOrd="0" presId="urn:microsoft.com/office/officeart/2005/8/layout/vList3"/>
    <dgm:cxn modelId="{DE8AB167-71E4-4C21-B564-8AAE7F5061B0}" type="presParOf" srcId="{75CD917A-14A4-4A72-99D7-B1166BC25CF2}" destId="{3788BC23-5D4E-4B0E-90A4-A605F6674F82}" srcOrd="1" destOrd="0" presId="urn:microsoft.com/office/officeart/2005/8/layout/vList3"/>
    <dgm:cxn modelId="{F1B7908C-A928-48F2-8931-CC7948F197FD}" type="presParOf" srcId="{75CD917A-14A4-4A72-99D7-B1166BC25CF2}" destId="{E26F8885-90CA-4C7A-AC4F-35FB9CFBEB69}" srcOrd="2" destOrd="0" presId="urn:microsoft.com/office/officeart/2005/8/layout/vList3"/>
    <dgm:cxn modelId="{DB31F53A-3C38-46CA-AACD-9BD0AE180717}" type="presParOf" srcId="{E26F8885-90CA-4C7A-AC4F-35FB9CFBEB69}" destId="{A59D0A6E-66D2-4790-A860-022BF6566926}" srcOrd="0" destOrd="0" presId="urn:microsoft.com/office/officeart/2005/8/layout/vList3"/>
    <dgm:cxn modelId="{2E09251F-A047-4895-AAE1-6ECFA30D1AED}" type="presParOf" srcId="{E26F8885-90CA-4C7A-AC4F-35FB9CFBEB69}" destId="{10CD3E12-7F00-40D9-8DB2-4A117B6F762A}" srcOrd="1" destOrd="0" presId="urn:microsoft.com/office/officeart/2005/8/layout/vList3"/>
    <dgm:cxn modelId="{DFC45AB1-768D-461C-9426-52923E5C88BE}" type="presParOf" srcId="{75CD917A-14A4-4A72-99D7-B1166BC25CF2}" destId="{DC4085E4-A2A7-4888-8FB3-9742AED99B5D}" srcOrd="3" destOrd="0" presId="urn:microsoft.com/office/officeart/2005/8/layout/vList3"/>
    <dgm:cxn modelId="{8014B5D7-1647-4835-84F4-AD6681284166}" type="presParOf" srcId="{75CD917A-14A4-4A72-99D7-B1166BC25CF2}" destId="{0E8228A7-10FC-4CB9-90E5-4669A6148189}" srcOrd="4" destOrd="0" presId="urn:microsoft.com/office/officeart/2005/8/layout/vList3"/>
    <dgm:cxn modelId="{E9D22383-C758-46AD-ADB8-C4C595C45B62}" type="presParOf" srcId="{0E8228A7-10FC-4CB9-90E5-4669A6148189}" destId="{390156F4-1CE5-4BC0-B32A-B2A53CEAEA75}" srcOrd="0" destOrd="0" presId="urn:microsoft.com/office/officeart/2005/8/layout/vList3"/>
    <dgm:cxn modelId="{46FE8097-7F91-42F0-B26A-B92D64C6EDAB}" type="presParOf" srcId="{0E8228A7-10FC-4CB9-90E5-4669A6148189}" destId="{CB9720AA-C420-48FB-A4AF-AAEA33030842}" srcOrd="1" destOrd="0" presId="urn:microsoft.com/office/officeart/2005/8/layout/vList3"/>
  </dgm:cxnLst>
  <dgm:bg/>
  <dgm:whole/>
  <dgm:extLst>
    <a:ext uri="http://schemas.microsoft.com/office/drawing/2008/diagram">
      <dsp:dataModelExt xmlns:dsp="http://schemas.microsoft.com/office/drawing/2008/diagram" relId="rId24"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6D24B5-9E10-4920-B12F-3B19457B3F60}">
      <dsp:nvSpPr>
        <dsp:cNvPr id="0" name=""/>
        <dsp:cNvSpPr/>
      </dsp:nvSpPr>
      <dsp:spPr>
        <a:xfrm>
          <a:off x="0" y="814940"/>
          <a:ext cx="7811643" cy="113776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80620" numCol="1" spcCol="1270" anchor="ctr" anchorCtr="0">
          <a:noAutofit/>
        </a:bodyPr>
        <a:lstStyle/>
        <a:p>
          <a:pPr marL="0" lvl="0" indent="0" algn="l" defTabSz="800100" rtl="0">
            <a:lnSpc>
              <a:spcPct val="90000"/>
            </a:lnSpc>
            <a:spcBef>
              <a:spcPct val="0"/>
            </a:spcBef>
            <a:spcAft>
              <a:spcPct val="35000"/>
            </a:spcAft>
            <a:buNone/>
          </a:pPr>
          <a:r>
            <a:rPr lang="en-AU" sz="1800" kern="1200">
              <a:solidFill>
                <a:schemeClr val="bg1"/>
              </a:solidFill>
              <a:latin typeface="Public Sans Light"/>
            </a:rPr>
            <a:t>Practices</a:t>
          </a:r>
          <a:endParaRPr lang="en-US" sz="1800" kern="1200">
            <a:solidFill>
              <a:schemeClr val="bg1"/>
            </a:solidFill>
            <a:latin typeface="Public Sans Light"/>
          </a:endParaRPr>
        </a:p>
      </dsp:txBody>
      <dsp:txXfrm>
        <a:off x="0" y="1099381"/>
        <a:ext cx="7527202" cy="568883"/>
      </dsp:txXfrm>
    </dsp:sp>
    <dsp:sp modelId="{03BD5FB7-DE90-4716-ADA0-4A168D9AF727}">
      <dsp:nvSpPr>
        <dsp:cNvPr id="0" name=""/>
        <dsp:cNvSpPr/>
      </dsp:nvSpPr>
      <dsp:spPr>
        <a:xfrm>
          <a:off x="17323" y="1651029"/>
          <a:ext cx="3592233" cy="974020"/>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Font typeface="Arial" panose="020B0604020202020204" pitchFamily="34" charset="0"/>
            <a:buNone/>
          </a:pPr>
          <a:r>
            <a:rPr lang="en-AU" sz="1800" kern="1200">
              <a:solidFill>
                <a:schemeClr val="accent6"/>
              </a:solidFill>
              <a:latin typeface="Public Sans Light"/>
            </a:rPr>
            <a:t>Continuity of learning and transitions</a:t>
          </a:r>
          <a:endParaRPr lang="en-US" sz="1800" kern="1200">
            <a:solidFill>
              <a:schemeClr val="accent6"/>
            </a:solidFill>
            <a:latin typeface="Public Sans Light"/>
          </a:endParaRPr>
        </a:p>
      </dsp:txBody>
      <dsp:txXfrm>
        <a:off x="17323" y="1651029"/>
        <a:ext cx="3592233" cy="974020"/>
      </dsp:txXfrm>
    </dsp:sp>
    <dsp:sp modelId="{7246B18F-DD68-43BF-94A1-B99022CA0139}">
      <dsp:nvSpPr>
        <dsp:cNvPr id="0" name=""/>
        <dsp:cNvSpPr/>
      </dsp:nvSpPr>
      <dsp:spPr>
        <a:xfrm>
          <a:off x="3608979" y="1194069"/>
          <a:ext cx="4202663" cy="1137765"/>
        </a:xfrm>
        <a:prstGeom prst="rightArrow">
          <a:avLst>
            <a:gd name="adj1" fmla="val 50000"/>
            <a:gd name="adj2" fmla="val 5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254000" bIns="180620" numCol="1" spcCol="1270" anchor="ctr" anchorCtr="0">
          <a:noAutofit/>
        </a:bodyPr>
        <a:lstStyle/>
        <a:p>
          <a:pPr marL="0" lvl="0" indent="0" algn="l" defTabSz="800100" rtl="0">
            <a:lnSpc>
              <a:spcPct val="90000"/>
            </a:lnSpc>
            <a:spcBef>
              <a:spcPct val="0"/>
            </a:spcBef>
            <a:spcAft>
              <a:spcPct val="35000"/>
            </a:spcAft>
            <a:buNone/>
          </a:pPr>
          <a:r>
            <a:rPr lang="en-AU" sz="1800" kern="1200">
              <a:solidFill>
                <a:schemeClr val="bg1"/>
              </a:solidFill>
              <a:latin typeface="Public Sans Light"/>
            </a:rPr>
            <a:t>Principles</a:t>
          </a:r>
          <a:endParaRPr lang="en-US" sz="1800" kern="1200">
            <a:solidFill>
              <a:schemeClr val="bg1"/>
            </a:solidFill>
            <a:latin typeface="Public Sans Light"/>
          </a:endParaRPr>
        </a:p>
      </dsp:txBody>
      <dsp:txXfrm>
        <a:off x="3608979" y="1478510"/>
        <a:ext cx="3918222" cy="568883"/>
      </dsp:txXfrm>
    </dsp:sp>
    <dsp:sp modelId="{C56DC3AD-ED13-403B-92AE-8F8E556B8E3D}">
      <dsp:nvSpPr>
        <dsp:cNvPr id="0" name=""/>
        <dsp:cNvSpPr/>
      </dsp:nvSpPr>
      <dsp:spPr>
        <a:xfrm>
          <a:off x="3609556" y="2061623"/>
          <a:ext cx="3608979" cy="835919"/>
        </a:xfrm>
        <a:prstGeom prst="re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AU" sz="1800" kern="1200">
              <a:solidFill>
                <a:schemeClr val="accent6"/>
              </a:solidFill>
              <a:latin typeface="Public Sans Light"/>
            </a:rPr>
            <a:t>Partnerships</a:t>
          </a:r>
          <a:endParaRPr lang="en-GB" sz="1800" kern="1200">
            <a:solidFill>
              <a:schemeClr val="accent6"/>
            </a:solidFill>
          </a:endParaRPr>
        </a:p>
      </dsp:txBody>
      <dsp:txXfrm>
        <a:off x="3609556" y="2061623"/>
        <a:ext cx="3608979" cy="83591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A806AA0-9083-4272-BE92-A15B1FD5261A}">
      <dsp:nvSpPr>
        <dsp:cNvPr id="0" name=""/>
        <dsp:cNvSpPr/>
      </dsp:nvSpPr>
      <dsp:spPr>
        <a:xfrm>
          <a:off x="299289" y="1073808"/>
          <a:ext cx="2541410" cy="175103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F8B267-774E-4C25-9221-04B2790552D4}">
      <dsp:nvSpPr>
        <dsp:cNvPr id="0" name=""/>
        <dsp:cNvSpPr/>
      </dsp:nvSpPr>
      <dsp:spPr>
        <a:xfrm>
          <a:off x="114592" y="2849133"/>
          <a:ext cx="2898910"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AU" sz="1800" kern="1200">
              <a:solidFill>
                <a:schemeClr val="accent6"/>
              </a:solidFill>
            </a:rPr>
            <a:t>Children’s holistic development informs transition practices</a:t>
          </a:r>
        </a:p>
      </dsp:txBody>
      <dsp:txXfrm>
        <a:off x="114592" y="2849133"/>
        <a:ext cx="2898910" cy="942863"/>
      </dsp:txXfrm>
    </dsp:sp>
    <dsp:sp modelId="{08AB8DD4-E6A3-4438-866B-9BD4447B5C6D}">
      <dsp:nvSpPr>
        <dsp:cNvPr id="0" name=""/>
        <dsp:cNvSpPr/>
      </dsp:nvSpPr>
      <dsp:spPr>
        <a:xfrm>
          <a:off x="3199603" y="1073808"/>
          <a:ext cx="2541410" cy="175103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C56E6E0-2D89-4918-A96D-0DDB22F0CAE9}">
      <dsp:nvSpPr>
        <dsp:cNvPr id="0" name=""/>
        <dsp:cNvSpPr/>
      </dsp:nvSpPr>
      <dsp:spPr>
        <a:xfrm>
          <a:off x="3094960" y="2878758"/>
          <a:ext cx="2836747"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AU" sz="1800" kern="1200">
              <a:solidFill>
                <a:schemeClr val="accent6"/>
              </a:solidFill>
            </a:rPr>
            <a:t>Use of shared goals  facilitates continuity of learning</a:t>
          </a:r>
        </a:p>
      </dsp:txBody>
      <dsp:txXfrm>
        <a:off x="3094960" y="2878758"/>
        <a:ext cx="2836747" cy="942863"/>
      </dsp:txXfrm>
    </dsp:sp>
    <dsp:sp modelId="{559B1826-02E6-44DF-A01B-9021A82BAED8}">
      <dsp:nvSpPr>
        <dsp:cNvPr id="0" name=""/>
        <dsp:cNvSpPr/>
      </dsp:nvSpPr>
      <dsp:spPr>
        <a:xfrm>
          <a:off x="6058224" y="1063477"/>
          <a:ext cx="2541410" cy="1751031"/>
        </a:xfrm>
        <a:prstGeom prst="roundRect">
          <a:avLst/>
        </a:prstGeom>
        <a:solidFill>
          <a:schemeClr val="lt1">
            <a:hueOff val="0"/>
            <a:satOff val="0"/>
            <a:lumOff val="0"/>
            <a:alphaOff val="0"/>
          </a:schemeClr>
        </a:solid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B6DAC3C-F1E9-4134-80A8-1CCEDAACB9B1}">
      <dsp:nvSpPr>
        <dsp:cNvPr id="0" name=""/>
        <dsp:cNvSpPr/>
      </dsp:nvSpPr>
      <dsp:spPr>
        <a:xfrm>
          <a:off x="6058224" y="2781124"/>
          <a:ext cx="2541410"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AU" sz="1800" kern="1200">
              <a:solidFill>
                <a:schemeClr val="accent6"/>
              </a:solidFill>
            </a:rPr>
            <a:t>Children entering preschool can experience various transition points </a:t>
          </a:r>
        </a:p>
      </dsp:txBody>
      <dsp:txXfrm>
        <a:off x="6058224" y="2781124"/>
        <a:ext cx="2541410" cy="942863"/>
      </dsp:txXfrm>
    </dsp:sp>
    <dsp:sp modelId="{EC7EDCA8-4EEA-4315-8910-5C0A3F7B5E8E}">
      <dsp:nvSpPr>
        <dsp:cNvPr id="0" name=""/>
        <dsp:cNvSpPr/>
      </dsp:nvSpPr>
      <dsp:spPr>
        <a:xfrm>
          <a:off x="8976645" y="1063477"/>
          <a:ext cx="2541410" cy="1751031"/>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t="-1000" b="-1000"/>
          </a:stretch>
        </a:blip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CCBEC7-C965-4569-A870-16D04A9F3BC4}">
      <dsp:nvSpPr>
        <dsp:cNvPr id="0" name=""/>
        <dsp:cNvSpPr/>
      </dsp:nvSpPr>
      <dsp:spPr>
        <a:xfrm>
          <a:off x="8817057" y="2781087"/>
          <a:ext cx="2912888" cy="9428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0" numCol="1" spcCol="1270" anchor="t" anchorCtr="0">
          <a:noAutofit/>
        </a:bodyPr>
        <a:lstStyle/>
        <a:p>
          <a:pPr marL="0" lvl="0" indent="0" algn="ctr" defTabSz="800100">
            <a:lnSpc>
              <a:spcPct val="90000"/>
            </a:lnSpc>
            <a:spcBef>
              <a:spcPct val="0"/>
            </a:spcBef>
            <a:spcAft>
              <a:spcPct val="35000"/>
            </a:spcAft>
            <a:buNone/>
          </a:pPr>
          <a:r>
            <a:rPr lang="en-AU" sz="1800" kern="1200">
              <a:solidFill>
                <a:schemeClr val="accent6"/>
              </a:solidFill>
            </a:rPr>
            <a:t>Collaborative partnerships with the key players in children’s lives inform transition </a:t>
          </a:r>
        </a:p>
      </dsp:txBody>
      <dsp:txXfrm>
        <a:off x="8817057" y="2781087"/>
        <a:ext cx="2912888" cy="94286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B21012-4E91-445F-8D8B-C0A50EB11DDE}">
      <dsp:nvSpPr>
        <dsp:cNvPr id="0" name=""/>
        <dsp:cNvSpPr/>
      </dsp:nvSpPr>
      <dsp:spPr>
        <a:xfrm>
          <a:off x="792" y="389145"/>
          <a:ext cx="3091478" cy="18548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Child</a:t>
          </a:r>
        </a:p>
      </dsp:txBody>
      <dsp:txXfrm>
        <a:off x="792" y="389145"/>
        <a:ext cx="3091478" cy="1854887"/>
      </dsp:txXfrm>
    </dsp:sp>
    <dsp:sp modelId="{DC6D91D7-60B1-468A-864B-8F71176A355A}">
      <dsp:nvSpPr>
        <dsp:cNvPr id="0" name=""/>
        <dsp:cNvSpPr/>
      </dsp:nvSpPr>
      <dsp:spPr>
        <a:xfrm>
          <a:off x="3401419" y="389145"/>
          <a:ext cx="3091478" cy="18548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Family</a:t>
          </a:r>
        </a:p>
      </dsp:txBody>
      <dsp:txXfrm>
        <a:off x="3401419" y="389145"/>
        <a:ext cx="3091478" cy="1854887"/>
      </dsp:txXfrm>
    </dsp:sp>
    <dsp:sp modelId="{51E2824C-28BE-4C54-8F70-93BA2B08CBCD}">
      <dsp:nvSpPr>
        <dsp:cNvPr id="0" name=""/>
        <dsp:cNvSpPr/>
      </dsp:nvSpPr>
      <dsp:spPr>
        <a:xfrm>
          <a:off x="1701106" y="2553180"/>
          <a:ext cx="3091478" cy="1854887"/>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AU" sz="1800" kern="1200"/>
            <a:t>Preschool</a:t>
          </a:r>
        </a:p>
      </dsp:txBody>
      <dsp:txXfrm>
        <a:off x="1701106" y="2553180"/>
        <a:ext cx="3091478" cy="185488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85BFE-6CBA-4D87-8382-9619827B93DD}">
      <dsp:nvSpPr>
        <dsp:cNvPr id="0" name=""/>
        <dsp:cNvSpPr/>
      </dsp:nvSpPr>
      <dsp:spPr>
        <a:xfrm rot="10800000">
          <a:off x="1345743" y="1398"/>
          <a:ext cx="4330057" cy="10203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49" tIns="83820" rIns="156464" bIns="83820" numCol="1" spcCol="1270" anchor="ctr" anchorCtr="0">
          <a:noAutofit/>
        </a:bodyPr>
        <a:lstStyle/>
        <a:p>
          <a:pPr marL="0" lvl="0" indent="0" algn="ctr" defTabSz="977900">
            <a:lnSpc>
              <a:spcPct val="90000"/>
            </a:lnSpc>
            <a:spcBef>
              <a:spcPct val="0"/>
            </a:spcBef>
            <a:spcAft>
              <a:spcPct val="35000"/>
            </a:spcAft>
            <a:buNone/>
          </a:pPr>
          <a:r>
            <a:rPr lang="en-AU" sz="2200" kern="1200"/>
            <a:t>Enrolment and orientation </a:t>
          </a:r>
        </a:p>
      </dsp:txBody>
      <dsp:txXfrm rot="10800000">
        <a:off x="1600832" y="1398"/>
        <a:ext cx="4074968" cy="1020357"/>
      </dsp:txXfrm>
    </dsp:sp>
    <dsp:sp modelId="{3A2F267A-CBDB-4900-BA51-19539660D094}">
      <dsp:nvSpPr>
        <dsp:cNvPr id="0" name=""/>
        <dsp:cNvSpPr/>
      </dsp:nvSpPr>
      <dsp:spPr>
        <a:xfrm>
          <a:off x="835564" y="1398"/>
          <a:ext cx="1020357" cy="1020357"/>
        </a:xfrm>
        <a:prstGeom prst="ellipse">
          <a:avLst/>
        </a:prstGeom>
        <a:blipFill>
          <a:blip xmlns:r="http://schemas.openxmlformats.org/officeDocument/2006/relationships" r:embed="rId1"/>
          <a:srcRect/>
          <a:stretch>
            <a:fillRect l="-4000" r="-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CD3E12-7F00-40D9-8DB2-4A117B6F762A}">
      <dsp:nvSpPr>
        <dsp:cNvPr id="0" name=""/>
        <dsp:cNvSpPr/>
      </dsp:nvSpPr>
      <dsp:spPr>
        <a:xfrm rot="10800000">
          <a:off x="1388091" y="1326340"/>
          <a:ext cx="4330057" cy="10203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49" tIns="83820" rIns="156464" bIns="83820" numCol="1" spcCol="1270" anchor="ctr" anchorCtr="0">
          <a:noAutofit/>
        </a:bodyPr>
        <a:lstStyle/>
        <a:p>
          <a:pPr marL="0" lvl="0" indent="0" algn="ctr" defTabSz="977900">
            <a:lnSpc>
              <a:spcPct val="90000"/>
            </a:lnSpc>
            <a:spcBef>
              <a:spcPct val="0"/>
            </a:spcBef>
            <a:spcAft>
              <a:spcPct val="35000"/>
            </a:spcAft>
            <a:buNone/>
          </a:pPr>
          <a:r>
            <a:rPr lang="en-AU" sz="2200" kern="1200"/>
            <a:t>Collaboration and support</a:t>
          </a:r>
        </a:p>
      </dsp:txBody>
      <dsp:txXfrm rot="10800000">
        <a:off x="1643180" y="1326340"/>
        <a:ext cx="4074968" cy="1020357"/>
      </dsp:txXfrm>
    </dsp:sp>
    <dsp:sp modelId="{A59D0A6E-66D2-4790-A860-022BF6566926}">
      <dsp:nvSpPr>
        <dsp:cNvPr id="0" name=""/>
        <dsp:cNvSpPr/>
      </dsp:nvSpPr>
      <dsp:spPr>
        <a:xfrm>
          <a:off x="835564" y="1326340"/>
          <a:ext cx="1020357" cy="1020357"/>
        </a:xfrm>
        <a:prstGeom prst="ellipse">
          <a:avLst/>
        </a:prstGeom>
        <a:blipFill>
          <a:blip xmlns:r="http://schemas.openxmlformats.org/officeDocument/2006/relationships" r:embed="rId2"/>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9720AA-C420-48FB-A4AF-AAEA33030842}">
      <dsp:nvSpPr>
        <dsp:cNvPr id="0" name=""/>
        <dsp:cNvSpPr/>
      </dsp:nvSpPr>
      <dsp:spPr>
        <a:xfrm rot="10800000">
          <a:off x="1345743" y="2651282"/>
          <a:ext cx="4330057" cy="102035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949" tIns="83820" rIns="156464" bIns="83820" numCol="1" spcCol="1270" anchor="ctr" anchorCtr="0">
          <a:noAutofit/>
        </a:bodyPr>
        <a:lstStyle/>
        <a:p>
          <a:pPr marL="0" lvl="0" indent="0" algn="ctr" defTabSz="977900">
            <a:lnSpc>
              <a:spcPct val="90000"/>
            </a:lnSpc>
            <a:spcBef>
              <a:spcPct val="0"/>
            </a:spcBef>
            <a:spcAft>
              <a:spcPct val="35000"/>
            </a:spcAft>
            <a:buNone/>
          </a:pPr>
          <a:r>
            <a:rPr lang="en-AU" sz="2200" kern="1200"/>
            <a:t>Other tips</a:t>
          </a:r>
        </a:p>
      </dsp:txBody>
      <dsp:txXfrm rot="10800000">
        <a:off x="1600832" y="2651282"/>
        <a:ext cx="4074968" cy="1020357"/>
      </dsp:txXfrm>
    </dsp:sp>
    <dsp:sp modelId="{390156F4-1CE5-4BC0-B32A-B2A53CEAEA75}">
      <dsp:nvSpPr>
        <dsp:cNvPr id="0" name=""/>
        <dsp:cNvSpPr/>
      </dsp:nvSpPr>
      <dsp:spPr>
        <a:xfrm>
          <a:off x="835564" y="2651282"/>
          <a:ext cx="1020357" cy="1020357"/>
        </a:xfrm>
        <a:prstGeom prst="ellipse">
          <a:avLst/>
        </a:prstGeom>
        <a:blipFill>
          <a:blip xmlns:r="http://schemas.openxmlformats.org/officeDocument/2006/relationships" r:embed="rId3"/>
          <a:srcRect/>
          <a:stretch>
            <a:fillRect l="-20000" r="-20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6E85BFE-6CBA-4D87-8382-9619827B93DD}">
      <dsp:nvSpPr>
        <dsp:cNvPr id="0" name=""/>
        <dsp:cNvSpPr/>
      </dsp:nvSpPr>
      <dsp:spPr>
        <a:xfrm rot="10800000">
          <a:off x="1262478" y="3068"/>
          <a:ext cx="4000406" cy="10194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540" tIns="83820" rIns="156464" bIns="83820" numCol="1" spcCol="1270" anchor="ctr" anchorCtr="0">
          <a:noAutofit/>
        </a:bodyPr>
        <a:lstStyle/>
        <a:p>
          <a:pPr marL="0" lvl="0" indent="0" algn="ctr" defTabSz="977900">
            <a:lnSpc>
              <a:spcPct val="90000"/>
            </a:lnSpc>
            <a:spcBef>
              <a:spcPct val="0"/>
            </a:spcBef>
            <a:spcAft>
              <a:spcPct val="35000"/>
            </a:spcAft>
            <a:buNone/>
          </a:pPr>
          <a:r>
            <a:rPr lang="en-AU" sz="2200" kern="1200"/>
            <a:t>Working as a P-6 school</a:t>
          </a:r>
        </a:p>
      </dsp:txBody>
      <dsp:txXfrm rot="10800000">
        <a:off x="1517335" y="3068"/>
        <a:ext cx="3745549" cy="1019429"/>
      </dsp:txXfrm>
    </dsp:sp>
    <dsp:sp modelId="{3A2F267A-CBDB-4900-BA51-19539660D094}">
      <dsp:nvSpPr>
        <dsp:cNvPr id="0" name=""/>
        <dsp:cNvSpPr/>
      </dsp:nvSpPr>
      <dsp:spPr>
        <a:xfrm>
          <a:off x="752763" y="3068"/>
          <a:ext cx="1019429" cy="1019429"/>
        </a:xfrm>
        <a:prstGeom prst="ellipse">
          <a:avLst/>
        </a:prstGeom>
        <a:blipFill>
          <a:blip xmlns:r="http://schemas.openxmlformats.org/officeDocument/2006/relationships" r:embed="rId1"/>
          <a:srcRect/>
          <a:stretch>
            <a:fillRect l="-6000" r="-6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0CD3E12-7F00-40D9-8DB2-4A117B6F762A}">
      <dsp:nvSpPr>
        <dsp:cNvPr id="0" name=""/>
        <dsp:cNvSpPr/>
      </dsp:nvSpPr>
      <dsp:spPr>
        <a:xfrm rot="10800000">
          <a:off x="1262478" y="1326804"/>
          <a:ext cx="4000406" cy="10194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540" tIns="83820" rIns="156464" bIns="83820" numCol="1" spcCol="1270" anchor="ctr" anchorCtr="0">
          <a:noAutofit/>
        </a:bodyPr>
        <a:lstStyle/>
        <a:p>
          <a:pPr marL="0" lvl="0" indent="0" algn="ctr" defTabSz="977900">
            <a:lnSpc>
              <a:spcPct val="90000"/>
            </a:lnSpc>
            <a:spcBef>
              <a:spcPct val="0"/>
            </a:spcBef>
            <a:spcAft>
              <a:spcPct val="35000"/>
            </a:spcAft>
            <a:buNone/>
          </a:pPr>
          <a:r>
            <a:rPr lang="en-AU" sz="2200" kern="1200"/>
            <a:t>Family engagement</a:t>
          </a:r>
        </a:p>
      </dsp:txBody>
      <dsp:txXfrm rot="10800000">
        <a:off x="1517335" y="1326804"/>
        <a:ext cx="3745549" cy="1019429"/>
      </dsp:txXfrm>
    </dsp:sp>
    <dsp:sp modelId="{A59D0A6E-66D2-4790-A860-022BF6566926}">
      <dsp:nvSpPr>
        <dsp:cNvPr id="0" name=""/>
        <dsp:cNvSpPr/>
      </dsp:nvSpPr>
      <dsp:spPr>
        <a:xfrm>
          <a:off x="752763" y="1326804"/>
          <a:ext cx="1019429" cy="1019429"/>
        </a:xfrm>
        <a:prstGeom prst="ellipse">
          <a:avLst/>
        </a:prstGeom>
        <a:blipFill>
          <a:blip xmlns:r="http://schemas.openxmlformats.org/officeDocument/2006/relationships" r:embed="rId2"/>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B9720AA-C420-48FB-A4AF-AAEA33030842}">
      <dsp:nvSpPr>
        <dsp:cNvPr id="0" name=""/>
        <dsp:cNvSpPr/>
      </dsp:nvSpPr>
      <dsp:spPr>
        <a:xfrm rot="10800000">
          <a:off x="1262478" y="2650541"/>
          <a:ext cx="4000406" cy="1019429"/>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9540" tIns="83820" rIns="156464" bIns="83820" numCol="1" spcCol="1270" anchor="ctr" anchorCtr="0">
          <a:noAutofit/>
        </a:bodyPr>
        <a:lstStyle/>
        <a:p>
          <a:pPr marL="0" lvl="0" indent="0" algn="ctr" defTabSz="977900">
            <a:lnSpc>
              <a:spcPct val="90000"/>
            </a:lnSpc>
            <a:spcBef>
              <a:spcPct val="0"/>
            </a:spcBef>
            <a:spcAft>
              <a:spcPct val="35000"/>
            </a:spcAft>
            <a:buNone/>
          </a:pPr>
          <a:r>
            <a:rPr lang="en-AU" sz="2200" kern="1200"/>
            <a:t>Play based learning and a familiar environment </a:t>
          </a:r>
        </a:p>
      </dsp:txBody>
      <dsp:txXfrm rot="10800000">
        <a:off x="1517335" y="2650541"/>
        <a:ext cx="3745549" cy="1019429"/>
      </dsp:txXfrm>
    </dsp:sp>
    <dsp:sp modelId="{390156F4-1CE5-4BC0-B32A-B2A53CEAEA75}">
      <dsp:nvSpPr>
        <dsp:cNvPr id="0" name=""/>
        <dsp:cNvSpPr/>
      </dsp:nvSpPr>
      <dsp:spPr>
        <a:xfrm>
          <a:off x="752763" y="2650541"/>
          <a:ext cx="1019429" cy="1019429"/>
        </a:xfrm>
        <a:prstGeom prst="ellipse">
          <a:avLst/>
        </a:prstGeom>
        <a:blipFill>
          <a:blip xmlns:r="http://schemas.openxmlformats.org/officeDocument/2006/relationships" r:embed="rId3"/>
          <a:srcRect/>
          <a:stretch>
            <a:fillRect l="-9000" r="-9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9/3/layout/IncreasingArrowsProcess">
  <dgm:title val=""/>
  <dgm:desc val=""/>
  <dgm:catLst>
    <dgm:cat type="process" pri="5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val="5"/>
      <dgm:chPref val="5"/>
      <dgm:dir/>
      <dgm:animLvl val="lvl"/>
    </dgm:varLst>
    <dgm:shape xmlns:r="http://schemas.openxmlformats.org/officeDocument/2006/relationships" r:blip="">
      <dgm:adjLst/>
    </dgm:shape>
    <dgm:choose name="Name1">
      <dgm:if name="Name2" axis="ch" ptType="node" func="cnt" op="equ" val="1">
        <dgm:choose name="Name3">
          <dgm:if name="Name4" axis="ch ch" ptType="node node" func="cnt" op="equ" val="0">
            <dgm:alg type="composite">
              <dgm:param type="ar" val="6.8662"/>
            </dgm:alg>
            <dgm:choose name="Name5">
              <dgm:if name="Name6" func="var" arg="dir" op="equ" val="norm">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if>
              <dgm:else name="Name7">
                <dgm:constrLst>
                  <dgm:constr type="primFontSz" for="des" forName="parentText1" val="65"/>
                  <dgm:constr type="l" for="ch" forName="parentText1" refType="w" fact="0"/>
                  <dgm:constr type="t" for="ch" forName="parentText1" refType="h" fact="0"/>
                  <dgm:constr type="w" for="ch" forName="parentText1" refType="w"/>
                  <dgm:constr type="h" for="ch" forName="parentText1" refType="h"/>
                </dgm:constrLst>
              </dgm:else>
            </dgm:choose>
          </dgm:if>
          <dgm:else name="Name8">
            <dgm:alg type="composite">
              <dgm:param type="ar" val="1.9864"/>
            </dgm:alg>
            <dgm:choose name="Name9">
              <dgm:if name="Name10" func="var" arg="dir" op="equ" val="norm">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
                  <dgm:constr type="t" for="ch" forName="childText1" refType="h" fact="0.224"/>
                  <dgm:constr type="w" for="ch" forName="childText1" refType="w" fact="0.9241"/>
                  <dgm:constr type="h" for="ch" forName="childText1" refType="h" fact="0.776"/>
                </dgm:constrLst>
              </dgm:if>
              <dgm:else name="Name11">
                <dgm:constrLst>
                  <dgm:constr type="primFontSz" for="des" forName="childText1" val="65"/>
                  <dgm:constr type="primFontSz" for="des" forName="parentText1" val="65"/>
                  <dgm:constr type="primFontSz" for="des" forName="childText1" refType="primFontSz" refFor="des" refForName="parentText1" op="lte"/>
                  <dgm:constr type="l" for="ch" forName="parentText1" refType="w" fact="0"/>
                  <dgm:constr type="t" for="ch" forName="parentText1" refType="h" fact="0"/>
                  <dgm:constr type="w" for="ch" forName="parentText1" refType="w"/>
                  <dgm:constr type="h" for="ch" forName="parentText1" refType="h" fact="0.2893"/>
                  <dgm:constr type="l" for="ch" forName="childText1" refType="w" fact="0.076"/>
                  <dgm:constr type="t" for="ch" forName="childText1" refType="h" fact="0.224"/>
                  <dgm:constr type="w" for="ch" forName="childText1" refType="w" fact="0.9241"/>
                  <dgm:constr type="h" for="ch" forName="childText1" refType="h" fact="0.776"/>
                </dgm:constrLst>
              </dgm:else>
            </dgm:choose>
          </dgm:else>
        </dgm:choose>
      </dgm:if>
      <dgm:if name="Name12" axis="ch" ptType="node" func="cnt" op="equ" val="2">
        <dgm:choose name="Name13">
          <dgm:if name="Name14" axis="ch ch" ptType="node node" func="cnt" op="equ" val="0">
            <dgm:alg type="composite">
              <dgm:param type="ar" val="5.1498"/>
            </dgm:alg>
            <dgm:choose name="Name15">
              <dgm:if name="Name16" func="var" arg="dir" op="equ" val="norm">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462"/>
                  <dgm:constr type="t" for="ch" forName="parentText2" refType="h" fact="0.2499"/>
                  <dgm:constr type="w" for="ch" forName="parentText2" refType="w" fact="0.538"/>
                  <dgm:constr type="h" for="ch" forName="parentText2" refType="h" fact="0.7501"/>
                </dgm:constrLst>
              </dgm:if>
              <dgm:else name="Name17">
                <dgm:constrLst>
                  <dgm:constr type="primFontSz" for="des" forName="parentText1" val="65"/>
                  <dgm:constr type="primFontSz" for="des" forName="parentText2" refType="primFontSz" refFor="des" refForName="parentText1" op="equ"/>
                  <dgm:constr type="l" for="ch" forName="parentText1" refType="w" fact="0"/>
                  <dgm:constr type="t" for="ch" forName="parentText1" refType="h" fact="0"/>
                  <dgm:constr type="w" for="ch" forName="parentText1" refType="w"/>
                  <dgm:constr type="h" for="ch" forName="parentText1" refType="h" fact="0.7501"/>
                  <dgm:constr type="l" for="ch" forName="parentText2" refType="w" fact="0"/>
                  <dgm:constr type="t" for="ch" forName="parentText2" refType="h" fact="0.2499"/>
                  <dgm:constr type="w" for="ch" forName="parentText2" refType="w" fact="0.538"/>
                  <dgm:constr type="h" for="ch" forName="parentText2" refType="h" fact="0.7501"/>
                </dgm:constrLst>
              </dgm:else>
            </dgm:choose>
          </dgm:if>
          <dgm:else name="Name18">
            <dgm:alg type="composite">
              <dgm:param type="ar" val="2.0563"/>
            </dgm:alg>
            <dgm:choose name="Name19">
              <dgm:if name="Name2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462"/>
                  <dgm:constr type="t" for="ch" forName="parentText2" refType="h" fact="0.0998"/>
                  <dgm:constr type="w" for="ch" forName="parentText2" refType="w" fact="0.538"/>
                  <dgm:constr type="h" for="ch" forName="parentText2" refType="h" fact="0.2995"/>
                  <dgm:constr type="l" for="ch" forName="childText1" refType="w" fact="0"/>
                  <dgm:constr type="t" for="ch" forName="childText1" refType="h" fact="0.2317"/>
                  <dgm:constr type="w" for="ch" forName="childText1" refType="w" fact="0.462"/>
                  <dgm:constr type="h" for="ch" forName="childText1" refType="h" fact="0.6685"/>
                  <dgm:constr type="l" for="ch" forName="childText2" refType="w" fact="0.462"/>
                  <dgm:constr type="t" for="ch" forName="childText2" refType="h" fact="0.3315"/>
                  <dgm:constr type="w" for="ch" forName="childText2" refType="w" fact="0.462"/>
                  <dgm:constr type="h" for="ch" forName="childText2" refType="h" fact="0.6685"/>
                </dgm:constrLst>
              </dgm:if>
              <dgm:else name="Name2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parentText2" refType="primFontSz" refFor="des" refForName="parentText1" op="equ"/>
                  <dgm:constr type="primFontSz" for="des" forName="childText2" refType="primFontSz" refFor="des" refForName="childText1" op="equ"/>
                  <dgm:constr type="l" for="ch" forName="parentText1" refType="w" fact="0"/>
                  <dgm:constr type="t" for="ch" forName="parentText1" refType="h" fact="0"/>
                  <dgm:constr type="w" for="ch" forName="parentText1" refType="w"/>
                  <dgm:constr type="h" for="ch" forName="parentText1" refType="h" fact="0.2995"/>
                  <dgm:constr type="l" for="ch" forName="parentText2" refType="w" fact="0"/>
                  <dgm:constr type="t" for="ch" forName="parentText2" refType="h" fact="0.0998"/>
                  <dgm:constr type="w" for="ch" forName="parentText2" refType="w" fact="0.538"/>
                  <dgm:constr type="h" for="ch" forName="parentText2" refType="h" fact="0.2995"/>
                  <dgm:constr type="l" for="ch" forName="childText1" refType="w" fact="0.538"/>
                  <dgm:constr type="t" for="ch" forName="childText1" refType="h" fact="0.2317"/>
                  <dgm:constr type="w" for="ch" forName="childText1" refType="w" fact="0.462"/>
                  <dgm:constr type="h" for="ch" forName="childText1" refType="h" fact="0.6685"/>
                  <dgm:constr type="l" for="ch" forName="childText2" refType="w" fact="0.076"/>
                  <dgm:constr type="t" for="ch" forName="childText2" refType="h" fact="0.3315"/>
                  <dgm:constr type="w" for="ch" forName="childText2" refType="w" fact="0.462"/>
                  <dgm:constr type="h" for="ch" forName="childText2" refType="h" fact="0.6685"/>
                </dgm:constrLst>
              </dgm:else>
            </dgm:choose>
          </dgm:else>
        </dgm:choose>
      </dgm:if>
      <dgm:if name="Name22" axis="ch" ptType="node" func="cnt" op="equ" val="3">
        <dgm:choose name="Name23">
          <dgm:if name="Name24" axis="ch ch" ptType="node node" func="cnt" op="equ" val="0">
            <dgm:alg type="composite">
              <dgm:param type="ar" val="4.1198"/>
            </dgm:alg>
            <dgm:choose name="Name25">
              <dgm:if name="Name2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308"/>
                  <dgm:constr type="t" for="ch" forName="parentText2" refType="h" fact="0.2"/>
                  <dgm:constr type="w" for="ch" forName="parentText2" refType="w" fact="0.692"/>
                  <dgm:constr type="h" for="ch" forName="parentText2" refType="h" fact="0.6"/>
                  <dgm:constr type="l" for="ch" forName="parentText3" refType="w" fact="0.616"/>
                  <dgm:constr type="t" for="ch" forName="parentText3" refType="h" fact="0.4"/>
                  <dgm:constr type="w" for="ch" forName="parentText3" refType="w" fact="0.384"/>
                  <dgm:constr type="h" for="ch" forName="parentText3" refType="h" fact="0.6"/>
                </dgm:constrLst>
              </dgm:if>
              <dgm:else name="Name2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l" for="ch" forName="parentText1" refType="w" fact="0"/>
                  <dgm:constr type="t" for="ch" forName="parentText1" refType="h" fact="0"/>
                  <dgm:constr type="w" for="ch" forName="parentText1" refType="w"/>
                  <dgm:constr type="h" for="ch" forName="parentText1" refType="h" fact="0.6"/>
                  <dgm:constr type="l" for="ch" forName="parentText2" refType="w" fact="0"/>
                  <dgm:constr type="t" for="ch" forName="parentText2" refType="h" fact="0.2"/>
                  <dgm:constr type="w" for="ch" forName="parentText2" refType="w" fact="0.692"/>
                  <dgm:constr type="h" for="ch" forName="parentText2" refType="h" fact="0.6"/>
                  <dgm:constr type="l" for="ch" forName="parentText3" refType="w" fact="0"/>
                  <dgm:constr type="t" for="ch" forName="parentText3" refType="h" fact="0.4"/>
                  <dgm:constr type="w" for="ch" forName="parentText3" refType="w" fact="0.384"/>
                  <dgm:constr type="h" for="ch" forName="parentText3" refType="h" fact="0.6"/>
                </dgm:constrLst>
              </dgm:else>
            </dgm:choose>
          </dgm:if>
          <dgm:else name="Name28">
            <dgm:alg type="composite">
              <dgm:param type="ar" val="2.0702"/>
            </dgm:alg>
            <dgm:choose name="Name29">
              <dgm:if name="Name3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
                  <dgm:constr type="t" for="ch" forName="childText1" refType="h" fact="0.2325"/>
                  <dgm:constr type="w" for="ch" forName="childText1" refType="w" fact="0.308"/>
                  <dgm:constr type="h" for="ch" forName="childText1" refType="h" fact="0.5808"/>
                  <dgm:constr type="l" for="ch" forName="childText2" refType="w" fact="0.308"/>
                  <dgm:constr type="t" for="ch" forName="childText2" refType="h" fact="0.333"/>
                  <dgm:constr type="w" for="ch" forName="childText2" refType="w" fact="0.308"/>
                  <dgm:constr type="h" for="ch" forName="childText2" refType="h" fact="0.5808"/>
                  <dgm:constr type="l" for="ch" forName="childText3" refType="w" fact="0.61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308"/>
                  <dgm:constr type="t" for="ch" forName="parentText2" refType="h" fact="0.1005"/>
                  <dgm:constr type="w" for="ch" forName="parentText2" refType="w" fact="0.692"/>
                  <dgm:constr type="h" for="ch" forName="parentText2" refType="h" fact="0.3015"/>
                  <dgm:constr type="l" for="ch" forName="parentText3" refType="w" fact="0.616"/>
                  <dgm:constr type="t" for="ch" forName="parentText3" refType="h" fact="0.201"/>
                  <dgm:constr type="w" for="ch" forName="parentText3" refType="w" fact="0.384"/>
                  <dgm:constr type="h" for="ch" forName="parentText3" refType="h" fact="0.3015"/>
                </dgm:constrLst>
              </dgm:if>
              <dgm:else name="Name3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parentText2" refType="primFontSz" refFor="des" refForName="parentText1" op="equ"/>
                  <dgm:constr type="primFontSz" for="des" forName="parentText3"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l" for="ch" forName="childText1" refType="w" fact="0.692"/>
                  <dgm:constr type="t" for="ch" forName="childText1" refType="h" fact="0.2325"/>
                  <dgm:constr type="w" for="ch" forName="childText1" refType="w" fact="0.308"/>
                  <dgm:constr type="h" for="ch" forName="childText1" refType="h" fact="0.5808"/>
                  <dgm:constr type="l" for="ch" forName="childText2" refType="w" fact="0.384"/>
                  <dgm:constr type="t" for="ch" forName="childText2" refType="h" fact="0.333"/>
                  <dgm:constr type="w" for="ch" forName="childText2" refType="w" fact="0.308"/>
                  <dgm:constr type="h" for="ch" forName="childText2" refType="h" fact="0.5808"/>
                  <dgm:constr type="l" for="ch" forName="childText3" refType="w" fact="0.076"/>
                  <dgm:constr type="t" for="ch" forName="childText3" refType="h" fact="0.4335"/>
                  <dgm:constr type="w" for="ch" forName="childText3" refType="w" fact="0.308"/>
                  <dgm:constr type="h" for="ch" forName="childText3" refType="h" fact="0.5723"/>
                  <dgm:constr type="l" for="ch" forName="parentText1" refType="w" fact="0"/>
                  <dgm:constr type="t" for="ch" forName="parentText1" refType="h" fact="0"/>
                  <dgm:constr type="w" for="ch" forName="parentText1" refType="w"/>
                  <dgm:constr type="h" for="ch" forName="parentText1" refType="h" fact="0.3015"/>
                  <dgm:constr type="l" for="ch" forName="parentText2" refType="w" fact="0"/>
                  <dgm:constr type="t" for="ch" forName="parentText2" refType="h" fact="0.1005"/>
                  <dgm:constr type="w" for="ch" forName="parentText2" refType="w" fact="0.692"/>
                  <dgm:constr type="h" for="ch" forName="parentText2" refType="h" fact="0.3015"/>
                  <dgm:constr type="l" for="ch" forName="parentText3" refType="w" fact="0"/>
                  <dgm:constr type="t" for="ch" forName="parentText3" refType="h" fact="0.201"/>
                  <dgm:constr type="w" for="ch" forName="parentText3" refType="w" fact="0.384"/>
                  <dgm:constr type="h" for="ch" forName="parentText3" refType="h" fact="0.3015"/>
                </dgm:constrLst>
              </dgm:else>
            </dgm:choose>
          </dgm:else>
        </dgm:choose>
      </dgm:if>
      <dgm:if name="Name32" axis="ch" ptType="node" func="cnt" op="equ" val="4">
        <dgm:choose name="Name33">
          <dgm:if name="Name34" axis="ch ch" ptType="node node" func="cnt" op="equ" val="0">
            <dgm:alg type="composite">
              <dgm:param type="ar" val="3.435"/>
            </dgm:alg>
            <dgm:choose name="Name35">
              <dgm:if name="Name3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2305"/>
                  <dgm:constr type="t" for="ch" forName="parentText2" refType="h" fact="0.1666"/>
                  <dgm:constr type="w" for="ch" forName="parentText2" refType="w" fact="0.7695"/>
                  <dgm:constr type="h" for="ch" forName="parentText2" refType="h" fact="0.5001"/>
                  <dgm:constr type="l" for="ch" forName="parentText3" refType="w" fact="0.461"/>
                  <dgm:constr type="t" for="ch" forName="parentText3" refType="h" fact="0.3333"/>
                  <dgm:constr type="w" for="ch" forName="parentText3" refType="w" fact="0.539"/>
                  <dgm:constr type="h" for="ch" forName="parentText3" refType="h" fact="0.5001"/>
                  <dgm:constr type="l" for="ch" forName="parentText4" refType="w" fact="0.6915"/>
                  <dgm:constr type="t" for="ch" forName="parentText4" refType="h" fact="0.4999"/>
                  <dgm:constr type="w" for="ch" forName="parentText4" refType="w" fact="0.3085"/>
                  <dgm:constr type="h" for="ch" forName="parentText4" refType="h" fact="0.5001"/>
                </dgm:constrLst>
              </dgm:if>
              <dgm:else name="Name3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l" for="ch" forName="parentText1" refType="w" fact="0"/>
                  <dgm:constr type="t" for="ch" forName="parentText1" refType="h" fact="0"/>
                  <dgm:constr type="w" for="ch" forName="parentText1" refType="w"/>
                  <dgm:constr type="h" for="ch" forName="parentText1" refType="h" fact="0.5001"/>
                  <dgm:constr type="l" for="ch" forName="parentText2" refType="w" fact="0"/>
                  <dgm:constr type="t" for="ch" forName="parentText2" refType="h" fact="0.1666"/>
                  <dgm:constr type="w" for="ch" forName="parentText2" refType="w" fact="0.7695"/>
                  <dgm:constr type="h" for="ch" forName="parentText2" refType="h" fact="0.5001"/>
                  <dgm:constr type="l" for="ch" forName="parentText3" refType="w" fact="0"/>
                  <dgm:constr type="t" for="ch" forName="parentText3" refType="h" fact="0.3333"/>
                  <dgm:constr type="w" for="ch" forName="parentText3" refType="w" fact="0.539"/>
                  <dgm:constr type="h" for="ch" forName="parentText3" refType="h" fact="0.5001"/>
                  <dgm:constr type="l" for="ch" forName="parentText4" refType="w" fact="0"/>
                  <dgm:constr type="t" for="ch" forName="parentText4" refType="h" fact="0.4999"/>
                  <dgm:constr type="w" for="ch" forName="parentText4" refType="w" fact="0.3085"/>
                  <dgm:constr type="h" for="ch" forName="parentText4" refType="h" fact="0.5001"/>
                </dgm:constrLst>
              </dgm:else>
            </dgm:choose>
          </dgm:if>
          <dgm:else name="Name38">
            <dgm:alg type="composite">
              <dgm:param type="ar" val="1.9377"/>
            </dgm:alg>
            <dgm:choose name="Name39">
              <dgm:if name="Name4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
                  <dgm:constr type="t" for="ch" forName="childText1" refType="h" fact="0.218"/>
                  <dgm:constr type="w" for="ch" forName="childText1" refType="w" fact="0.2305"/>
                  <dgm:constr type="h" for="ch" forName="childText1" refType="h" fact="0.5218"/>
                  <dgm:constr type="l" for="ch" forName="childText2" refType="w" fact="0.2305"/>
                  <dgm:constr type="t" for="ch" forName="childText2" refType="h" fact="0.312"/>
                  <dgm:constr type="w" for="ch" forName="childText2" refType="w" fact="0.2305"/>
                  <dgm:constr type="h" for="ch" forName="childText2" refType="h" fact="0.5085"/>
                  <dgm:constr type="l" for="ch" forName="childText3" refType="w" fact="0.461"/>
                  <dgm:constr type="t" for="ch" forName="childText3" refType="h" fact="0.406"/>
                  <dgm:constr type="w" for="ch" forName="childText3" refType="w" fact="0.2305"/>
                  <dgm:constr type="h" for="ch" forName="childText3" refType="h" fact="0.5119"/>
                  <dgm:constr type="l" for="ch" forName="childText4" refType="w" fact="0.6915"/>
                  <dgm:constr type="t" for="ch" forName="childText4" refType="h" fact="0.5"/>
                  <dgm:constr type="w" for="ch" forName="childText4" refType="w" fact="0.232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2305"/>
                  <dgm:constr type="t" for="ch" forName="parentText2" refType="h" fact="0.094"/>
                  <dgm:constr type="w" for="ch" forName="parentText2" refType="w" fact="0.7695"/>
                  <dgm:constr type="h" for="ch" forName="parentText2" refType="h" fact="0.2821"/>
                  <dgm:constr type="l" for="ch" forName="parentText3" refType="w" fact="0.461"/>
                  <dgm:constr type="t" for="ch" forName="parentText3" refType="h" fact="0.188"/>
                  <dgm:constr type="w" for="ch" forName="parentText3" refType="w" fact="0.539"/>
                  <dgm:constr type="h" for="ch" forName="parentText3" refType="h" fact="0.2821"/>
                  <dgm:constr type="l" for="ch" forName="parentText4" refType="w" fact="0.6915"/>
                  <dgm:constr type="t" for="ch" forName="parentText4" refType="h" fact="0.282"/>
                  <dgm:constr type="w" for="ch" forName="parentText4" refType="w" fact="0.3085"/>
                  <dgm:constr type="h" for="ch" forName="parentText4" refType="h" fact="0.2821"/>
                </dgm:constrLst>
              </dgm:if>
              <dgm:else name="Name4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l" for="ch" forName="childText1" refType="w" fact="0.7695"/>
                  <dgm:constr type="t" for="ch" forName="childText1" refType="h" fact="0.218"/>
                  <dgm:constr type="w" for="ch" forName="childText1" refType="w" fact="0.2305"/>
                  <dgm:constr type="h" for="ch" forName="childText1" refType="h" fact="0.5218"/>
                  <dgm:constr type="l" for="ch" forName="childText2" refType="w" fact="0.539"/>
                  <dgm:constr type="t" for="ch" forName="childText2" refType="h" fact="0.312"/>
                  <dgm:constr type="w" for="ch" forName="childText2" refType="w" fact="0.2305"/>
                  <dgm:constr type="h" for="ch" forName="childText2" refType="h" fact="0.5085"/>
                  <dgm:constr type="l" for="ch" forName="childText3" refType="w" fact="0.3085"/>
                  <dgm:constr type="t" for="ch" forName="childText3" refType="h" fact="0.406"/>
                  <dgm:constr type="w" for="ch" forName="childText3" refType="w" fact="0.2305"/>
                  <dgm:constr type="h" for="ch" forName="childText3" refType="h" fact="0.5119"/>
                  <dgm:constr type="l" for="ch" forName="childText4" refType="w" fact="0.076"/>
                  <dgm:constr type="t" for="ch" forName="childText4" refType="h" fact="0.5"/>
                  <dgm:constr type="w" for="ch" forName="childText4" refType="w" fact="0.2346"/>
                  <dgm:constr type="h" for="ch" forName="childText4" refType="h" fact="0.5179"/>
                  <dgm:constr type="l" for="ch" forName="parentText1" refType="w" fact="0"/>
                  <dgm:constr type="t" for="ch" forName="parentText1" refType="h" fact="0"/>
                  <dgm:constr type="w" for="ch" forName="parentText1" refType="w"/>
                  <dgm:constr type="h" for="ch" forName="parentText1" refType="h" fact="0.2821"/>
                  <dgm:constr type="l" for="ch" forName="parentText2" refType="w" fact="0"/>
                  <dgm:constr type="t" for="ch" forName="parentText2" refType="h" fact="0.094"/>
                  <dgm:constr type="w" for="ch" forName="parentText2" refType="w" fact="0.7695"/>
                  <dgm:constr type="h" for="ch" forName="parentText2" refType="h" fact="0.2821"/>
                  <dgm:constr type="l" for="ch" forName="parentText3" refType="w" fact="0"/>
                  <dgm:constr type="t" for="ch" forName="parentText3" refType="h" fact="0.188"/>
                  <dgm:constr type="w" for="ch" forName="parentText3" refType="w" fact="0.539"/>
                  <dgm:constr type="h" for="ch" forName="parentText3" refType="h" fact="0.2821"/>
                  <dgm:constr type="l" for="ch" forName="parentText4" refType="w" fact="0"/>
                  <dgm:constr type="t" for="ch" forName="parentText4" refType="h" fact="0.282"/>
                  <dgm:constr type="w" for="ch" forName="parentText4" refType="w" fact="0.3085"/>
                  <dgm:constr type="h" for="ch" forName="parentText4" refType="h" fact="0.2821"/>
                </dgm:constrLst>
              </dgm:else>
            </dgm:choose>
          </dgm:else>
        </dgm:choose>
      </dgm:if>
      <dgm:else name="Name42">
        <dgm:choose name="Name43">
          <dgm:if name="Name44" axis="ch ch" ptType="node node" func="cnt" op="equ" val="0">
            <dgm:alg type="composite">
              <dgm:param type="ar" val="2.9463"/>
            </dgm:alg>
            <dgm:choose name="Name45">
              <dgm:if name="Name46" func="var" arg="dir" op="equ" val="norm">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1848"/>
                  <dgm:constr type="t" for="ch" forName="parentText2" refType="h" fact="0.1429"/>
                  <dgm:constr type="w" for="ch" forName="parentText2" refType="w" fact="0.8152"/>
                  <dgm:constr type="h" for="ch" forName="parentText2" refType="h" fact="0.4285"/>
                  <dgm:constr type="l" for="ch" forName="parentText3" refType="w" fact="0.3696"/>
                  <dgm:constr type="t" for="ch" forName="parentText3" refType="h" fact="0.2858"/>
                  <dgm:constr type="w" for="ch" forName="parentText3" refType="w" fact="0.6304"/>
                  <dgm:constr type="h" for="ch" forName="parentText3" refType="h" fact="0.4285"/>
                  <dgm:constr type="l" for="ch" forName="parentText4" refType="w" fact="0.5545"/>
                  <dgm:constr type="t" for="ch" forName="parentText4" refType="h" fact="0.4286"/>
                  <dgm:constr type="w" for="ch" forName="parentText4" refType="w" fact="0.4455"/>
                  <dgm:constr type="h" for="ch" forName="parentText4" refType="h" fact="0.4285"/>
                  <dgm:constr type="l" for="ch" forName="parentText5" refType="w" fact="0.7393"/>
                  <dgm:constr type="t" for="ch" forName="parentText5" refType="h" fact="0.5715"/>
                  <dgm:constr type="w" for="ch" forName="parentText5" refType="w" fact="0.2607"/>
                  <dgm:constr type="h" for="ch" forName="parentText5" refType="h" fact="0.4285"/>
                </dgm:constrLst>
              </dgm:if>
              <dgm:else name="Name47">
                <dgm:constrLst>
                  <dgm:constr type="primFontSz" for="des" forName="parentText1" val="65"/>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l" for="ch" forName="parentText1" refType="w" fact="0"/>
                  <dgm:constr type="t" for="ch" forName="parentText1" refType="h" fact="0"/>
                  <dgm:constr type="w" for="ch" forName="parentText1" refType="w"/>
                  <dgm:constr type="h" for="ch" forName="parentText1" refType="h" fact="0.4285"/>
                  <dgm:constr type="l" for="ch" forName="parentText2" refType="w" fact="0"/>
                  <dgm:constr type="t" for="ch" forName="parentText2" refType="h" fact="0.1429"/>
                  <dgm:constr type="w" for="ch" forName="parentText2" refType="w" fact="0.8152"/>
                  <dgm:constr type="h" for="ch" forName="parentText2" refType="h" fact="0.4285"/>
                  <dgm:constr type="l" for="ch" forName="parentText3" refType="w" fact="0"/>
                  <dgm:constr type="t" for="ch" forName="parentText3" refType="h" fact="0.2858"/>
                  <dgm:constr type="w" for="ch" forName="parentText3" refType="w" fact="0.6304"/>
                  <dgm:constr type="h" for="ch" forName="parentText3" refType="h" fact="0.4285"/>
                  <dgm:constr type="l" for="ch" forName="parentText4" refType="w" fact="0"/>
                  <dgm:constr type="t" for="ch" forName="parentText4" refType="h" fact="0.4286"/>
                  <dgm:constr type="w" for="ch" forName="parentText4" refType="w" fact="0.4455"/>
                  <dgm:constr type="h" for="ch" forName="parentText4" refType="h" fact="0.4285"/>
                  <dgm:constr type="l" for="ch" forName="parentText5" refType="w" fact="0"/>
                  <dgm:constr type="t" for="ch" forName="parentText5" refType="h" fact="0.5715"/>
                  <dgm:constr type="w" for="ch" forName="parentText5" refType="w" fact="0.2607"/>
                  <dgm:constr type="h" for="ch" forName="parentText5" refType="h" fact="0.4285"/>
                </dgm:constrLst>
              </dgm:else>
            </dgm:choose>
          </dgm:if>
          <dgm:else name="Name48">
            <dgm:alg type="composite">
              <dgm:param type="ar" val="1.7837"/>
            </dgm:alg>
            <dgm:choose name="Name49">
              <dgm:if name="Name50" func="var" arg="dir" op="equ" val="norm">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
                  <dgm:constr type="t" for="ch" forName="childText1" refType="h" fact="0.1997"/>
                  <dgm:constr type="w" for="ch" forName="childText1" refType="w" fact="0.18482"/>
                  <dgm:constr type="h" for="ch" forName="childText1" refType="h" fact="0.4763"/>
                  <dgm:constr type="l" for="ch" forName="childText2" refType="w" fact="0.1848"/>
                  <dgm:constr type="t" for="ch" forName="childText2" refType="h" fact="0.2862"/>
                  <dgm:constr type="w" for="ch" forName="childText2" refType="w" fact="0.18482"/>
                  <dgm:constr type="h" for="ch" forName="childText2" refType="h" fact="0.4763"/>
                  <dgm:constr type="l" for="ch" forName="childText3" refType="w" fact="0.3696"/>
                  <dgm:constr type="t" for="ch" forName="childText3" refType="h" fact="0.3727"/>
                  <dgm:constr type="w" for="ch" forName="childText3" refType="w" fact="0.18482"/>
                  <dgm:constr type="h" for="ch" forName="childText3" refType="h" fact="0.4763"/>
                  <dgm:constr type="l" for="ch" forName="childText4" refType="w" fact="0.5545"/>
                  <dgm:constr type="t" for="ch" forName="childText4" refType="h" fact="0.4592"/>
                  <dgm:constr type="w" for="ch" forName="childText4" refType="w" fact="0.18482"/>
                  <dgm:constr type="h" for="ch" forName="childText4" refType="h" fact="0.4763"/>
                  <dgm:constr type="l" for="ch" forName="childText5" refType="w" fact="0.7393"/>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1848"/>
                  <dgm:constr type="t" for="ch" forName="parentText2" refType="h" fact="0.0865"/>
                  <dgm:constr type="w" for="ch" forName="parentText2" refType="w" fact="0.8152"/>
                  <dgm:constr type="h" for="ch" forName="parentText2" refType="h" fact="0.2594"/>
                  <dgm:constr type="l" for="ch" forName="parentText3" refType="w" fact="0.3696"/>
                  <dgm:constr type="t" for="ch" forName="parentText3" refType="h" fact="0.173"/>
                  <dgm:constr type="w" for="ch" forName="parentText3" refType="w" fact="0.6304"/>
                  <dgm:constr type="h" for="ch" forName="parentText3" refType="h" fact="0.2594"/>
                  <dgm:constr type="l" for="ch" forName="parentText4" refType="w" fact="0.5545"/>
                  <dgm:constr type="t" for="ch" forName="parentText4" refType="h" fact="0.2595"/>
                  <dgm:constr type="w" for="ch" forName="parentText4" refType="w" fact="0.4455"/>
                  <dgm:constr type="h" for="ch" forName="parentText4" refType="h" fact="0.2594"/>
                  <dgm:constr type="l" for="ch" forName="parentText5" refType="w" fact="0.7393"/>
                  <dgm:constr type="t" for="ch" forName="parentText5" refType="h" fact="0.346"/>
                  <dgm:constr type="w" for="ch" forName="parentText5" refType="w" fact="0.2607"/>
                  <dgm:constr type="h" for="ch" forName="parentText5" refType="h" fact="0.2594"/>
                </dgm:constrLst>
              </dgm:if>
              <dgm:else name="Name51">
                <dgm:constrLst>
                  <dgm:constr type="primFontSz" for="des" forName="childText1" val="65"/>
                  <dgm:constr type="primFontSz" for="des" forName="parentText1" val="65"/>
                  <dgm:constr type="primFontSz" for="des" forName="childText1" refType="primFontSz" refFor="des" refForName="parentText1" op="lte"/>
                  <dgm:constr type="primFontSz" for="des" forName="childText2" refType="primFontSz" refFor="des" refForName="parentText1" op="lte"/>
                  <dgm:constr type="primFontSz" for="des" forName="childText3" refType="primFontSz" refFor="des" refForName="parentText1" op="lte"/>
                  <dgm:constr type="primFontSz" for="des" forName="childText4" refType="primFontSz" refFor="des" refForName="parentText1" op="lte"/>
                  <dgm:constr type="primFontSz" for="des" forName="childText5" refType="primFontSz" refFor="des" refForName="parentText1" op="lte"/>
                  <dgm:constr type="primFontSz" for="des" forName="childText1" refType="primFontSz" refFor="des" refForName="parentText2" op="lte"/>
                  <dgm:constr type="primFontSz" for="des" forName="childText2" refType="primFontSz" refFor="des" refForName="parentText2" op="lte"/>
                  <dgm:constr type="primFontSz" for="des" forName="childText3" refType="primFontSz" refFor="des" refForName="parentText2" op="lte"/>
                  <dgm:constr type="primFontSz" for="des" forName="childText4" refType="primFontSz" refFor="des" refForName="parentText2" op="lte"/>
                  <dgm:constr type="primFontSz" for="des" forName="childText5" refType="primFontSz" refFor="des" refForName="parentText2" op="lte"/>
                  <dgm:constr type="primFontSz" for="des" forName="childText1" refType="primFontSz" refFor="des" refForName="parentText3" op="lte"/>
                  <dgm:constr type="primFontSz" for="des" forName="childText2" refType="primFontSz" refFor="des" refForName="parentText3" op="lte"/>
                  <dgm:constr type="primFontSz" for="des" forName="childText3" refType="primFontSz" refFor="des" refForName="parentText3" op="lte"/>
                  <dgm:constr type="primFontSz" for="des" forName="childText4" refType="primFontSz" refFor="des" refForName="parentText3" op="lte"/>
                  <dgm:constr type="primFontSz" for="des" forName="childText5" refType="primFontSz" refFor="des" refForName="parentText3" op="lte"/>
                  <dgm:constr type="primFontSz" for="des" forName="childText1" refType="primFontSz" refFor="des" refForName="parentText4" op="lte"/>
                  <dgm:constr type="primFontSz" for="des" forName="childText2" refType="primFontSz" refFor="des" refForName="parentText4" op="lte"/>
                  <dgm:constr type="primFontSz" for="des" forName="childText3" refType="primFontSz" refFor="des" refForName="parentText4" op="lte"/>
                  <dgm:constr type="primFontSz" for="des" forName="childText4" refType="primFontSz" refFor="des" refForName="parentText4" op="lte"/>
                  <dgm:constr type="primFontSz" for="des" forName="childText5" refType="primFontSz" refFor="des" refForName="parentText4" op="lte"/>
                  <dgm:constr type="primFontSz" for="des" forName="childText1" refType="primFontSz" refFor="des" refForName="parentText5" op="lte"/>
                  <dgm:constr type="primFontSz" for="des" forName="childText2" refType="primFontSz" refFor="des" refForName="parentText5" op="lte"/>
                  <dgm:constr type="primFontSz" for="des" forName="childText3" refType="primFontSz" refFor="des" refForName="parentText5" op="lte"/>
                  <dgm:constr type="primFontSz" for="des" forName="childText4" refType="primFontSz" refFor="des" refForName="parentText5" op="lte"/>
                  <dgm:constr type="primFontSz" for="des" forName="childText5" refType="primFontSz" refFor="des" refForName="parentText5" op="lte"/>
                  <dgm:constr type="primFontSz" for="des" forName="parentText2" refType="primFontSz" refFor="des" refForName="parentText1" op="equ"/>
                  <dgm:constr type="primFontSz" for="des" forName="parentText3" refType="primFontSz" refFor="des" refForName="parentText1" op="equ"/>
                  <dgm:constr type="primFontSz" for="des" forName="parentText4" refType="primFontSz" refFor="des" refForName="parentText1" op="equ"/>
                  <dgm:constr type="primFontSz" for="des" forName="parentText5" refType="primFontSz" refFor="des" refForName="parentText1" op="equ"/>
                  <dgm:constr type="primFontSz" for="des" forName="childText2" refType="primFontSz" refFor="des" refForName="childText1" op="equ"/>
                  <dgm:constr type="primFontSz" for="des" forName="childText3" refType="primFontSz" refFor="des" refForName="childText1" op="equ"/>
                  <dgm:constr type="primFontSz" for="des" forName="childText4" refType="primFontSz" refFor="des" refForName="childText1" op="equ"/>
                  <dgm:constr type="primFontSz" for="des" forName="childText5" refType="primFontSz" refFor="des" refForName="childText1" op="equ"/>
                  <dgm:constr type="l" for="ch" forName="childText1" refType="w" fact="0.81518"/>
                  <dgm:constr type="t" for="ch" forName="childText1" refType="h" fact="0.1997"/>
                  <dgm:constr type="w" for="ch" forName="childText1" refType="w" fact="0.18482"/>
                  <dgm:constr type="h" for="ch" forName="childText1" refType="h" fact="0.4763"/>
                  <dgm:constr type="l" for="ch" forName="childText2" refType="w" fact="0.63036"/>
                  <dgm:constr type="t" for="ch" forName="childText2" refType="h" fact="0.2862"/>
                  <dgm:constr type="w" for="ch" forName="childText2" refType="w" fact="0.18482"/>
                  <dgm:constr type="h" for="ch" forName="childText2" refType="h" fact="0.4763"/>
                  <dgm:constr type="l" for="ch" forName="childText3" refType="w" fact="0.44554"/>
                  <dgm:constr type="t" for="ch" forName="childText3" refType="h" fact="0.3727"/>
                  <dgm:constr type="w" for="ch" forName="childText3" refType="w" fact="0.18482"/>
                  <dgm:constr type="h" for="ch" forName="childText3" refType="h" fact="0.4763"/>
                  <dgm:constr type="l" for="ch" forName="childText4" refType="w" fact="0.26072"/>
                  <dgm:constr type="t" for="ch" forName="childText4" refType="h" fact="0.4592"/>
                  <dgm:constr type="w" for="ch" forName="childText4" refType="w" fact="0.18482"/>
                  <dgm:constr type="h" for="ch" forName="childText4" refType="h" fact="0.4763"/>
                  <dgm:constr type="l" for="ch" forName="childText5" refType="w" fact="0.0759"/>
                  <dgm:constr type="t" for="ch" forName="childText5" refType="h" fact="0.5457"/>
                  <dgm:constr type="w" for="ch" forName="childText5" refType="w" fact="0.18482"/>
                  <dgm:constr type="h" for="ch" forName="childText5" refType="h" fact="0.4763"/>
                  <dgm:constr type="l" for="ch" forName="parentText1" refType="w" fact="0"/>
                  <dgm:constr type="t" for="ch" forName="parentText1" refType="h" fact="0"/>
                  <dgm:constr type="w" for="ch" forName="parentText1" refType="w"/>
                  <dgm:constr type="h" for="ch" forName="parentText1" refType="h" fact="0.2594"/>
                  <dgm:constr type="l" for="ch" forName="parentText2" refType="w" fact="0"/>
                  <dgm:constr type="t" for="ch" forName="parentText2" refType="h" fact="0.0865"/>
                  <dgm:constr type="w" for="ch" forName="parentText2" refType="w" fact="0.8152"/>
                  <dgm:constr type="h" for="ch" forName="parentText2" refType="h" fact="0.2594"/>
                  <dgm:constr type="l" for="ch" forName="parentText3" refType="w" fact="0"/>
                  <dgm:constr type="t" for="ch" forName="parentText3" refType="h" fact="0.173"/>
                  <dgm:constr type="w" for="ch" forName="parentText3" refType="w" fact="0.6304"/>
                  <dgm:constr type="h" for="ch" forName="parentText3" refType="h" fact="0.2594"/>
                  <dgm:constr type="l" for="ch" forName="parentText4" refType="w" fact="0"/>
                  <dgm:constr type="t" for="ch" forName="parentText4" refType="h" fact="0.2595"/>
                  <dgm:constr type="w" for="ch" forName="parentText4" refType="w" fact="0.4455"/>
                  <dgm:constr type="h" for="ch" forName="parentText4" refType="h" fact="0.2594"/>
                  <dgm:constr type="l" for="ch" forName="parentText5" refType="w" fact="0"/>
                  <dgm:constr type="t" for="ch" forName="parentText5" refType="h" fact="0.346"/>
                  <dgm:constr type="w" for="ch" forName="parentText5" refType="w" fact="0.2607"/>
                  <dgm:constr type="h" for="ch" forName="parentText5" refType="h" fact="0.2594"/>
                </dgm:constrLst>
              </dgm:else>
            </dgm:choose>
          </dgm:else>
        </dgm:choose>
      </dgm:else>
    </dgm:choose>
    <dgm:forEach name="Name52" axis="ch" ptType="node" cnt="1">
      <dgm:layoutNode name="parentText1" styleLbl="node1">
        <dgm:varLst>
          <dgm:chMax/>
          <dgm:chPref val="3"/>
          <dgm:bulletEnabled val="1"/>
        </dgm:varLst>
        <dgm:choose name="Name53">
          <dgm:if name="Name54"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55">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56">
        <dgm:if name="Name57" axis="ch" ptType="node" func="cnt" op="gte" val="1">
          <dgm:layoutNode name="childText1"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8"/>
      </dgm:choose>
    </dgm:forEach>
    <dgm:forEach name="Name59" axis="ch" ptType="node" st="2" cnt="1">
      <dgm:layoutNode name="parentText2" styleLbl="node1">
        <dgm:varLst>
          <dgm:chMax/>
          <dgm:chPref val="3"/>
          <dgm:bulletEnabled val="1"/>
        </dgm:varLst>
        <dgm:choose name="Name60">
          <dgm:if name="Name61"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2">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63">
        <dgm:if name="Name64" axis="ch" ptType="node" func="cnt" op="gte" val="1">
          <dgm:layoutNode name="childText2"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5"/>
      </dgm:choose>
    </dgm:forEach>
    <dgm:forEach name="Name66" axis="ch" ptType="node" st="3" cnt="1">
      <dgm:layoutNode name="parentText3" styleLbl="node1">
        <dgm:varLst>
          <dgm:chMax/>
          <dgm:chPref val="3"/>
          <dgm:bulletEnabled val="1"/>
        </dgm:varLst>
        <dgm:choose name="Name67">
          <dgm:if name="Name68"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69">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0">
        <dgm:if name="Name71" axis="ch" ptType="node" func="cnt" op="gte" val="1">
          <dgm:layoutNode name="childText3"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forEach>
    <dgm:forEach name="Name73" axis="ch" ptType="node" st="4" cnt="1">
      <dgm:layoutNode name="parentText4" styleLbl="node1">
        <dgm:varLst>
          <dgm:chMax/>
          <dgm:chPref val="3"/>
          <dgm:bulletEnabled val="1"/>
        </dgm:varLst>
        <dgm:choose name="Name74">
          <dgm:if name="Name75"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76">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77">
        <dgm:if name="Name78" axis="ch" ptType="node" func="cnt" op="gte" val="1">
          <dgm:layoutNode name="childText4"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9"/>
      </dgm:choose>
    </dgm:forEach>
    <dgm:forEach name="Name80" axis="ch" ptType="node" st="5" cnt="1">
      <dgm:layoutNode name="parentText5" styleLbl="node1">
        <dgm:varLst>
          <dgm:chMax/>
          <dgm:chPref val="3"/>
          <dgm:bulletEnabled val="1"/>
        </dgm:varLst>
        <dgm:choose name="Name81">
          <dgm:if name="Name82" func="var" arg="dir" op="equ" val="norm">
            <dgm:alg type="tx">
              <dgm:param type="parTxLTRAlign" val="l"/>
            </dgm:alg>
            <dgm:shape xmlns:r="http://schemas.openxmlformats.org/officeDocument/2006/relationships" type="rightArrow" r:blip="">
              <dgm:adjLst>
                <dgm:adj idx="1" val="0.5"/>
                <dgm:adj idx="2" val="0.5"/>
              </dgm:adjLst>
            </dgm:shape>
            <dgm:constrLst>
              <dgm:constr type="lMarg" refType="primFontSz" fact="0.3"/>
              <dgm:constr type="rMarg" val="20"/>
              <dgm:constr type="tMarg" refType="primFontSz" fact="0.3"/>
              <dgm:constr type="bMarg" refType="h" fact="0.45"/>
            </dgm:constrLst>
          </dgm:if>
          <dgm:else name="Name83">
            <dgm:alg type="tx">
              <dgm:param type="parTxLTRAlign" val="r"/>
            </dgm:alg>
            <dgm:shape xmlns:r="http://schemas.openxmlformats.org/officeDocument/2006/relationships" type="leftArrow" r:blip="">
              <dgm:adjLst>
                <dgm:adj idx="1" val="0.5"/>
                <dgm:adj idx="2" val="0.5"/>
              </dgm:adjLst>
            </dgm:shape>
            <dgm:constrLst>
              <dgm:constr type="lMarg" val="20"/>
              <dgm:constr type="rMarg" refType="primFontSz" fact="0.3"/>
              <dgm:constr type="tMarg" refType="primFontSz" fact="0.3"/>
              <dgm:constr type="bMarg" refType="h" fact="0.45"/>
            </dgm:constrLst>
          </dgm:else>
        </dgm:choose>
        <dgm:presOf axis="self" ptType="node"/>
        <dgm:ruleLst>
          <dgm:rule type="primFontSz" val="5" fact="NaN" max="NaN"/>
        </dgm:ruleLst>
      </dgm:layoutNode>
      <dgm:choose name="Name84">
        <dgm:if name="Name85" axis="ch" ptType="node" func="cnt" op="gte" val="1">
          <dgm:layoutNode name="childText5" styleLbl="solidAlignAcc1">
            <dgm:varLst>
              <dgm:chMax val="0"/>
              <dgm:chPref val="0"/>
              <dgm:bulletEnabled val="1"/>
            </dgm:varLst>
            <dgm:alg type="tx">
              <dgm:param type="txAnchorVert" val="t"/>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pList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43F5A19-4E20-4EDB-9EC8-DF02AC748E7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a:latin typeface="Public Sans" pitchFamily="2" charset="0"/>
            </a:endParaRPr>
          </a:p>
        </p:txBody>
      </p:sp>
      <p:sp>
        <p:nvSpPr>
          <p:cNvPr id="3" name="Date Placeholder 2">
            <a:extLst>
              <a:ext uri="{FF2B5EF4-FFF2-40B4-BE49-F238E27FC236}">
                <a16:creationId xmlns:a16="http://schemas.microsoft.com/office/drawing/2014/main" id="{6F2B4FC2-E151-470D-9291-01D2A5A6D34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0BF4B7B-ADA4-42BE-A113-1D67CA67812F}" type="datetimeFigureOut">
              <a:rPr lang="en-AU" smtClean="0">
                <a:latin typeface="Public Sans" pitchFamily="2" charset="0"/>
              </a:rPr>
              <a:t>25/11/2025</a:t>
            </a:fld>
            <a:endParaRPr lang="en-AU">
              <a:latin typeface="Public Sans" pitchFamily="2" charset="0"/>
            </a:endParaRPr>
          </a:p>
        </p:txBody>
      </p:sp>
      <p:sp>
        <p:nvSpPr>
          <p:cNvPr id="4" name="Footer Placeholder 3">
            <a:extLst>
              <a:ext uri="{FF2B5EF4-FFF2-40B4-BE49-F238E27FC236}">
                <a16:creationId xmlns:a16="http://schemas.microsoft.com/office/drawing/2014/main" id="{2F07DE46-ED0B-49F3-8199-C129451A46B7}"/>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a:latin typeface="Public Sans" pitchFamily="2" charset="0"/>
            </a:endParaRPr>
          </a:p>
        </p:txBody>
      </p:sp>
      <p:sp>
        <p:nvSpPr>
          <p:cNvPr id="5" name="Slide Number Placeholder 4">
            <a:extLst>
              <a:ext uri="{FF2B5EF4-FFF2-40B4-BE49-F238E27FC236}">
                <a16:creationId xmlns:a16="http://schemas.microsoft.com/office/drawing/2014/main" id="{56DA6684-5527-4DB9-88B5-C4F66FB5F78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AAF8501-5769-46EC-B8B9-363B75FA9999}" type="slidenum">
              <a:rPr lang="en-AU" smtClean="0">
                <a:latin typeface="Public Sans" pitchFamily="2" charset="0"/>
              </a:rPr>
              <a:t>‹#›</a:t>
            </a:fld>
            <a:endParaRPr lang="en-AU">
              <a:latin typeface="Public Sans" pitchFamily="2" charset="0"/>
            </a:endParaRPr>
          </a:p>
        </p:txBody>
      </p:sp>
    </p:spTree>
    <p:extLst>
      <p:ext uri="{BB962C8B-B14F-4D97-AF65-F5344CB8AC3E}">
        <p14:creationId xmlns:p14="http://schemas.microsoft.com/office/powerpoint/2010/main" val="414479380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Public Sans" pitchFamily="2" charset="0"/>
              </a:defRPr>
            </a:lvl1pPr>
          </a:lstStyle>
          <a:p>
            <a:endParaRPr lang="en-AU"/>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Public Sans" pitchFamily="2" charset="0"/>
              </a:defRPr>
            </a:lvl1pPr>
          </a:lstStyle>
          <a:p>
            <a:fld id="{EC6F825C-382E-4C1A-82AB-BCE4AFD21ABE}" type="datetimeFigureOut">
              <a:rPr lang="en-AU" smtClean="0"/>
              <a:pPr/>
              <a:t>25/11/2025</a:t>
            </a:fld>
            <a:endParaRPr lang="en-AU"/>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Public Sans" pitchFamily="2" charset="0"/>
              </a:defRPr>
            </a:lvl1pPr>
          </a:lstStyle>
          <a:p>
            <a:endParaRPr lang="en-AU"/>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Public Sans" pitchFamily="2" charset="0"/>
              </a:defRPr>
            </a:lvl1pPr>
          </a:lstStyle>
          <a:p>
            <a:fld id="{B07158C4-A119-4B78-9DE8-A50001BC31DC}" type="slidenum">
              <a:rPr lang="en-AU" smtClean="0"/>
              <a:pPr/>
              <a:t>‹#›</a:t>
            </a:fld>
            <a:endParaRPr lang="en-AU"/>
          </a:p>
        </p:txBody>
      </p:sp>
    </p:spTree>
    <p:extLst>
      <p:ext uri="{BB962C8B-B14F-4D97-AF65-F5344CB8AC3E}">
        <p14:creationId xmlns:p14="http://schemas.microsoft.com/office/powerpoint/2010/main" val="3301092027"/>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Public Sans" pitchFamily="2" charset="0"/>
        <a:ea typeface="+mn-ea"/>
        <a:cs typeface="+mn-cs"/>
      </a:defRPr>
    </a:lvl1pPr>
    <a:lvl2pPr marL="609585" algn="l" defTabSz="1219170" rtl="0" eaLnBrk="1" latinLnBrk="0" hangingPunct="1">
      <a:defRPr sz="1600" kern="1200">
        <a:solidFill>
          <a:schemeClr val="tx1"/>
        </a:solidFill>
        <a:latin typeface="Public Sans" pitchFamily="2" charset="0"/>
        <a:ea typeface="+mn-ea"/>
        <a:cs typeface="+mn-cs"/>
      </a:defRPr>
    </a:lvl2pPr>
    <a:lvl3pPr marL="1219170" algn="l" defTabSz="1219170" rtl="0" eaLnBrk="1" latinLnBrk="0" hangingPunct="1">
      <a:defRPr sz="1600" kern="1200">
        <a:solidFill>
          <a:schemeClr val="tx1"/>
        </a:solidFill>
        <a:latin typeface="Public Sans" pitchFamily="2" charset="0"/>
        <a:ea typeface="+mn-ea"/>
        <a:cs typeface="+mn-cs"/>
      </a:defRPr>
    </a:lvl3pPr>
    <a:lvl4pPr marL="1828754" algn="l" defTabSz="1219170" rtl="0" eaLnBrk="1" latinLnBrk="0" hangingPunct="1">
      <a:defRPr sz="1600" kern="1200">
        <a:solidFill>
          <a:schemeClr val="tx1"/>
        </a:solidFill>
        <a:latin typeface="Public Sans" pitchFamily="2" charset="0"/>
        <a:ea typeface="+mn-ea"/>
        <a:cs typeface="+mn-cs"/>
      </a:defRPr>
    </a:lvl4pPr>
    <a:lvl5pPr marL="2438339" algn="l" defTabSz="1219170" rtl="0" eaLnBrk="1" latinLnBrk="0" hangingPunct="1">
      <a:defRPr sz="1600" kern="1200">
        <a:solidFill>
          <a:schemeClr val="tx1"/>
        </a:solidFill>
        <a:latin typeface="Public Sans" pitchFamily="2" charset="0"/>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a:t>Welcome to this recorded session focused on transition to preschool.</a:t>
            </a:r>
          </a:p>
        </p:txBody>
      </p:sp>
      <p:sp>
        <p:nvSpPr>
          <p:cNvPr id="4" name="Slide Number Placeholder 3"/>
          <p:cNvSpPr>
            <a:spLocks noGrp="1"/>
          </p:cNvSpPr>
          <p:nvPr>
            <p:ph type="sldNum" sz="quarter" idx="5"/>
          </p:nvPr>
        </p:nvSpPr>
        <p:spPr/>
        <p:txBody>
          <a:bodyPr/>
          <a:lstStyle/>
          <a:p>
            <a:fld id="{B07158C4-A119-4B78-9DE8-A50001BC31DC}" type="slidenum">
              <a:rPr lang="en-AU" smtClean="0"/>
              <a:pPr/>
              <a:t>1</a:t>
            </a:fld>
            <a:endParaRPr lang="en-AU"/>
          </a:p>
        </p:txBody>
      </p:sp>
    </p:spTree>
    <p:extLst>
      <p:ext uri="{BB962C8B-B14F-4D97-AF65-F5344CB8AC3E}">
        <p14:creationId xmlns:p14="http://schemas.microsoft.com/office/powerpoint/2010/main" val="3907665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u="sng"/>
              <a:t>Facilitator script:</a:t>
            </a:r>
          </a:p>
          <a:p>
            <a:pPr>
              <a:defRPr/>
            </a:pPr>
            <a:r>
              <a:rPr lang="en-AU">
                <a:latin typeface="Public Sans"/>
              </a:rPr>
              <a:t>Another consideration for  high quality transition apart from the evidence base is having a planned approach. This slide provides a timeline or sequence for how you might plan for and implement a high quality transition to preschool.</a:t>
            </a:r>
          </a:p>
          <a:p>
            <a:pPr>
              <a:defRPr/>
            </a:pPr>
            <a:endParaRPr lang="en-AU">
              <a:latin typeface="Public Sans"/>
            </a:endParaRPr>
          </a:p>
          <a:p>
            <a:pPr>
              <a:defRPr/>
            </a:pPr>
            <a:r>
              <a:rPr lang="en-AU">
                <a:latin typeface="Public Sans"/>
              </a:rPr>
              <a:t>This could include:</a:t>
            </a:r>
          </a:p>
          <a:p>
            <a:pPr marL="285750" indent="-285750">
              <a:buFont typeface="Arial"/>
              <a:buChar char="•"/>
              <a:defRPr/>
            </a:pPr>
            <a:r>
              <a:rPr lang="en-AU">
                <a:solidFill>
                  <a:schemeClr val="accent6"/>
                </a:solidFill>
                <a:latin typeface="Public Sans"/>
              </a:rPr>
              <a:t>Reviewing sources of data including EOIs, enrolment forms, questionnaires and other information provided by families and/or other ECEC services, allied health</a:t>
            </a:r>
            <a:endParaRPr lang="en-AU">
              <a:latin typeface="Public Sans"/>
            </a:endParaRPr>
          </a:p>
          <a:p>
            <a:pPr marL="285750" indent="-285750">
              <a:buFont typeface="Arial"/>
              <a:buChar char="•"/>
              <a:defRPr/>
            </a:pPr>
            <a:r>
              <a:rPr lang="en-US">
                <a:solidFill>
                  <a:schemeClr val="accent6"/>
                </a:solidFill>
                <a:latin typeface="Public Sans"/>
              </a:rPr>
              <a:t>Planning and implementing sessions for families and children to attend onsite orientation programs</a:t>
            </a:r>
            <a:endParaRPr lang="en-AU">
              <a:solidFill>
                <a:srgbClr val="70AD47"/>
              </a:solidFill>
              <a:latin typeface="Public Sans"/>
            </a:endParaRPr>
          </a:p>
          <a:p>
            <a:pPr marL="285750" indent="-285750">
              <a:buFont typeface="Arial"/>
              <a:buChar char="•"/>
              <a:defRPr/>
            </a:pPr>
            <a:r>
              <a:rPr lang="en-US">
                <a:solidFill>
                  <a:schemeClr val="accent6"/>
                </a:solidFill>
                <a:latin typeface="Public Sans"/>
              </a:rPr>
              <a:t>Programming and planning including setting up the learning environment to meet the needs of the children </a:t>
            </a:r>
            <a:endParaRPr lang="en-US">
              <a:solidFill>
                <a:srgbClr val="70AD47"/>
              </a:solidFill>
              <a:latin typeface="Public Sans"/>
            </a:endParaRPr>
          </a:p>
          <a:p>
            <a:pPr marL="285750" indent="-285750">
              <a:buFont typeface="Arial"/>
              <a:buChar char="•"/>
              <a:defRPr/>
            </a:pPr>
            <a:r>
              <a:rPr lang="en-US">
                <a:solidFill>
                  <a:schemeClr val="accent6"/>
                </a:solidFill>
                <a:latin typeface="Public Sans"/>
              </a:rPr>
              <a:t>Reflecting on the effectiveness of the transition to preschool program and adjust as needed as part of continuous improvement</a:t>
            </a:r>
            <a:endParaRPr lang="en-US">
              <a:solidFill>
                <a:srgbClr val="70AD47"/>
              </a:solidFill>
              <a:latin typeface="Public Sans"/>
            </a:endParaRPr>
          </a:p>
          <a:p>
            <a:pPr>
              <a:defRPr/>
            </a:pPr>
            <a:endParaRPr lang="en-US">
              <a:solidFill>
                <a:srgbClr val="70AD47"/>
              </a:solidFill>
              <a:latin typeface="Public Sans"/>
            </a:endParaRPr>
          </a:p>
          <a:p>
            <a:pPr marL="0" marR="0" lvl="0" indent="0" algn="l" defTabSz="1219170">
              <a:lnSpc>
                <a:spcPct val="100000"/>
              </a:lnSpc>
              <a:spcBef>
                <a:spcPts val="0"/>
              </a:spcBef>
              <a:spcAft>
                <a:spcPts val="0"/>
              </a:spcAft>
              <a:buClrTx/>
              <a:buSzTx/>
              <a:buFontTx/>
              <a:buNone/>
              <a:tabLst/>
              <a:defRPr/>
            </a:pPr>
            <a:r>
              <a:rPr lang="en-AU">
                <a:latin typeface="Public Sans"/>
              </a:rPr>
              <a:t>With various preschools opening at different times, there is no sets dates indicated on this timeline. It is important to plot out the who and when for each milestone within transition to preschool. This may be achieved through using a school system (such as Sentral/ school bytes) to mark out upcoming tasks and events related to transition. Where possible involve a planning team/committee to support coordinating transition to preschool. </a:t>
            </a:r>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11</a:t>
            </a:fld>
            <a:endParaRPr lang="en-AU"/>
          </a:p>
        </p:txBody>
      </p:sp>
    </p:spTree>
    <p:extLst>
      <p:ext uri="{BB962C8B-B14F-4D97-AF65-F5344CB8AC3E}">
        <p14:creationId xmlns:p14="http://schemas.microsoft.com/office/powerpoint/2010/main" val="3054826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AU" u="sng"/>
          </a:p>
          <a:p>
            <a:r>
              <a:rPr lang="en-AU" u="sng" err="1"/>
              <a:t>Faciltator</a:t>
            </a:r>
            <a:r>
              <a:rPr lang="en-AU" u="sng"/>
              <a:t> script:</a:t>
            </a:r>
          </a:p>
          <a:p>
            <a:pPr marL="285750" indent="-285750">
              <a:buFont typeface="Arial" panose="020B0604020202020204" pitchFamily="34" charset="0"/>
              <a:buChar char="•"/>
            </a:pPr>
            <a:r>
              <a:rPr lang="en-AU"/>
              <a:t>Similar to transition to kindergarten, transition to preschool is a shared responsibility within the school.</a:t>
            </a:r>
          </a:p>
          <a:p>
            <a:pPr marL="285750" indent="-285750">
              <a:buFont typeface="Arial" panose="020B0604020202020204" pitchFamily="34" charset="0"/>
              <a:buChar char="•"/>
            </a:pPr>
            <a:r>
              <a:rPr lang="en-AU"/>
              <a:t>Enrolment and orientation procedures must be planned, delivered and reflected on. </a:t>
            </a:r>
          </a:p>
          <a:p>
            <a:pPr marL="285750" indent="-285750">
              <a:buFont typeface="Arial" panose="020B0604020202020204" pitchFamily="34" charset="0"/>
              <a:buChar char="•"/>
            </a:pPr>
            <a:r>
              <a:rPr lang="en-AU"/>
              <a:t>With this mind, take a moment now to consider who is involved or who could be involved? Beyond the preschool and admin team, can the school counsellor, AEO or other support staff be involved in the planning. </a:t>
            </a:r>
          </a:p>
          <a:p>
            <a:pPr marL="285750" indent="-285750">
              <a:buFont typeface="Arial" panose="020B0604020202020204" pitchFamily="34" charset="0"/>
              <a:buChar char="•"/>
            </a:pPr>
            <a:r>
              <a:rPr lang="en-AU"/>
              <a:t>As part of the procedures your preschool officer or advisor will support you with, the enrolment and orientation procedure outlines the processes contextualised to your school. It is an opportunity to reflect before and after as part of a continuous improvement cycle. </a:t>
            </a:r>
          </a:p>
          <a:p>
            <a:endParaRPr lang="en-AU" u="sng"/>
          </a:p>
          <a:p>
            <a:endParaRPr lang="en-AU" u="sng"/>
          </a:p>
          <a:p>
            <a:r>
              <a:rPr lang="en-AU" u="none"/>
              <a:t>Consider the following questions when planning:</a:t>
            </a:r>
          </a:p>
          <a:p>
            <a:pPr marL="285750" indent="-285750">
              <a:buFont typeface="Arial" panose="020B0604020202020204" pitchFamily="34" charset="0"/>
              <a:buChar char="•"/>
            </a:pPr>
            <a:r>
              <a:rPr lang="en-AU" sz="1600"/>
              <a:t>What opportunities are there for children to visit their new preschool and meet with educators?</a:t>
            </a:r>
          </a:p>
          <a:p>
            <a:pPr marL="285750" indent="-285750">
              <a:buFont typeface="Arial" panose="020B0604020202020204" pitchFamily="34" charset="0"/>
              <a:buChar char="•"/>
            </a:pPr>
            <a:r>
              <a:rPr lang="en-AU" sz="1600"/>
              <a:t>How are children and their families prepared for the transition that is about to occur? </a:t>
            </a:r>
          </a:p>
          <a:p>
            <a:pPr marL="285750" indent="-285750">
              <a:buFont typeface="Arial" panose="020B0604020202020204" pitchFamily="34" charset="0"/>
              <a:buChar char="•"/>
            </a:pPr>
            <a:r>
              <a:rPr lang="en-AU" sz="1600">
                <a:latin typeface="Public Sans"/>
              </a:rPr>
              <a:t>What information are children given about where they are going and what will they do there? (Think of visual communication – photos of the staff and the preschool). </a:t>
            </a:r>
          </a:p>
          <a:p>
            <a:pPr marL="285750" indent="-285750">
              <a:buFont typeface="Arial" panose="020B0604020202020204" pitchFamily="34" charset="0"/>
              <a:buChar char="•"/>
            </a:pPr>
            <a:r>
              <a:rPr lang="en-AU" sz="1600"/>
              <a:t>What information do you ask families for (at enrolment) and how is this information used to support the transition from home to your preschool? (What do you know about the child’s home routine, cultural traditions/values, likes/dislikes). </a:t>
            </a:r>
          </a:p>
          <a:p>
            <a:pPr marL="285750" indent="-285750">
              <a:buFont typeface="Arial" panose="020B0604020202020204" pitchFamily="34" charset="0"/>
              <a:buChar char="•"/>
            </a:pPr>
            <a:r>
              <a:rPr lang="en-AU" sz="1600"/>
              <a:t>How do you create a sense of belonging in your preschool for each child and their family? </a:t>
            </a:r>
          </a:p>
          <a:p>
            <a:pPr marL="285750" indent="-285750">
              <a:buFont typeface="Arial" panose="020B0604020202020204" pitchFamily="34" charset="0"/>
              <a:buChar char="•"/>
            </a:pPr>
            <a:r>
              <a:rPr lang="en-AU" sz="1600"/>
              <a:t>How do you ensure that each child feels safe and secure in their new environment? </a:t>
            </a:r>
          </a:p>
          <a:p>
            <a:pPr marL="285750" indent="-285750">
              <a:buFont typeface="Arial" panose="020B0604020202020204" pitchFamily="34" charset="0"/>
              <a:buChar char="•"/>
            </a:pPr>
            <a:r>
              <a:rPr lang="en-AU" sz="1600"/>
              <a:t>What intentional teaching strategies are adopted by all educators working with children who are transitioning to your preschool? </a:t>
            </a:r>
          </a:p>
          <a:p>
            <a:endParaRPr lang="en-AU"/>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12</a:t>
            </a:fld>
            <a:endParaRPr lang="en-AU"/>
          </a:p>
        </p:txBody>
      </p:sp>
    </p:spTree>
    <p:extLst>
      <p:ext uri="{BB962C8B-B14F-4D97-AF65-F5344CB8AC3E}">
        <p14:creationId xmlns:p14="http://schemas.microsoft.com/office/powerpoint/2010/main" val="20310356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EE4EBE-6C62-6204-E124-930967EBA92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3FBDE23-0262-4026-6806-5223FF5BD28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B0D40FF-650B-5379-786A-DDDEDDC2C7A1}"/>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778FD2EA-5112-5BB0-4938-556B6F7E6EA3}"/>
              </a:ext>
            </a:extLst>
          </p:cNvPr>
          <p:cNvSpPr>
            <a:spLocks noGrp="1"/>
          </p:cNvSpPr>
          <p:nvPr>
            <p:ph type="sldNum" sz="quarter" idx="5"/>
          </p:nvPr>
        </p:nvSpPr>
        <p:spPr/>
        <p:txBody>
          <a:bodyPr/>
          <a:lstStyle/>
          <a:p>
            <a:fld id="{B07158C4-A119-4B78-9DE8-A50001BC31DC}" type="slidenum">
              <a:rPr lang="en-AU" smtClean="0"/>
              <a:pPr/>
              <a:t>13</a:t>
            </a:fld>
            <a:endParaRPr lang="en-AU"/>
          </a:p>
        </p:txBody>
      </p:sp>
    </p:spTree>
    <p:extLst>
      <p:ext uri="{BB962C8B-B14F-4D97-AF65-F5344CB8AC3E}">
        <p14:creationId xmlns:p14="http://schemas.microsoft.com/office/powerpoint/2010/main" val="23196809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6BD84-32F7-08FB-37A1-D80341B5AB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4591B21-6E23-4FD3-311A-0007BFFE5A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BBB759B-31BE-6A4A-F8FF-0AD609671177}"/>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u="sng"/>
              <a:t>Facilitator script: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a:t>We are now going to hear from a school story presented by Snezana the preschool Assistant Principal and ECT from Riverstone Public School </a:t>
            </a:r>
            <a:r>
              <a:rPr lang="en-AU" err="1"/>
              <a:t>Gulyangarri</a:t>
            </a:r>
            <a:r>
              <a:rPr lang="en-AU"/>
              <a:t> Preschool. Click each speaker icon to hear Snezana speak about different aspects of transition to preschool.</a:t>
            </a:r>
          </a:p>
          <a:p>
            <a:endParaRPr lang="en-AU"/>
          </a:p>
          <a:p>
            <a:endParaRPr lang="en-AU"/>
          </a:p>
        </p:txBody>
      </p:sp>
      <p:sp>
        <p:nvSpPr>
          <p:cNvPr id="4" name="Slide Number Placeholder 3">
            <a:extLst>
              <a:ext uri="{FF2B5EF4-FFF2-40B4-BE49-F238E27FC236}">
                <a16:creationId xmlns:a16="http://schemas.microsoft.com/office/drawing/2014/main" id="{4E83A6F2-4D98-23DF-785F-73BEEC1C4C1D}"/>
              </a:ext>
            </a:extLst>
          </p:cNvPr>
          <p:cNvSpPr>
            <a:spLocks noGrp="1"/>
          </p:cNvSpPr>
          <p:nvPr>
            <p:ph type="sldNum" sz="quarter" idx="5"/>
          </p:nvPr>
        </p:nvSpPr>
        <p:spPr/>
        <p:txBody>
          <a:bodyPr/>
          <a:lstStyle/>
          <a:p>
            <a:fld id="{B07158C4-A119-4B78-9DE8-A50001BC31DC}" type="slidenum">
              <a:rPr lang="en-AU" smtClean="0"/>
              <a:pPr/>
              <a:t>14</a:t>
            </a:fld>
            <a:endParaRPr lang="en-AU"/>
          </a:p>
        </p:txBody>
      </p:sp>
    </p:spTree>
    <p:extLst>
      <p:ext uri="{BB962C8B-B14F-4D97-AF65-F5344CB8AC3E}">
        <p14:creationId xmlns:p14="http://schemas.microsoft.com/office/powerpoint/2010/main" val="295693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0BA438-CC1B-6E1F-3F20-BA28674242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3E5EBB-447D-75AC-670E-357156CB10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BCB6C6-F138-45EA-8D97-84E4BD8D1FF2}"/>
              </a:ext>
            </a:extLst>
          </p:cNvPr>
          <p:cNvSpPr>
            <a:spLocks noGrp="1"/>
          </p:cNvSpPr>
          <p:nvPr>
            <p:ph type="body" idx="1"/>
          </p:nvPr>
        </p:nvSpPr>
        <p:spPr/>
        <p:txBody>
          <a:bodyPr/>
          <a:lstStyle/>
          <a:p>
            <a:r>
              <a:rPr lang="en-AU" u="sng"/>
              <a:t>Facilitator script::</a:t>
            </a:r>
          </a:p>
          <a:p>
            <a:r>
              <a:rPr lang="en-AU"/>
              <a:t>A social narrative can support the child to become familiar with the preschool. This social narrative can be edited with your own photos and text. You may like to provide printed copies to families, other ECE services, allied health or make it available on your school webpage/ social media. This resource is also available as a translated copy in multiple languages. </a:t>
            </a:r>
          </a:p>
        </p:txBody>
      </p:sp>
      <p:sp>
        <p:nvSpPr>
          <p:cNvPr id="4" name="Slide Number Placeholder 3">
            <a:extLst>
              <a:ext uri="{FF2B5EF4-FFF2-40B4-BE49-F238E27FC236}">
                <a16:creationId xmlns:a16="http://schemas.microsoft.com/office/drawing/2014/main" id="{95503CD5-9F0D-0C03-2107-8E42E6F9D5CF}"/>
              </a:ext>
            </a:extLst>
          </p:cNvPr>
          <p:cNvSpPr>
            <a:spLocks noGrp="1"/>
          </p:cNvSpPr>
          <p:nvPr>
            <p:ph type="sldNum" sz="quarter" idx="5"/>
          </p:nvPr>
        </p:nvSpPr>
        <p:spPr/>
        <p:txBody>
          <a:bodyPr/>
          <a:lstStyle/>
          <a:p>
            <a:fld id="{B07158C4-A119-4B78-9DE8-A50001BC31DC}" type="slidenum">
              <a:rPr lang="en-AU" smtClean="0"/>
              <a:pPr/>
              <a:t>15</a:t>
            </a:fld>
            <a:endParaRPr lang="en-AU"/>
          </a:p>
        </p:txBody>
      </p:sp>
    </p:spTree>
    <p:extLst>
      <p:ext uri="{BB962C8B-B14F-4D97-AF65-F5344CB8AC3E}">
        <p14:creationId xmlns:p14="http://schemas.microsoft.com/office/powerpoint/2010/main" val="9698355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D28D45-C0EE-2B5B-747B-F28FBE71E8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F2451F-AC55-FF1A-B351-C3C224E39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C9BE24B-7BBD-DEC1-13DD-2F1064D8FCBE}"/>
              </a:ext>
            </a:extLst>
          </p:cNvPr>
          <p:cNvSpPr>
            <a:spLocks noGrp="1"/>
          </p:cNvSpPr>
          <p:nvPr>
            <p:ph type="body" idx="1"/>
          </p:nvPr>
        </p:nvSpPr>
        <p:spPr/>
        <p:txBody>
          <a:bodyPr/>
          <a:lstStyle/>
          <a:p>
            <a:r>
              <a:rPr lang="en-AU" u="sng"/>
              <a:t>Facilitator script:</a:t>
            </a:r>
          </a:p>
          <a:p>
            <a:endParaRPr lang="en-AU" u="sng"/>
          </a:p>
          <a:p>
            <a:r>
              <a:rPr lang="en-AU" u="none"/>
              <a:t>These resources can be used to share information with families about your preschool and school. The slide deck can be edited to include contextualised photos and information.</a:t>
            </a:r>
          </a:p>
        </p:txBody>
      </p:sp>
      <p:sp>
        <p:nvSpPr>
          <p:cNvPr id="4" name="Slide Number Placeholder 3">
            <a:extLst>
              <a:ext uri="{FF2B5EF4-FFF2-40B4-BE49-F238E27FC236}">
                <a16:creationId xmlns:a16="http://schemas.microsoft.com/office/drawing/2014/main" id="{2042144D-93BE-3114-870A-7D9E5FDDA055}"/>
              </a:ext>
            </a:extLst>
          </p:cNvPr>
          <p:cNvSpPr>
            <a:spLocks noGrp="1"/>
          </p:cNvSpPr>
          <p:nvPr>
            <p:ph type="sldNum" sz="quarter" idx="5"/>
          </p:nvPr>
        </p:nvSpPr>
        <p:spPr/>
        <p:txBody>
          <a:bodyPr/>
          <a:lstStyle/>
          <a:p>
            <a:fld id="{B07158C4-A119-4B78-9DE8-A50001BC31DC}" type="slidenum">
              <a:rPr lang="en-AU" smtClean="0"/>
              <a:pPr/>
              <a:t>16</a:t>
            </a:fld>
            <a:endParaRPr lang="en-AU"/>
          </a:p>
        </p:txBody>
      </p:sp>
    </p:spTree>
    <p:extLst>
      <p:ext uri="{BB962C8B-B14F-4D97-AF65-F5344CB8AC3E}">
        <p14:creationId xmlns:p14="http://schemas.microsoft.com/office/powerpoint/2010/main" val="18454178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8E6FF9-C922-88A4-FE2C-A4AB43EB36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81684-37AE-867B-C0E4-A71FC8A6CA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B8D968-6151-89DE-08B9-D3E52F269099}"/>
              </a:ext>
            </a:extLst>
          </p:cNvPr>
          <p:cNvSpPr>
            <a:spLocks noGrp="1"/>
          </p:cNvSpPr>
          <p:nvPr>
            <p:ph type="body" idx="1"/>
          </p:nvPr>
        </p:nvSpPr>
        <p:spPr/>
        <p:txBody>
          <a:bodyPr/>
          <a:lstStyle/>
          <a:p>
            <a:r>
              <a:rPr lang="en-AU" u="sng"/>
              <a:t>Facilitator script:</a:t>
            </a:r>
          </a:p>
          <a:p>
            <a:endParaRPr lang="en-AU"/>
          </a:p>
          <a:p>
            <a:r>
              <a:rPr lang="en-AU"/>
              <a:t>These resources may support your preschool team when reflecting on and planning for transition.</a:t>
            </a:r>
          </a:p>
        </p:txBody>
      </p:sp>
      <p:sp>
        <p:nvSpPr>
          <p:cNvPr id="4" name="Slide Number Placeholder 3">
            <a:extLst>
              <a:ext uri="{FF2B5EF4-FFF2-40B4-BE49-F238E27FC236}">
                <a16:creationId xmlns:a16="http://schemas.microsoft.com/office/drawing/2014/main" id="{ED35D030-64A1-DB08-EBA4-CBCF8DC5342F}"/>
              </a:ext>
            </a:extLst>
          </p:cNvPr>
          <p:cNvSpPr>
            <a:spLocks noGrp="1"/>
          </p:cNvSpPr>
          <p:nvPr>
            <p:ph type="sldNum" sz="quarter" idx="5"/>
          </p:nvPr>
        </p:nvSpPr>
        <p:spPr/>
        <p:txBody>
          <a:bodyPr/>
          <a:lstStyle/>
          <a:p>
            <a:fld id="{B07158C4-A119-4B78-9DE8-A50001BC31DC}" type="slidenum">
              <a:rPr lang="en-AU" smtClean="0"/>
              <a:pPr/>
              <a:t>18</a:t>
            </a:fld>
            <a:endParaRPr lang="en-AU"/>
          </a:p>
        </p:txBody>
      </p:sp>
    </p:spTree>
    <p:extLst>
      <p:ext uri="{BB962C8B-B14F-4D97-AF65-F5344CB8AC3E}">
        <p14:creationId xmlns:p14="http://schemas.microsoft.com/office/powerpoint/2010/main" val="15549866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354CB6-9FF2-3BBB-0439-3B896EDFF7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D1EE404-90A5-3595-D841-2A47D9B556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C607182-3F0B-AA7F-F6F5-6D9C4AA264B0}"/>
              </a:ext>
            </a:extLst>
          </p:cNvPr>
          <p:cNvSpPr>
            <a:spLocks noGrp="1"/>
          </p:cNvSpPr>
          <p:nvPr>
            <p:ph type="body" idx="1"/>
          </p:nvPr>
        </p:nvSpPr>
        <p:spPr/>
        <p:txBody>
          <a:bodyPr/>
          <a:lstStyle/>
          <a:p>
            <a:endParaRPr lang="en-AU"/>
          </a:p>
        </p:txBody>
      </p:sp>
      <p:sp>
        <p:nvSpPr>
          <p:cNvPr id="4" name="Slide Number Placeholder 3">
            <a:extLst>
              <a:ext uri="{FF2B5EF4-FFF2-40B4-BE49-F238E27FC236}">
                <a16:creationId xmlns:a16="http://schemas.microsoft.com/office/drawing/2014/main" id="{E7A7203D-A207-A7A5-16BD-4D6AB0FCF133}"/>
              </a:ext>
            </a:extLst>
          </p:cNvPr>
          <p:cNvSpPr>
            <a:spLocks noGrp="1"/>
          </p:cNvSpPr>
          <p:nvPr>
            <p:ph type="sldNum" sz="quarter" idx="5"/>
          </p:nvPr>
        </p:nvSpPr>
        <p:spPr/>
        <p:txBody>
          <a:bodyPr/>
          <a:lstStyle/>
          <a:p>
            <a:fld id="{B07158C4-A119-4B78-9DE8-A50001BC31DC}" type="slidenum">
              <a:rPr lang="en-AU" smtClean="0"/>
              <a:pPr/>
              <a:t>19</a:t>
            </a:fld>
            <a:endParaRPr lang="en-AU"/>
          </a:p>
        </p:txBody>
      </p:sp>
    </p:spTree>
    <p:extLst>
      <p:ext uri="{BB962C8B-B14F-4D97-AF65-F5344CB8AC3E}">
        <p14:creationId xmlns:p14="http://schemas.microsoft.com/office/powerpoint/2010/main" val="121428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Facilitator notes:</a:t>
            </a:r>
          </a:p>
          <a:p>
            <a:r>
              <a:rPr lang="en-AU"/>
              <a:t>Facilitator to read agenda. After this presentation, you will be able to discuss these practices with your preschool advisor/officer. </a:t>
            </a:r>
          </a:p>
        </p:txBody>
      </p:sp>
      <p:sp>
        <p:nvSpPr>
          <p:cNvPr id="4" name="Slide Number Placeholder 3"/>
          <p:cNvSpPr>
            <a:spLocks noGrp="1"/>
          </p:cNvSpPr>
          <p:nvPr>
            <p:ph type="sldNum" sz="quarter" idx="5"/>
          </p:nvPr>
        </p:nvSpPr>
        <p:spPr/>
        <p:txBody>
          <a:bodyPr/>
          <a:lstStyle/>
          <a:p>
            <a:fld id="{B07158C4-A119-4B78-9DE8-A50001BC31DC}" type="slidenum">
              <a:rPr lang="en-AU" smtClean="0"/>
              <a:pPr/>
              <a:t>2</a:t>
            </a:fld>
            <a:endParaRPr lang="en-AU"/>
          </a:p>
        </p:txBody>
      </p:sp>
    </p:spTree>
    <p:extLst>
      <p:ext uri="{BB962C8B-B14F-4D97-AF65-F5344CB8AC3E}">
        <p14:creationId xmlns:p14="http://schemas.microsoft.com/office/powerpoint/2010/main" val="37541412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u="sng"/>
              <a:t>Facilitator script:</a:t>
            </a:r>
          </a:p>
          <a:p>
            <a:r>
              <a:rPr lang="en-AU"/>
              <a:t>Participants will: </a:t>
            </a:r>
          </a:p>
          <a:p>
            <a:endParaRPr lang="en-AU"/>
          </a:p>
          <a:p>
            <a:pPr marL="342900" indent="-342900">
              <a:buFont typeface="Arial" panose="020B0604020202020204" pitchFamily="34" charset="0"/>
              <a:buChar char="•"/>
            </a:pPr>
            <a:r>
              <a:rPr lang="en-AU"/>
              <a:t>Understand that continuity of learning and transitions are aligned to the National Quality Standard</a:t>
            </a:r>
          </a:p>
          <a:p>
            <a:pPr marL="342900" indent="-342900">
              <a:buFont typeface="Arial" panose="020B0604020202020204" pitchFamily="34" charset="0"/>
              <a:buChar char="•"/>
            </a:pPr>
            <a:r>
              <a:rPr lang="en-AU"/>
              <a:t>Develop an understanding of evidence-based practices and how to implement effective transition to preschool strategies</a:t>
            </a:r>
          </a:p>
          <a:p>
            <a:pPr marL="342900" indent="-342900">
              <a:buFont typeface="Arial" panose="020B0604020202020204" pitchFamily="34" charset="0"/>
              <a:buChar char="•"/>
            </a:pPr>
            <a:r>
              <a:rPr lang="en-AU"/>
              <a:t>Explore practical approaches and resources relating to transition to preschool</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4</a:t>
            </a:fld>
            <a:endParaRPr lang="en-AU"/>
          </a:p>
        </p:txBody>
      </p:sp>
    </p:spTree>
    <p:extLst>
      <p:ext uri="{BB962C8B-B14F-4D97-AF65-F5344CB8AC3E}">
        <p14:creationId xmlns:p14="http://schemas.microsoft.com/office/powerpoint/2010/main" val="24530238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5</a:t>
            </a:fld>
            <a:endParaRPr lang="en-AU"/>
          </a:p>
        </p:txBody>
      </p:sp>
    </p:spTree>
    <p:extLst>
      <p:ext uri="{BB962C8B-B14F-4D97-AF65-F5344CB8AC3E}">
        <p14:creationId xmlns:p14="http://schemas.microsoft.com/office/powerpoint/2010/main" val="19506379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sz="1600" u="sng">
                <a:latin typeface="Public Sans" pitchFamily="2" charset="0"/>
              </a:rPr>
              <a:t>Facilitator script:</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pitchFamily="2" charset="0"/>
              </a:rPr>
              <a:t>The National Quality Standard (NQS) sets a high national benchmark for early childhood education and care and outside school hours care services in Australia.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pitchFamily="2" charset="0"/>
              </a:rPr>
              <a:t>Quality Area 6, Collaborative partnerships with families and communities includes the element 6.2.1 which specifically calls out transitions. </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pitchFamily="2" charset="0"/>
              </a:rPr>
              <a:t>Transitions refers to transitioning into a preschool/service and transitioning from a preschool/service.</a:t>
            </a:r>
          </a:p>
          <a:p>
            <a:pPr marL="285750" marR="0" lvl="0" indent="-285750"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AU" sz="1600">
                <a:latin typeface="Public Sans" pitchFamily="2" charset="0"/>
              </a:rPr>
              <a:t> During this session, we will be exploring transition into preschool and how the evidence-based research can support best practice and also be used as evidence for quality area six for your quality improvement plan.</a:t>
            </a: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6</a:t>
            </a:fld>
            <a:endParaRPr lang="en-AU"/>
          </a:p>
        </p:txBody>
      </p:sp>
    </p:spTree>
    <p:extLst>
      <p:ext uri="{BB962C8B-B14F-4D97-AF65-F5344CB8AC3E}">
        <p14:creationId xmlns:p14="http://schemas.microsoft.com/office/powerpoint/2010/main" val="31567799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fontAlgn="base"/>
            <a:r>
              <a:rPr lang="en-AU" sz="1600" b="0" i="0" u="sng" kern="1200">
                <a:solidFill>
                  <a:schemeClr val="tx1"/>
                </a:solidFill>
                <a:effectLst/>
                <a:latin typeface="Public Sans" pitchFamily="2" charset="0"/>
                <a:ea typeface="+mn-ea"/>
                <a:cs typeface="+mn-cs"/>
              </a:rPr>
              <a:t>Facilitator script:</a:t>
            </a:r>
          </a:p>
          <a:p>
            <a:pPr rtl="0" fontAlgn="base"/>
            <a:r>
              <a:rPr lang="en-AU" sz="1600" b="0" i="0" kern="1200">
                <a:solidFill>
                  <a:schemeClr val="tx1"/>
                </a:solidFill>
                <a:effectLst/>
                <a:latin typeface="Public Sans" pitchFamily="2" charset="0"/>
                <a:ea typeface="+mn-ea"/>
                <a:cs typeface="+mn-cs"/>
              </a:rPr>
              <a:t>​Transition and continuity are highlighted in the Early Years Learning Framework:</a:t>
            </a:r>
          </a:p>
          <a:p>
            <a:pPr marL="285750" indent="-285750" rtl="0" fontAlgn="base">
              <a:buFont typeface="Arial" panose="020B0604020202020204" pitchFamily="34" charset="0"/>
              <a:buChar char="•"/>
            </a:pPr>
            <a:r>
              <a:rPr lang="en-AU" sz="1600" b="0" i="0" u="none" strike="noStrike" kern="1200">
                <a:solidFill>
                  <a:schemeClr val="tx1"/>
                </a:solidFill>
                <a:effectLst/>
                <a:latin typeface="Public Sans" pitchFamily="2" charset="0"/>
                <a:ea typeface="+mn-ea"/>
                <a:cs typeface="+mn-cs"/>
              </a:rPr>
              <a:t>In practices we can see Continuity of learning and transitions where </a:t>
            </a:r>
            <a:r>
              <a:rPr lang="en-AU" sz="1600" b="0" i="1" u="none" strike="noStrike" kern="1200">
                <a:solidFill>
                  <a:schemeClr val="tx1"/>
                </a:solidFill>
                <a:effectLst/>
                <a:latin typeface="Public Sans" pitchFamily="2" charset="0"/>
                <a:ea typeface="+mn-ea"/>
                <a:cs typeface="+mn-cs"/>
              </a:rPr>
              <a:t>Educators commit to sharing information about each child's knowledge and skills so learning can build on foundations of earlier learning. </a:t>
            </a:r>
            <a:r>
              <a:rPr lang="en-AU" sz="1600" b="0" i="0" kern="1200">
                <a:solidFill>
                  <a:schemeClr val="tx1"/>
                </a:solidFill>
                <a:effectLst/>
                <a:latin typeface="Public Sans" pitchFamily="2" charset="0"/>
                <a:ea typeface="+mn-ea"/>
                <a:cs typeface="+mn-cs"/>
              </a:rPr>
              <a:t>​</a:t>
            </a:r>
            <a:r>
              <a:rPr lang="en-AU" sz="1600" b="0" i="1" u="none" strike="noStrike" kern="1200">
                <a:solidFill>
                  <a:schemeClr val="tx1"/>
                </a:solidFill>
                <a:effectLst/>
                <a:latin typeface="Public Sans" pitchFamily="2" charset="0"/>
                <a:ea typeface="+mn-ea"/>
                <a:cs typeface="+mn-cs"/>
              </a:rPr>
              <a:t>Continuity of learning and transitions is one of they key practices in the framework.</a:t>
            </a:r>
            <a:r>
              <a:rPr lang="en-AU" sz="1600" b="0" i="0" kern="1200">
                <a:solidFill>
                  <a:schemeClr val="tx1"/>
                </a:solidFill>
                <a:effectLst/>
                <a:latin typeface="Public Sans" pitchFamily="2" charset="0"/>
                <a:ea typeface="+mn-ea"/>
                <a:cs typeface="+mn-cs"/>
              </a:rPr>
              <a:t>​</a:t>
            </a:r>
          </a:p>
          <a:p>
            <a:pPr rtl="0" fontAlgn="base"/>
            <a:r>
              <a:rPr lang="en-AU" sz="1600" b="0" i="0" kern="1200">
                <a:solidFill>
                  <a:schemeClr val="tx1"/>
                </a:solidFill>
                <a:effectLst/>
                <a:latin typeface="Public Sans" pitchFamily="2" charset="0"/>
                <a:ea typeface="+mn-ea"/>
                <a:cs typeface="+mn-cs"/>
              </a:rPr>
              <a:t>​</a:t>
            </a:r>
          </a:p>
          <a:p>
            <a:pPr marL="285750" indent="-285750" rtl="0" fontAlgn="base">
              <a:buFont typeface="Arial" panose="020B0604020202020204" pitchFamily="34" charset="0"/>
              <a:buChar char="•"/>
            </a:pPr>
            <a:r>
              <a:rPr lang="en-AU" sz="1600" b="0" i="0" u="none" strike="noStrike" kern="1200">
                <a:solidFill>
                  <a:schemeClr val="tx1"/>
                </a:solidFill>
                <a:effectLst/>
                <a:latin typeface="Public Sans" pitchFamily="2" charset="0"/>
                <a:ea typeface="+mn-ea"/>
                <a:cs typeface="+mn-cs"/>
              </a:rPr>
              <a:t>And In Principles:</a:t>
            </a:r>
            <a:r>
              <a:rPr lang="en-US" sz="1600" b="0" i="0" kern="1200">
                <a:solidFill>
                  <a:schemeClr val="tx1"/>
                </a:solidFill>
                <a:effectLst/>
                <a:latin typeface="Public Sans" pitchFamily="2" charset="0"/>
                <a:ea typeface="+mn-ea"/>
                <a:cs typeface="+mn-cs"/>
              </a:rPr>
              <a:t>​</a:t>
            </a:r>
          </a:p>
          <a:p>
            <a:pPr rtl="0" fontAlgn="base"/>
            <a:r>
              <a:rPr lang="en-AU" sz="1600" b="0" i="0" u="none" strike="noStrike" kern="1200">
                <a:solidFill>
                  <a:schemeClr val="tx1"/>
                </a:solidFill>
                <a:effectLst/>
                <a:latin typeface="Public Sans" pitchFamily="2" charset="0"/>
                <a:ea typeface="+mn-ea"/>
                <a:cs typeface="+mn-cs"/>
              </a:rPr>
              <a:t>Partnerships-</a:t>
            </a:r>
            <a:r>
              <a:rPr lang="en-US" sz="1600" b="0" i="0" kern="1200">
                <a:solidFill>
                  <a:schemeClr val="tx1"/>
                </a:solidFill>
                <a:effectLst/>
                <a:latin typeface="Public Sans" pitchFamily="2" charset="0"/>
                <a:ea typeface="+mn-ea"/>
                <a:cs typeface="+mn-cs"/>
              </a:rPr>
              <a:t>​</a:t>
            </a:r>
          </a:p>
          <a:p>
            <a:pPr fontAlgn="base"/>
            <a:r>
              <a:rPr lang="en-AU" sz="1600" b="0" i="1" u="none" strike="noStrike" kern="1200">
                <a:solidFill>
                  <a:schemeClr val="tx1"/>
                </a:solidFill>
                <a:effectLst/>
                <a:latin typeface="Public Sans"/>
              </a:rPr>
              <a:t>In partnerships with families, early childhood educators ensure that children have an active role in preparing for transitions. In the updated EYLF </a:t>
            </a:r>
            <a:r>
              <a:rPr lang="en-AU" sz="1600" b="0" i="0" u="none" strike="noStrike" kern="1200">
                <a:solidFill>
                  <a:schemeClr val="tx1"/>
                </a:solidFill>
                <a:effectLst/>
                <a:latin typeface="Public Sans"/>
              </a:rPr>
              <a:t>Partnerships is broadened to include children, other professionals,</a:t>
            </a:r>
            <a:r>
              <a:rPr lang="en-US" sz="1600" b="0" i="0" kern="1200">
                <a:solidFill>
                  <a:schemeClr val="tx1"/>
                </a:solidFill>
                <a:effectLst/>
                <a:latin typeface="Public Sans"/>
              </a:rPr>
              <a:t>​</a:t>
            </a:r>
            <a:r>
              <a:rPr lang="en-US">
                <a:latin typeface="Public Sans"/>
              </a:rPr>
              <a:t> </a:t>
            </a:r>
            <a:r>
              <a:rPr lang="en-AU" sz="1600" b="0" i="0" u="none" strike="noStrike" kern="1200">
                <a:solidFill>
                  <a:schemeClr val="tx1"/>
                </a:solidFill>
                <a:effectLst/>
                <a:latin typeface="Public Sans"/>
              </a:rPr>
              <a:t>communities, including schools. </a:t>
            </a:r>
            <a:endParaRPr lang="en-US" sz="1600" b="0" i="0" kern="1200">
              <a:solidFill>
                <a:schemeClr val="tx1"/>
              </a:solidFill>
              <a:effectLst/>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7</a:t>
            </a:fld>
            <a:endParaRPr lang="en-AU"/>
          </a:p>
        </p:txBody>
      </p:sp>
    </p:spTree>
    <p:extLst>
      <p:ext uri="{BB962C8B-B14F-4D97-AF65-F5344CB8AC3E}">
        <p14:creationId xmlns:p14="http://schemas.microsoft.com/office/powerpoint/2010/main" val="36856200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Facilitator script:</a:t>
            </a:r>
          </a:p>
          <a:p>
            <a:r>
              <a:rPr lang="en-AU"/>
              <a:t>We are now going to unpack what the evidence-based research is telling us about supporting young children transitioning into preschool and the implications for practice. All sources are hyperlinked in the presentation. </a:t>
            </a:r>
          </a:p>
        </p:txBody>
      </p:sp>
      <p:sp>
        <p:nvSpPr>
          <p:cNvPr id="4" name="Slide Number Placeholder 3"/>
          <p:cNvSpPr>
            <a:spLocks noGrp="1"/>
          </p:cNvSpPr>
          <p:nvPr>
            <p:ph type="sldNum" sz="quarter" idx="5"/>
          </p:nvPr>
        </p:nvSpPr>
        <p:spPr/>
        <p:txBody>
          <a:bodyPr/>
          <a:lstStyle/>
          <a:p>
            <a:fld id="{B07158C4-A119-4B78-9DE8-A50001BC31DC}" type="slidenum">
              <a:rPr lang="en-AU" smtClean="0"/>
              <a:pPr/>
              <a:t>8</a:t>
            </a:fld>
            <a:endParaRPr lang="en-AU"/>
          </a:p>
        </p:txBody>
      </p:sp>
    </p:spTree>
    <p:extLst>
      <p:ext uri="{BB962C8B-B14F-4D97-AF65-F5344CB8AC3E}">
        <p14:creationId xmlns:p14="http://schemas.microsoft.com/office/powerpoint/2010/main" val="11671150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31355B-2E79-2052-22C1-2CB330BB6AB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ADBCCA-2E0B-4290-73DC-5C180A8C265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897104-26BD-4BBF-4232-D527FADA6A8D}"/>
              </a:ext>
            </a:extLst>
          </p:cNvPr>
          <p:cNvSpPr>
            <a:spLocks noGrp="1"/>
          </p:cNvSpPr>
          <p:nvPr>
            <p:ph type="body" idx="1"/>
          </p:nvPr>
        </p:nvSpPr>
        <p:spPr/>
        <p:txBody>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lang="en-AU" u="sng"/>
              <a:t>Facilitator script:</a:t>
            </a:r>
          </a:p>
          <a:p>
            <a:pPr marL="285750" indent="-285750">
              <a:buFont typeface="Arial" panose="020B0604020202020204" pitchFamily="34" charset="0"/>
              <a:buChar char="•"/>
            </a:pPr>
            <a:r>
              <a:rPr lang="en-AU"/>
              <a:t>It is important to note that planning for transition in this context refers to a change process that children go through from one educational stage to another over time. </a:t>
            </a:r>
          </a:p>
          <a:p>
            <a:pPr marL="285750" indent="-285750">
              <a:buFont typeface="Arial" panose="020B0604020202020204" pitchFamily="34" charset="0"/>
              <a:buChar char="•"/>
            </a:pPr>
            <a:r>
              <a:rPr lang="en-AU"/>
              <a:t>This can include horizontal and vertical transitions. </a:t>
            </a:r>
          </a:p>
          <a:p>
            <a:pPr marL="285750" indent="-285750">
              <a:buFont typeface="Arial" panose="020B0604020202020204" pitchFamily="34" charset="0"/>
              <a:buChar char="•"/>
            </a:pPr>
            <a:r>
              <a:rPr lang="en-AU"/>
              <a:t>Horizontal transitions involve children’s transitions during their everyday lives between, for instance, a pre-primary education setting or primary school and an after-school centre. </a:t>
            </a:r>
          </a:p>
          <a:p>
            <a:pPr marL="285750" indent="-285750">
              <a:buFont typeface="Arial" panose="020B0604020202020204" pitchFamily="34" charset="0"/>
              <a:buChar char="•"/>
            </a:pPr>
            <a:r>
              <a:rPr lang="en-AU"/>
              <a:t>Vertical transitions refer to the transitions between different educational settings, such as between an ECEC setting and primary school. </a:t>
            </a:r>
          </a:p>
          <a:p>
            <a:pPr marL="285750" indent="-285750">
              <a:buFont typeface="Arial" panose="020B0604020202020204" pitchFamily="34" charset="0"/>
              <a:buChar char="•"/>
            </a:pPr>
            <a:r>
              <a:rPr lang="en-AU"/>
              <a:t>Transitions might also refer to children's transitions between the home-learning environment and the ECEC setting. </a:t>
            </a:r>
          </a:p>
          <a:p>
            <a:pPr marL="285750" indent="-285750">
              <a:buFont typeface="Arial" panose="020B0604020202020204" pitchFamily="34" charset="0"/>
              <a:buChar char="•"/>
            </a:pPr>
            <a:r>
              <a:rPr lang="en-AU"/>
              <a:t>This also relates to transition practices of staff that intentionally attempt to support children during their transition period across settings, and to training that seeks to prepare staff for their work on transitions (e.g. co-operation with parents, attitudes and reflection on transitions).</a:t>
            </a:r>
          </a:p>
          <a:p>
            <a:pPr marL="0" marR="0" lvl="0" indent="0" algn="l" defTabSz="1219170" rtl="0" eaLnBrk="1" fontAlgn="auto" latinLnBrk="0" hangingPunct="1">
              <a:lnSpc>
                <a:spcPct val="100000"/>
              </a:lnSpc>
              <a:spcBef>
                <a:spcPts val="0"/>
              </a:spcBef>
              <a:spcAft>
                <a:spcPts val="0"/>
              </a:spcAft>
              <a:buClrTx/>
              <a:buSzTx/>
              <a:buFontTx/>
              <a:buNone/>
              <a:tabLst/>
              <a:defRPr/>
            </a:pPr>
            <a:endParaRPr lang="en-AU" u="sng"/>
          </a:p>
          <a:p>
            <a:endParaRPr lang="en-AU"/>
          </a:p>
          <a:p>
            <a:pPr marL="285750" indent="-285750">
              <a:buFont typeface="Arial" panose="020B0604020202020204" pitchFamily="34" charset="0"/>
              <a:buChar char="•"/>
            </a:pPr>
            <a:r>
              <a:rPr lang="en-AU"/>
              <a:t>A key document exploring the evidence about transition is the OECD: Starting Strong VI: Supporting Meaningful Interactions in Early Childhood Education and Care, Starting Strong.</a:t>
            </a:r>
          </a:p>
          <a:p>
            <a:endParaRPr lang="en-AU">
              <a:latin typeface="Public Sans"/>
            </a:endParaRPr>
          </a:p>
          <a:p>
            <a:pPr marL="0" indent="0">
              <a:buFont typeface="Arial" panose="020B0604020202020204" pitchFamily="34" charset="0"/>
              <a:buNone/>
            </a:pPr>
            <a:r>
              <a:rPr lang="en-AU">
                <a:latin typeface="Public Sans"/>
              </a:rPr>
              <a:t>The key messages from the evidence are included on the slide:</a:t>
            </a:r>
          </a:p>
          <a:p>
            <a:pPr marL="285750" lvl="0" indent="-285750">
              <a:buFont typeface="Arial" panose="020B0604020202020204" pitchFamily="34" charset="0"/>
              <a:buChar char="•"/>
            </a:pPr>
            <a:r>
              <a:rPr lang="en-AU" sz="1600">
                <a:solidFill>
                  <a:schemeClr val="accent6"/>
                </a:solidFill>
              </a:rPr>
              <a:t>Children’s holistic development informs transition practices</a:t>
            </a:r>
          </a:p>
          <a:p>
            <a:pPr marL="285750" lvl="0" indent="-285750">
              <a:buFont typeface="Arial" panose="020B0604020202020204" pitchFamily="34" charset="0"/>
              <a:buChar char="•"/>
            </a:pPr>
            <a:r>
              <a:rPr lang="en-AU" sz="1600">
                <a:solidFill>
                  <a:schemeClr val="accent6"/>
                </a:solidFill>
              </a:rPr>
              <a:t>Use of shared goals  facilitates continuity of learning</a:t>
            </a:r>
          </a:p>
          <a:p>
            <a:pPr marL="285750" lvl="0" indent="-285750">
              <a:buFont typeface="Arial" panose="020B0604020202020204" pitchFamily="34" charset="0"/>
              <a:buChar char="•"/>
            </a:pPr>
            <a:r>
              <a:rPr lang="en-AU" sz="1600">
                <a:solidFill>
                  <a:schemeClr val="accent6"/>
                </a:solidFill>
              </a:rPr>
              <a:t>Children entering preschool can experience various transition points </a:t>
            </a:r>
          </a:p>
          <a:p>
            <a:pPr marL="285750" lvl="0" indent="-285750">
              <a:buFont typeface="Arial" panose="020B0604020202020204" pitchFamily="34" charset="0"/>
              <a:buChar char="•"/>
            </a:pPr>
            <a:r>
              <a:rPr lang="en-AU" sz="1600">
                <a:solidFill>
                  <a:schemeClr val="accent6"/>
                </a:solidFill>
              </a:rPr>
              <a:t>Collaborative partnerships with the key players in children’s lives inform transition </a:t>
            </a:r>
          </a:p>
          <a:p>
            <a:pPr marL="285750" indent="-285750">
              <a:buFont typeface="Arial" panose="020B0604020202020204" pitchFamily="34" charset="0"/>
              <a:buChar char="•"/>
            </a:pPr>
            <a:endParaRPr lang="en-AU"/>
          </a:p>
        </p:txBody>
      </p:sp>
      <p:sp>
        <p:nvSpPr>
          <p:cNvPr id="4" name="Slide Number Placeholder 3">
            <a:extLst>
              <a:ext uri="{FF2B5EF4-FFF2-40B4-BE49-F238E27FC236}">
                <a16:creationId xmlns:a16="http://schemas.microsoft.com/office/drawing/2014/main" id="{AB22A43A-4BD8-3689-6D86-DED43FCCCA49}"/>
              </a:ext>
            </a:extLst>
          </p:cNvPr>
          <p:cNvSpPr>
            <a:spLocks noGrp="1"/>
          </p:cNvSpPr>
          <p:nvPr>
            <p:ph type="sldNum" sz="quarter" idx="5"/>
          </p:nvPr>
        </p:nvSpPr>
        <p:spPr/>
        <p:txBody>
          <a:bodyPr/>
          <a:lstStyle/>
          <a:p>
            <a:fld id="{B07158C4-A119-4B78-9DE8-A50001BC31DC}" type="slidenum">
              <a:rPr lang="en-AU" smtClean="0"/>
              <a:pPr/>
              <a:t>9</a:t>
            </a:fld>
            <a:endParaRPr lang="en-AU"/>
          </a:p>
        </p:txBody>
      </p:sp>
    </p:spTree>
    <p:extLst>
      <p:ext uri="{BB962C8B-B14F-4D97-AF65-F5344CB8AC3E}">
        <p14:creationId xmlns:p14="http://schemas.microsoft.com/office/powerpoint/2010/main" val="3837629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u="sng"/>
              <a:t>Facilitator script:</a:t>
            </a:r>
          </a:p>
          <a:p>
            <a:pPr marL="0" marR="0" lvl="0" indent="0" algn="l" defTabSz="1219170" rtl="0" eaLnBrk="1" fontAlgn="auto" latinLnBrk="0" hangingPunct="1">
              <a:lnSpc>
                <a:spcPct val="100000"/>
              </a:lnSpc>
              <a:spcBef>
                <a:spcPts val="0"/>
              </a:spcBef>
              <a:spcAft>
                <a:spcPts val="0"/>
              </a:spcAft>
              <a:buClrTx/>
              <a:buSzTx/>
              <a:buFontTx/>
              <a:buNone/>
              <a:tabLst/>
              <a:defRPr/>
            </a:pPr>
            <a:r>
              <a:rPr lang="en-AU" sz="1600" b="0" i="0" kern="1200">
                <a:solidFill>
                  <a:schemeClr val="tx1"/>
                </a:solidFill>
                <a:effectLst/>
                <a:latin typeface="Public Sans" pitchFamily="2" charset="0"/>
                <a:ea typeface="+mn-ea"/>
                <a:cs typeface="+mn-cs"/>
              </a:rPr>
              <a:t>Children bring their individual, family and community ways of </a:t>
            </a:r>
            <a:r>
              <a:rPr lang="en-AU" sz="1600" b="0" i="1" kern="1200">
                <a:solidFill>
                  <a:schemeClr val="tx1"/>
                </a:solidFill>
                <a:effectLst/>
                <a:latin typeface="Public Sans" pitchFamily="2" charset="0"/>
                <a:ea typeface="+mn-ea"/>
                <a:cs typeface="+mn-cs"/>
              </a:rPr>
              <a:t>being, belonging and becoming</a:t>
            </a:r>
            <a:r>
              <a:rPr lang="en-AU" sz="1600" b="0" i="0" kern="1200">
                <a:solidFill>
                  <a:schemeClr val="tx1"/>
                </a:solidFill>
                <a:effectLst/>
                <a:latin typeface="Public Sans" pitchFamily="2" charset="0"/>
                <a:ea typeface="+mn-ea"/>
                <a:cs typeface="+mn-cs"/>
              </a:rPr>
              <a:t>, often called funds of knowledge, to their early childhood settings. Educators who know and build on children’s funds of knowledge help them to feel secure, confident and connected to familiar people, places, events and understandings. This reinforces each child’s sense of belonging. Children, families, educators all contribute to successful transitions between settings. </a:t>
            </a:r>
          </a:p>
          <a:p>
            <a:endParaRPr lang="en-AU"/>
          </a:p>
          <a:p>
            <a:endParaRPr lang="en-AU"/>
          </a:p>
          <a:p>
            <a:r>
              <a:rPr lang="en-AU"/>
              <a:t>When children and their families play an active role in preparing for transitions, there are many benefits:</a:t>
            </a:r>
          </a:p>
          <a:p>
            <a:r>
              <a:rPr lang="en-AU" sz="1600" b="0" i="0" kern="1200">
                <a:solidFill>
                  <a:schemeClr val="tx1"/>
                </a:solidFill>
                <a:effectLst/>
                <a:latin typeface="Public Sans" pitchFamily="2" charset="0"/>
                <a:ea typeface="+mn-ea"/>
                <a:cs typeface="+mn-cs"/>
              </a:rPr>
              <a:t>Children:</a:t>
            </a:r>
          </a:p>
          <a:p>
            <a:pPr marL="285750" indent="-285750">
              <a:buFont typeface="Arial" panose="020B0604020202020204" pitchFamily="34" charset="0"/>
              <a:buChar char="•"/>
            </a:pPr>
            <a:r>
              <a:rPr lang="en-AU"/>
              <a:t>When children know what to expect they are better prepared for change and may be less afraid of the ‘unknown’</a:t>
            </a:r>
          </a:p>
          <a:p>
            <a:pPr marL="285750" indent="-285750">
              <a:buFont typeface="Arial" panose="020B0604020202020204" pitchFamily="34" charset="0"/>
              <a:buChar char="•"/>
            </a:pPr>
            <a:r>
              <a:rPr lang="en-AU"/>
              <a:t>When children feel safe and secure with their educators they tend to be more involved in play experiences and thus likely to learn and develop to their full potential </a:t>
            </a:r>
          </a:p>
          <a:p>
            <a:pPr marL="285750" indent="-285750">
              <a:buFont typeface="Arial" panose="020B0604020202020204" pitchFamily="34" charset="0"/>
              <a:buChar char="•"/>
            </a:pPr>
            <a:r>
              <a:rPr lang="en-AU"/>
              <a:t>Children’s needs are recognised and therefore supported </a:t>
            </a:r>
          </a:p>
          <a:p>
            <a:pPr marL="0" indent="0">
              <a:buFont typeface="Arial" panose="020B0604020202020204" pitchFamily="34" charset="0"/>
              <a:buNone/>
            </a:pPr>
            <a:endParaRPr lang="en-AU" sz="1600" b="0" i="0" kern="1200">
              <a:solidFill>
                <a:schemeClr val="tx1"/>
              </a:solidFill>
              <a:effectLst/>
              <a:latin typeface="Public Sans" pitchFamily="2" charset="0"/>
              <a:ea typeface="+mn-ea"/>
              <a:cs typeface="+mn-cs"/>
            </a:endParaRPr>
          </a:p>
          <a:p>
            <a:pPr marL="0" indent="0">
              <a:buFont typeface="Arial" panose="020B0604020202020204" pitchFamily="34" charset="0"/>
              <a:buNone/>
            </a:pPr>
            <a:r>
              <a:rPr lang="en-AU" sz="1600" b="0" i="0" kern="1200">
                <a:solidFill>
                  <a:schemeClr val="tx1"/>
                </a:solidFill>
                <a:effectLst/>
                <a:latin typeface="Public Sans" pitchFamily="2" charset="0"/>
                <a:ea typeface="+mn-ea"/>
                <a:cs typeface="+mn-cs"/>
              </a:rPr>
              <a:t>Family:</a:t>
            </a:r>
          </a:p>
          <a:p>
            <a:pPr marL="285750" indent="-285750">
              <a:buFont typeface="Arial" panose="020B0604020202020204" pitchFamily="34" charset="0"/>
              <a:buChar char="•"/>
            </a:pPr>
            <a:r>
              <a:rPr lang="en-AU"/>
              <a:t>Feel at ease knowing their child is being supported during a potentially stressful process </a:t>
            </a:r>
          </a:p>
          <a:p>
            <a:pPr marL="285750" indent="-285750">
              <a:buFont typeface="Arial" panose="020B0604020202020204" pitchFamily="34" charset="0"/>
              <a:buChar char="•"/>
            </a:pPr>
            <a:r>
              <a:rPr lang="en-AU"/>
              <a:t>When educators and families work together to ensure smoother transitions for children, families are likely to feel valued and respected and supported in their role as parents </a:t>
            </a:r>
          </a:p>
          <a:p>
            <a:pPr marL="285750" indent="-285750">
              <a:buFont typeface="Arial" panose="020B0604020202020204" pitchFamily="34" charset="0"/>
              <a:buChar char="•"/>
            </a:pPr>
            <a:r>
              <a:rPr lang="en-AU"/>
              <a:t>Families are more in tune with their children’s needs and understand how they can be better supported</a:t>
            </a:r>
          </a:p>
          <a:p>
            <a:pPr marL="285750" indent="-285750">
              <a:buFont typeface="Arial" panose="020B0604020202020204" pitchFamily="34" charset="0"/>
              <a:buChar char="•"/>
            </a:pPr>
            <a:endParaRPr lang="en-AU" sz="1600" b="0" i="0" kern="1200">
              <a:solidFill>
                <a:schemeClr val="tx1"/>
              </a:solidFill>
              <a:effectLst/>
              <a:latin typeface="Public Sans" pitchFamily="2" charset="0"/>
              <a:ea typeface="+mn-ea"/>
              <a:cs typeface="+mn-cs"/>
            </a:endParaRPr>
          </a:p>
          <a:p>
            <a:pPr marL="0" indent="0">
              <a:buFont typeface="Arial" panose="020B0604020202020204" pitchFamily="34" charset="0"/>
              <a:buNone/>
            </a:pPr>
            <a:r>
              <a:rPr lang="en-AU" sz="1600" b="0" i="0" kern="1200">
                <a:solidFill>
                  <a:schemeClr val="tx1"/>
                </a:solidFill>
                <a:effectLst/>
                <a:latin typeface="Public Sans" pitchFamily="2" charset="0"/>
                <a:ea typeface="+mn-ea"/>
                <a:cs typeface="+mn-cs"/>
              </a:rPr>
              <a:t>Preschool:</a:t>
            </a:r>
          </a:p>
          <a:p>
            <a:pPr marL="285750" indent="-285750">
              <a:buFont typeface="Arial" panose="020B0604020202020204" pitchFamily="34" charset="0"/>
              <a:buChar char="•"/>
            </a:pPr>
            <a:r>
              <a:rPr lang="en-AU"/>
              <a:t>When children are prepared for transitions they are more likely to settle easily into your preschool and allow for a smoother day</a:t>
            </a:r>
          </a:p>
          <a:p>
            <a:pPr marL="285750" indent="-285750">
              <a:buFont typeface="Arial" panose="020B0604020202020204" pitchFamily="34" charset="0"/>
              <a:buChar char="•"/>
            </a:pPr>
            <a:r>
              <a:rPr lang="en-AU"/>
              <a:t>Families gain insight into your role and the benefits of working together to support better outcomes for their child during transitions is highlighted</a:t>
            </a:r>
          </a:p>
          <a:p>
            <a:pPr marL="285750" indent="-285750">
              <a:buFont typeface="Arial" panose="020B0604020202020204" pitchFamily="34" charset="0"/>
              <a:buChar char="•"/>
            </a:pPr>
            <a:r>
              <a:rPr lang="en-AU">
                <a:latin typeface="Public Sans"/>
              </a:rPr>
              <a:t>Working in partnership with families to ensure smooth transitions for children means your preschool is demonstrating the requirements of the NQS QA 6.</a:t>
            </a:r>
            <a:endParaRPr lang="en-AU" sz="1600" b="0" i="0" kern="1200">
              <a:solidFill>
                <a:schemeClr val="tx1"/>
              </a:solidFill>
              <a:effectLst/>
              <a:latin typeface="Public Sans"/>
            </a:endParaRPr>
          </a:p>
          <a:p>
            <a:endParaRPr lang="en-AU"/>
          </a:p>
        </p:txBody>
      </p:sp>
      <p:sp>
        <p:nvSpPr>
          <p:cNvPr id="4" name="Slide Number Placeholder 3"/>
          <p:cNvSpPr>
            <a:spLocks noGrp="1"/>
          </p:cNvSpPr>
          <p:nvPr>
            <p:ph type="sldNum" sz="quarter" idx="5"/>
          </p:nvPr>
        </p:nvSpPr>
        <p:spPr/>
        <p:txBody>
          <a:bodyPr/>
          <a:lstStyle/>
          <a:p>
            <a:fld id="{B07158C4-A119-4B78-9DE8-A50001BC31DC}" type="slidenum">
              <a:rPr lang="en-AU" smtClean="0"/>
              <a:pPr/>
              <a:t>10</a:t>
            </a:fld>
            <a:endParaRPr lang="en-AU"/>
          </a:p>
        </p:txBody>
      </p:sp>
    </p:spTree>
    <p:extLst>
      <p:ext uri="{BB962C8B-B14F-4D97-AF65-F5344CB8AC3E}">
        <p14:creationId xmlns:p14="http://schemas.microsoft.com/office/powerpoint/2010/main" val="103297185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1 - Red">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p:nvPr userDrawn="1"/>
        </p:nvSpPr>
        <p:spPr>
          <a:xfrm>
            <a:off x="-1" y="888061"/>
            <a:ext cx="10138161" cy="5969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23" name="Rectangle 22">
            <a:extLst>
              <a:ext uri="{FF2B5EF4-FFF2-40B4-BE49-F238E27FC236}">
                <a16:creationId xmlns:a16="http://schemas.microsoft.com/office/drawing/2014/main" id="{9D29EA50-F086-572A-1CFF-7AC3798ABFCC}"/>
              </a:ext>
              <a:ext uri="{C183D7F6-B498-43B3-948B-1728B52AA6E4}">
                <adec:decorative xmlns:adec="http://schemas.microsoft.com/office/drawing/2017/decorative" val="1"/>
              </a:ext>
            </a:extLst>
          </p:cNvPr>
          <p:cNvSpPr/>
          <p:nvPr userDrawn="1"/>
        </p:nvSpPr>
        <p:spPr>
          <a:xfrm>
            <a:off x="0" y="0"/>
            <a:ext cx="10138156" cy="910799"/>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9" name="Rectangle 18">
            <a:extLst>
              <a:ext uri="{FF2B5EF4-FFF2-40B4-BE49-F238E27FC236}">
                <a16:creationId xmlns:a16="http://schemas.microsoft.com/office/drawing/2014/main" id="{158D080A-2CAD-87EE-2325-B1971E3AF506}"/>
              </a:ext>
            </a:extLst>
          </p:cNvPr>
          <p:cNvSpPr/>
          <p:nvPr userDrawn="1"/>
        </p:nvSpPr>
        <p:spPr>
          <a:xfrm>
            <a:off x="10176000" y="0"/>
            <a:ext cx="201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59999" y="1302061"/>
            <a:ext cx="5400000" cy="2124193"/>
          </a:xfrm>
          <a:ln>
            <a:noFill/>
          </a:ln>
        </p:spPr>
        <p:txBody>
          <a:bodyPr anchor="b">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59999" y="3562954"/>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59999" y="4567775"/>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5300777"/>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6071816" y="0"/>
            <a:ext cx="4066345" cy="6858000"/>
          </a:xfrm>
        </p:spPr>
        <p:txBody>
          <a:bodyPr/>
          <a:lstStyle>
            <a:lvl1pPr>
              <a:defRPr>
                <a:solidFill>
                  <a:schemeClr val="bg1"/>
                </a:solidFill>
              </a:defRPr>
            </a:lvl1pPr>
          </a:lstStyle>
          <a:p>
            <a:r>
              <a:rPr lang="en-US" noProof="0"/>
              <a:t>Click icon to add picture</a:t>
            </a:r>
            <a:endParaRPr lang="en-AU" noProof="0"/>
          </a:p>
        </p:txBody>
      </p:sp>
      <p:sp>
        <p:nvSpPr>
          <p:cNvPr id="8" name="Text Placeholder 14">
            <a:extLst>
              <a:ext uri="{FF2B5EF4-FFF2-40B4-BE49-F238E27FC236}">
                <a16:creationId xmlns:a16="http://schemas.microsoft.com/office/drawing/2014/main" id="{E2D9C8B6-69E4-44E4-9890-4BD893DDE174}"/>
              </a:ext>
            </a:extLst>
          </p:cNvPr>
          <p:cNvSpPr>
            <a:spLocks noGrp="1"/>
          </p:cNvSpPr>
          <p:nvPr>
            <p:ph type="body" sz="quarter" idx="16" hasCustomPrompt="1"/>
          </p:nvPr>
        </p:nvSpPr>
        <p:spPr>
          <a:xfrm>
            <a:off x="359999" y="302517"/>
            <a:ext cx="5400000" cy="327273"/>
          </a:xfrm>
        </p:spPr>
        <p:txBody>
          <a:bodyPr>
            <a:noAutofit/>
          </a:bodyPr>
          <a:lstStyle>
            <a:lvl1pPr>
              <a:lnSpc>
                <a:spcPct val="100000"/>
              </a:lnSpc>
              <a:spcAft>
                <a:spcPts val="0"/>
              </a:spcAft>
              <a:defRPr sz="2400" b="0">
                <a:solidFill>
                  <a:schemeClr val="bg1"/>
                </a:solidFill>
                <a:latin typeface="Public Sans"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Optional text field</a:t>
            </a:r>
          </a:p>
        </p:txBody>
      </p:sp>
      <p:pic>
        <p:nvPicPr>
          <p:cNvPr id="18" name="Picture 17" descr="NSW Government logo">
            <a:extLst>
              <a:ext uri="{FF2B5EF4-FFF2-40B4-BE49-F238E27FC236}">
                <a16:creationId xmlns:a16="http://schemas.microsoft.com/office/drawing/2014/main" id="{42B7A7EE-9B8D-1CF7-A92E-3573B4C80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
        <p:nvSpPr>
          <p:cNvPr id="2" name="TextBox 1">
            <a:extLst>
              <a:ext uri="{FF2B5EF4-FFF2-40B4-BE49-F238E27FC236}">
                <a16:creationId xmlns:a16="http://schemas.microsoft.com/office/drawing/2014/main" id="{26ACBB71-E20E-726A-0C1B-5E92A67F7FED}"/>
              </a:ext>
            </a:extLst>
          </p:cNvPr>
          <p:cNvSpPr txBox="1"/>
          <p:nvPr userDrawn="1"/>
        </p:nvSpPr>
        <p:spPr>
          <a:xfrm>
            <a:off x="359998" y="6262534"/>
            <a:ext cx="3667874" cy="181466"/>
          </a:xfrm>
          <a:prstGeom prst="rect">
            <a:avLst/>
          </a:prstGeom>
          <a:noFill/>
        </p:spPr>
        <p:txBody>
          <a:bodyPr wrap="square" lIns="0" tIns="0" rIns="0" bIns="0" rtlCol="0" anchor="b">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bg1"/>
                </a:solidFill>
                <a:latin typeface="Public Sans Medium" pitchFamily="2" charset="77"/>
              </a:rPr>
              <a:t>NSW Department of Education</a:t>
            </a:r>
          </a:p>
        </p:txBody>
      </p:sp>
    </p:spTree>
    <p:extLst>
      <p:ext uri="{BB962C8B-B14F-4D97-AF65-F5344CB8AC3E}">
        <p14:creationId xmlns:p14="http://schemas.microsoft.com/office/powerpoint/2010/main" val="1916881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cknowledgement / Introduction - Blu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B7EDC-2E94-0420-C614-5FB4A0FB0C0B}"/>
              </a:ext>
              <a:ext uri="{C183D7F6-B498-43B3-948B-1728B52AA6E4}">
                <adec:decorative xmlns:adec="http://schemas.microsoft.com/office/drawing/2017/decorative" val="1"/>
              </a:ext>
            </a:extLst>
          </p:cNvPr>
          <p:cNvSpPr/>
          <p:nvPr userDrawn="1"/>
        </p:nvSpPr>
        <p:spPr>
          <a:xfrm>
            <a:off x="0" y="0"/>
            <a:ext cx="2520001" cy="685800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3" name="Rectangle 2">
            <a:extLst>
              <a:ext uri="{FF2B5EF4-FFF2-40B4-BE49-F238E27FC236}">
                <a16:creationId xmlns:a16="http://schemas.microsoft.com/office/drawing/2014/main" id="{E0F10F69-A5E3-A8B4-ED65-4E4905450AC5}"/>
              </a:ext>
              <a:ext uri="{C183D7F6-B498-43B3-948B-1728B52AA6E4}">
                <adec:decorative xmlns:adec="http://schemas.microsoft.com/office/drawing/2017/decorative" val="1"/>
              </a:ext>
            </a:extLst>
          </p:cNvPr>
          <p:cNvSpPr/>
          <p:nvPr userDrawn="1"/>
        </p:nvSpPr>
        <p:spPr>
          <a:xfrm>
            <a:off x="2520000" y="0"/>
            <a:ext cx="1260000" cy="6858000"/>
          </a:xfrm>
          <a:prstGeom prst="rect">
            <a:avLst/>
          </a:prstGeom>
          <a:solidFill>
            <a:schemeClr val="accent6"/>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4" name="Rectangle 3">
            <a:extLst>
              <a:ext uri="{FF2B5EF4-FFF2-40B4-BE49-F238E27FC236}">
                <a16:creationId xmlns:a16="http://schemas.microsoft.com/office/drawing/2014/main" id="{AA5306B6-0429-3B80-CCA6-322A36485515}"/>
              </a:ext>
              <a:ext uri="{C183D7F6-B498-43B3-948B-1728B52AA6E4}">
                <adec:decorative xmlns:adec="http://schemas.microsoft.com/office/drawing/2017/decorative" val="1"/>
              </a:ext>
            </a:extLst>
          </p:cNvPr>
          <p:cNvSpPr/>
          <p:nvPr userDrawn="1"/>
        </p:nvSpPr>
        <p:spPr>
          <a:xfrm>
            <a:off x="3780000" y="0"/>
            <a:ext cx="1260000" cy="6858000"/>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lvl1p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20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0"/>
            <a:ext cx="5040000" cy="6858000"/>
          </a:xfrm>
        </p:spPr>
        <p:txBody>
          <a:bodyPr/>
          <a:lstStyle>
            <a:lvl1pPr>
              <a:defRPr>
                <a:solidFill>
                  <a:schemeClr val="bg1"/>
                </a:solidFill>
              </a:defRPr>
            </a:lvl1pPr>
          </a:lstStyle>
          <a:p>
            <a:r>
              <a:rPr lang="en-US" noProof="0"/>
              <a:t>Click icon to add picture</a:t>
            </a:r>
            <a:endParaRPr lang="en-AU" noProof="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AU" noProof="0"/>
              <a:t>Caption</a:t>
            </a:r>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7413180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1 - Red">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1"/>
              </a:solidFill>
            </a:endParaRPr>
          </a:p>
        </p:txBody>
      </p:sp>
      <p:sp>
        <p:nvSpPr>
          <p:cNvPr id="2" name="Title 1">
            <a:extLst>
              <a:ext uri="{FF2B5EF4-FFF2-40B4-BE49-F238E27FC236}">
                <a16:creationId xmlns:a16="http://schemas.microsoft.com/office/drawing/2014/main" id="{5A05C8CB-5FD8-40A4-8EE9-B1F11FBD20B2}"/>
              </a:ext>
            </a:extLst>
          </p:cNvPr>
          <p:cNvSpPr>
            <a:spLocks noGrp="1"/>
          </p:cNvSpPr>
          <p:nvPr>
            <p:ph type="title" hasCustomPrompt="1"/>
          </p:nvPr>
        </p:nvSpPr>
        <p:spPr>
          <a:xfrm>
            <a:off x="360000" y="3960000"/>
            <a:ext cx="8280000" cy="1224000"/>
          </a:xfrm>
        </p:spPr>
        <p:txBody>
          <a:bodyPr>
            <a:noAutofit/>
          </a:bodyPr>
          <a:lstStyle>
            <a:lvl1pPr>
              <a:defRPr lang="en-AU" sz="4800" kern="1200" dirty="0">
                <a:solidFill>
                  <a:schemeClr val="bg1"/>
                </a:solidFill>
                <a:latin typeface="+mj-lt"/>
                <a:ea typeface="+mj-ea"/>
                <a:cs typeface="+mj-cs"/>
              </a:defRPr>
            </a:lvl1pPr>
          </a:lstStyle>
          <a:p>
            <a:r>
              <a:rPr lang="en-AU" noProof="0"/>
              <a:t>Divider title</a:t>
            </a:r>
          </a:p>
        </p:txBody>
      </p:sp>
      <p:sp>
        <p:nvSpPr>
          <p:cNvPr id="9" name="Text Placeholder 10">
            <a:extLst>
              <a:ext uri="{FF2B5EF4-FFF2-40B4-BE49-F238E27FC236}">
                <a16:creationId xmlns:a16="http://schemas.microsoft.com/office/drawing/2014/main" id="{54B8E3D3-ADE8-47D0-9F86-754E8D8FD112}"/>
              </a:ext>
            </a:extLst>
          </p:cNvPr>
          <p:cNvSpPr>
            <a:spLocks noGrp="1"/>
          </p:cNvSpPr>
          <p:nvPr>
            <p:ph type="body" sz="quarter" idx="12" hasCustomPrompt="1"/>
          </p:nvPr>
        </p:nvSpPr>
        <p:spPr>
          <a:xfrm>
            <a:off x="359999" y="5292000"/>
            <a:ext cx="8280000"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60000"/>
            <a:ext cx="2880000" cy="2880000"/>
          </a:xfrm>
        </p:spPr>
        <p:txBody>
          <a:bodyPr anchor="b">
            <a:noAutofit/>
          </a:bodyPr>
          <a:lstStyle>
            <a:lvl1pPr algn="r">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a:t>
            </a:r>
          </a:p>
        </p:txBody>
      </p:sp>
      <p:sp>
        <p:nvSpPr>
          <p:cNvPr id="3" name="TextBox 2">
            <a:extLst>
              <a:ext uri="{FF2B5EF4-FFF2-40B4-BE49-F238E27FC236}">
                <a16:creationId xmlns:a16="http://schemas.microsoft.com/office/drawing/2014/main" id="{556B0C21-E376-053C-A2F8-18FC3D98C88B}"/>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3923716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1 - Blue">
    <p:bg>
      <p:bgPr>
        <a:solidFill>
          <a:schemeClr val="bg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57A2D9F-61E4-43DD-AEE4-7DB03212C80F}"/>
              </a:ext>
              <a:ext uri="{C183D7F6-B498-43B3-948B-1728B52AA6E4}">
                <adec:decorative xmlns:adec="http://schemas.microsoft.com/office/drawing/2017/decorative" val="1"/>
              </a:ext>
            </a:extLst>
          </p:cNvPr>
          <p:cNvSpPr/>
          <p:nvPr userDrawn="1"/>
        </p:nvSpPr>
        <p:spPr>
          <a:xfrm>
            <a:off x="0" y="1548000"/>
            <a:ext cx="12192001" cy="180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7" name="Rectangle 6">
            <a:extLst>
              <a:ext uri="{FF2B5EF4-FFF2-40B4-BE49-F238E27FC236}">
                <a16:creationId xmlns:a16="http://schemas.microsoft.com/office/drawing/2014/main" id="{71C1630E-75DD-4988-B412-5BC99B5B5062}"/>
              </a:ext>
              <a:ext uri="{C183D7F6-B498-43B3-948B-1728B52AA6E4}">
                <adec:decorative xmlns:adec="http://schemas.microsoft.com/office/drawing/2017/decorative" val="1"/>
              </a:ext>
            </a:extLst>
          </p:cNvPr>
          <p:cNvSpPr/>
          <p:nvPr userDrawn="1"/>
        </p:nvSpPr>
        <p:spPr>
          <a:xfrm>
            <a:off x="0" y="3348000"/>
            <a:ext cx="12192001" cy="3510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1"/>
              </a:solidFill>
            </a:endParaRPr>
          </a:p>
        </p:txBody>
      </p:sp>
      <p:sp>
        <p:nvSpPr>
          <p:cNvPr id="2" name="Title 1">
            <a:extLst>
              <a:ext uri="{FF2B5EF4-FFF2-40B4-BE49-F238E27FC236}">
                <a16:creationId xmlns:a16="http://schemas.microsoft.com/office/drawing/2014/main" id="{5A05C8CB-5FD8-40A4-8EE9-B1F11FBD20B2}"/>
              </a:ext>
            </a:extLst>
          </p:cNvPr>
          <p:cNvSpPr>
            <a:spLocks noGrp="1"/>
          </p:cNvSpPr>
          <p:nvPr>
            <p:ph type="title" hasCustomPrompt="1"/>
          </p:nvPr>
        </p:nvSpPr>
        <p:spPr>
          <a:xfrm>
            <a:off x="360000" y="3960000"/>
            <a:ext cx="8280000" cy="1224000"/>
          </a:xfrm>
        </p:spPr>
        <p:txBody>
          <a:bodyPr>
            <a:noAutofit/>
          </a:bodyPr>
          <a:lstStyle>
            <a:lvl1pPr>
              <a:defRPr lang="en-AU" sz="4800" kern="1200" dirty="0">
                <a:solidFill>
                  <a:schemeClr val="bg1"/>
                </a:solidFill>
                <a:latin typeface="+mj-lt"/>
                <a:ea typeface="+mj-ea"/>
                <a:cs typeface="+mj-cs"/>
              </a:defRPr>
            </a:lvl1pPr>
          </a:lstStyle>
          <a:p>
            <a:r>
              <a:rPr lang="en-AU" noProof="0"/>
              <a:t>Divider title</a:t>
            </a:r>
          </a:p>
        </p:txBody>
      </p:sp>
      <p:sp>
        <p:nvSpPr>
          <p:cNvPr id="9" name="Text Placeholder 10">
            <a:extLst>
              <a:ext uri="{FF2B5EF4-FFF2-40B4-BE49-F238E27FC236}">
                <a16:creationId xmlns:a16="http://schemas.microsoft.com/office/drawing/2014/main" id="{54B8E3D3-ADE8-47D0-9F86-754E8D8FD112}"/>
              </a:ext>
            </a:extLst>
          </p:cNvPr>
          <p:cNvSpPr>
            <a:spLocks noGrp="1"/>
          </p:cNvSpPr>
          <p:nvPr>
            <p:ph type="body" sz="quarter" idx="12" hasCustomPrompt="1"/>
          </p:nvPr>
        </p:nvSpPr>
        <p:spPr>
          <a:xfrm>
            <a:off x="359999" y="5292000"/>
            <a:ext cx="8280000" cy="720000"/>
          </a:xfrm>
        </p:spPr>
        <p:txBody>
          <a:bodyPr>
            <a:noAutofit/>
          </a:bodyPr>
          <a:lstStyle>
            <a:lvl1pPr>
              <a:defRPr sz="2000">
                <a:solidFill>
                  <a:schemeClr val="bg1"/>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Subtitle</a:t>
            </a:r>
          </a:p>
        </p:txBody>
      </p:sp>
      <p:sp>
        <p:nvSpPr>
          <p:cNvPr id="5" name="Text Placeholder 4">
            <a:extLst>
              <a:ext uri="{FF2B5EF4-FFF2-40B4-BE49-F238E27FC236}">
                <a16:creationId xmlns:a16="http://schemas.microsoft.com/office/drawing/2014/main" id="{38EDD08B-0E5C-4DF0-9C56-CC522D170EAA}"/>
              </a:ext>
            </a:extLst>
          </p:cNvPr>
          <p:cNvSpPr>
            <a:spLocks noGrp="1"/>
          </p:cNvSpPr>
          <p:nvPr>
            <p:ph type="body" sz="quarter" idx="11" hasCustomPrompt="1"/>
          </p:nvPr>
        </p:nvSpPr>
        <p:spPr>
          <a:xfrm>
            <a:off x="8952000" y="3960000"/>
            <a:ext cx="2880000" cy="2880000"/>
          </a:xfrm>
        </p:spPr>
        <p:txBody>
          <a:bodyPr anchor="b">
            <a:noAutofit/>
          </a:bodyPr>
          <a:lstStyle>
            <a:lvl1pPr algn="r">
              <a:lnSpc>
                <a:spcPct val="80000"/>
              </a:lnSpc>
              <a:spcAft>
                <a:spcPts val="0"/>
              </a:spcAft>
              <a:defRPr sz="1900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a:t>
            </a:r>
          </a:p>
        </p:txBody>
      </p:sp>
      <p:sp>
        <p:nvSpPr>
          <p:cNvPr id="3" name="TextBox 2">
            <a:extLst>
              <a:ext uri="{FF2B5EF4-FFF2-40B4-BE49-F238E27FC236}">
                <a16:creationId xmlns:a16="http://schemas.microsoft.com/office/drawing/2014/main" id="{DB825BF0-BAC9-3FAA-4D82-0113C2809734}"/>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42828737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2 - Red">
    <p:bg>
      <p:bgPr>
        <a:solidFill>
          <a:schemeClr val="accent3"/>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6"/>
                </a:solidFill>
                <a:latin typeface="+mj-lt"/>
              </a:defRPr>
            </a:lvl1pPr>
          </a:lstStyle>
          <a:p>
            <a:r>
              <a:rPr lang="en-AU" noProof="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Subtitle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6"/>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a:t>
            </a:r>
          </a:p>
        </p:txBody>
      </p:sp>
      <p:sp>
        <p:nvSpPr>
          <p:cNvPr id="6" name="TextBox 5">
            <a:extLst>
              <a:ext uri="{FF2B5EF4-FFF2-40B4-BE49-F238E27FC236}">
                <a16:creationId xmlns:a16="http://schemas.microsoft.com/office/drawing/2014/main" id="{F1CD58F4-7F74-0A54-5473-4FA92246584D}"/>
              </a:ext>
            </a:extLst>
          </p:cNvPr>
          <p:cNvSpPr txBox="1"/>
          <p:nvPr userDrawn="1"/>
        </p:nvSpPr>
        <p:spPr>
          <a:xfrm>
            <a:off x="540000"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3692819470"/>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2 - Blue">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C261660-AF47-818D-7C30-D254D989CACE}"/>
              </a:ext>
              <a:ext uri="{C183D7F6-B498-43B3-948B-1728B52AA6E4}">
                <adec:decorative xmlns:adec="http://schemas.microsoft.com/office/drawing/2017/decorative" val="1"/>
              </a:ext>
            </a:extLst>
          </p:cNvPr>
          <p:cNvCxnSpPr>
            <a:cxnSpLocks/>
          </p:cNvCxnSpPr>
          <p:nvPr userDrawn="1"/>
        </p:nvCxnSpPr>
        <p:spPr>
          <a:xfrm>
            <a:off x="360000" y="360000"/>
            <a:ext cx="0" cy="6192000"/>
          </a:xfrm>
          <a:prstGeom prst="line">
            <a:avLst/>
          </a:prstGeom>
          <a:ln w="9525">
            <a:solidFill>
              <a:schemeClr val="accent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ctrTitle" hasCustomPrompt="1"/>
          </p:nvPr>
        </p:nvSpPr>
        <p:spPr>
          <a:xfrm>
            <a:off x="540000" y="4320000"/>
            <a:ext cx="10080000" cy="1224000"/>
          </a:xfrm>
          <a:ln>
            <a:noFill/>
          </a:ln>
        </p:spPr>
        <p:txBody>
          <a:bodyPr anchor="t">
            <a:noAutofit/>
          </a:bodyPr>
          <a:lstStyle>
            <a:lvl1pPr algn="l">
              <a:lnSpc>
                <a:spcPct val="90000"/>
              </a:lnSpc>
              <a:defRPr sz="4800">
                <a:solidFill>
                  <a:schemeClr val="accent6"/>
                </a:solidFill>
                <a:latin typeface="+mj-lt"/>
              </a:defRPr>
            </a:lvl1pPr>
          </a:lstStyle>
          <a:p>
            <a:r>
              <a:rPr lang="en-AU" noProof="0"/>
              <a:t>Divider title</a:t>
            </a:r>
          </a:p>
        </p:txBody>
      </p:sp>
      <p:sp>
        <p:nvSpPr>
          <p:cNvPr id="11" name="Text Placeholder 10">
            <a:extLst>
              <a:ext uri="{FF2B5EF4-FFF2-40B4-BE49-F238E27FC236}">
                <a16:creationId xmlns:a16="http://schemas.microsoft.com/office/drawing/2014/main" id="{AA33BD13-5953-47AF-A601-951A768FEDA1}"/>
              </a:ext>
            </a:extLst>
          </p:cNvPr>
          <p:cNvSpPr>
            <a:spLocks noGrp="1"/>
          </p:cNvSpPr>
          <p:nvPr>
            <p:ph type="body" sz="quarter" idx="10" hasCustomPrompt="1"/>
          </p:nvPr>
        </p:nvSpPr>
        <p:spPr>
          <a:xfrm>
            <a:off x="540000" y="5760000"/>
            <a:ext cx="10079997" cy="720000"/>
          </a:xfrm>
        </p:spPr>
        <p:txBody>
          <a:bodyPr>
            <a:noAutofit/>
          </a:bodyPr>
          <a:lstStyle>
            <a:lvl1pPr>
              <a:defRPr sz="2000">
                <a:solidFill>
                  <a:schemeClr val="accent6"/>
                </a:solidFill>
                <a:latin typeface="+mj-lt"/>
              </a:defRPr>
            </a:lvl1pPr>
            <a:lvl2pPr>
              <a:defRPr sz="2000">
                <a:solidFill>
                  <a:schemeClr val="bg1"/>
                </a:solidFill>
              </a:defRPr>
            </a:lvl2pPr>
            <a:lvl3pPr>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Subtitle</a:t>
            </a:r>
          </a:p>
        </p:txBody>
      </p:sp>
      <p:sp>
        <p:nvSpPr>
          <p:cNvPr id="5" name="Text Placeholder 4">
            <a:extLst>
              <a:ext uri="{FF2B5EF4-FFF2-40B4-BE49-F238E27FC236}">
                <a16:creationId xmlns:a16="http://schemas.microsoft.com/office/drawing/2014/main" id="{38EDD08B-0E5C-4DF0-9C56-CC522D170EAA}"/>
              </a:ext>
              <a:ext uri="{C183D7F6-B498-43B3-948B-1728B52AA6E4}">
                <adec:decorative xmlns:adec="http://schemas.microsoft.com/office/drawing/2017/decorative" val="0"/>
              </a:ext>
            </a:extLst>
          </p:cNvPr>
          <p:cNvSpPr>
            <a:spLocks noGrp="1"/>
          </p:cNvSpPr>
          <p:nvPr>
            <p:ph type="body" sz="quarter" idx="11" hasCustomPrompt="1"/>
          </p:nvPr>
        </p:nvSpPr>
        <p:spPr>
          <a:xfrm>
            <a:off x="540000" y="1368311"/>
            <a:ext cx="2880000" cy="2880000"/>
          </a:xfrm>
        </p:spPr>
        <p:txBody>
          <a:bodyPr anchor="t">
            <a:noAutofit/>
          </a:bodyPr>
          <a:lstStyle>
            <a:lvl1pPr algn="l">
              <a:lnSpc>
                <a:spcPct val="80000"/>
              </a:lnSpc>
              <a:spcAft>
                <a:spcPts val="0"/>
              </a:spcAft>
              <a:defRPr sz="19000">
                <a:solidFill>
                  <a:schemeClr val="accent6"/>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AU" noProof="0"/>
              <a:t>#</a:t>
            </a:r>
          </a:p>
        </p:txBody>
      </p:sp>
      <p:sp>
        <p:nvSpPr>
          <p:cNvPr id="4" name="TextBox 3">
            <a:extLst>
              <a:ext uri="{FF2B5EF4-FFF2-40B4-BE49-F238E27FC236}">
                <a16:creationId xmlns:a16="http://schemas.microsoft.com/office/drawing/2014/main" id="{B323FA78-0F7D-5647-F50F-EE63D66B0BBA}"/>
              </a:ext>
            </a:extLst>
          </p:cNvPr>
          <p:cNvSpPr txBox="1"/>
          <p:nvPr userDrawn="1"/>
        </p:nvSpPr>
        <p:spPr>
          <a:xfrm>
            <a:off x="540000"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144384953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11483638" cy="4391999"/>
          </a:xfrm>
        </p:spPr>
        <p:txBody>
          <a:bodyPr/>
          <a:lstStyle>
            <a:lvl1pPr>
              <a:defRPr>
                <a:latin typeface="+mn-lt"/>
              </a:defRPr>
            </a:lvl1pPr>
          </a:lstStyle>
          <a:p>
            <a:r>
              <a:rPr lang="en-US" noProof="0"/>
              <a:t>Click icon to add table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67346654"/>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Red 04 bkgr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01F7C67-5590-0B9E-1100-A9ED98D586CC}"/>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11483638" cy="4391999"/>
          </a:xfrm>
        </p:spPr>
        <p:txBody>
          <a:bodyPr/>
          <a:lstStyle>
            <a:lvl1pPr>
              <a:defRPr>
                <a:latin typeface="+mn-lt"/>
              </a:defRPr>
            </a:lvl1pPr>
          </a:lstStyle>
          <a:p>
            <a:r>
              <a:rPr lang="en-US" noProof="0"/>
              <a:t>Click icon to add table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90885245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tents 1 - Re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44A3DD-CB49-B76A-F3BE-9602D9B1CE73}"/>
              </a:ext>
            </a:extLst>
          </p:cNvPr>
          <p:cNvSpPr>
            <a:spLocks noGrp="1"/>
          </p:cNvSpPr>
          <p:nvPr>
            <p:ph type="title"/>
          </p:nvPr>
        </p:nvSpPr>
        <p:spPr/>
        <p:txBody>
          <a:bodyPr/>
          <a:lstStyle/>
          <a:p>
            <a:r>
              <a:rPr lang="en-US"/>
              <a:t>Click to edit Master title style</a:t>
            </a:r>
            <a:endParaRPr lang="en-AU"/>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noProof="0"/>
              <a:t>Click icon to add table</a:t>
            </a:r>
            <a:endParaRPr lang="en-AU" noProof="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noProof="0"/>
              <a:t>Click icon to add table</a:t>
            </a:r>
            <a:endParaRPr lang="en-AU" noProof="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noProof="0"/>
              <a:t>Click icon to add table</a:t>
            </a:r>
            <a:endParaRPr lang="en-AU" noProof="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noProof="0"/>
              <a:t>Click icon to add table</a:t>
            </a:r>
            <a:endParaRPr lang="en-AU" noProof="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8115647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ontents 1 - Blue">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644A3DD-CB49-B76A-F3BE-9602D9B1CE73}"/>
              </a:ext>
            </a:extLst>
          </p:cNvPr>
          <p:cNvSpPr>
            <a:spLocks noGrp="1"/>
          </p:cNvSpPr>
          <p:nvPr>
            <p:ph type="title"/>
          </p:nvPr>
        </p:nvSpPr>
        <p:spPr/>
        <p:txBody>
          <a:bodyPr/>
          <a:lstStyle/>
          <a:p>
            <a:r>
              <a:rPr lang="en-US"/>
              <a:t>Click to edit Master title style</a:t>
            </a:r>
            <a:endParaRPr lang="en-AU"/>
          </a:p>
        </p:txBody>
      </p:sp>
      <p:sp>
        <p:nvSpPr>
          <p:cNvPr id="4" name="Rectangle 3">
            <a:extLst>
              <a:ext uri="{FF2B5EF4-FFF2-40B4-BE49-F238E27FC236}">
                <a16:creationId xmlns:a16="http://schemas.microsoft.com/office/drawing/2014/main" id="{1903A8E2-73B2-4BCE-A537-BD98BFA45482}"/>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2160000"/>
          </a:xfrm>
        </p:spPr>
        <p:txBody>
          <a:bodyPr/>
          <a:lstStyle>
            <a:lvl1pPr>
              <a:defRPr>
                <a:latin typeface="+mn-lt"/>
              </a:defRPr>
            </a:lvl1pPr>
          </a:lstStyle>
          <a:p>
            <a:r>
              <a:rPr lang="en-US" noProof="0"/>
              <a:t>Click icon to add table</a:t>
            </a:r>
            <a:endParaRPr lang="en-AU" noProof="0"/>
          </a:p>
        </p:txBody>
      </p:sp>
      <p:sp>
        <p:nvSpPr>
          <p:cNvPr id="6" name="Table Placeholder 9">
            <a:extLst>
              <a:ext uri="{FF2B5EF4-FFF2-40B4-BE49-F238E27FC236}">
                <a16:creationId xmlns:a16="http://schemas.microsoft.com/office/drawing/2014/main" id="{41FBA3B0-0275-0235-9CEA-C5CEA00EBD48}"/>
              </a:ext>
            </a:extLst>
          </p:cNvPr>
          <p:cNvSpPr>
            <a:spLocks noGrp="1"/>
          </p:cNvSpPr>
          <p:nvPr>
            <p:ph type="tbl" sz="quarter" idx="16"/>
          </p:nvPr>
        </p:nvSpPr>
        <p:spPr>
          <a:xfrm>
            <a:off x="360362" y="4248000"/>
            <a:ext cx="5616000" cy="2160000"/>
          </a:xfrm>
        </p:spPr>
        <p:txBody>
          <a:bodyPr/>
          <a:lstStyle>
            <a:lvl1pPr>
              <a:defRPr>
                <a:latin typeface="+mn-lt"/>
              </a:defRPr>
            </a:lvl1pPr>
          </a:lstStyle>
          <a:p>
            <a:r>
              <a:rPr lang="en-US" noProof="0"/>
              <a:t>Click icon to add table</a:t>
            </a:r>
            <a:endParaRPr lang="en-AU" noProof="0"/>
          </a:p>
        </p:txBody>
      </p:sp>
      <p:sp>
        <p:nvSpPr>
          <p:cNvPr id="5" name="Table Placeholder 9">
            <a:extLst>
              <a:ext uri="{FF2B5EF4-FFF2-40B4-BE49-F238E27FC236}">
                <a16:creationId xmlns:a16="http://schemas.microsoft.com/office/drawing/2014/main" id="{3A833504-810D-E90D-EEAD-6FD03511C6AA}"/>
              </a:ext>
            </a:extLst>
          </p:cNvPr>
          <p:cNvSpPr>
            <a:spLocks noGrp="1"/>
          </p:cNvSpPr>
          <p:nvPr>
            <p:ph type="tbl" sz="quarter" idx="15"/>
          </p:nvPr>
        </p:nvSpPr>
        <p:spPr>
          <a:xfrm>
            <a:off x="6228000" y="1908000"/>
            <a:ext cx="5616000" cy="2160000"/>
          </a:xfrm>
        </p:spPr>
        <p:txBody>
          <a:bodyPr/>
          <a:lstStyle>
            <a:lvl1pPr>
              <a:defRPr>
                <a:latin typeface="+mn-lt"/>
              </a:defRPr>
            </a:lvl1pPr>
          </a:lstStyle>
          <a:p>
            <a:r>
              <a:rPr lang="en-US" noProof="0"/>
              <a:t>Click icon to add table</a:t>
            </a:r>
            <a:endParaRPr lang="en-AU" noProof="0"/>
          </a:p>
        </p:txBody>
      </p:sp>
      <p:sp>
        <p:nvSpPr>
          <p:cNvPr id="7" name="Table Placeholder 9">
            <a:extLst>
              <a:ext uri="{FF2B5EF4-FFF2-40B4-BE49-F238E27FC236}">
                <a16:creationId xmlns:a16="http://schemas.microsoft.com/office/drawing/2014/main" id="{45BE7F48-2F3F-5684-3640-86C10E7CF416}"/>
              </a:ext>
            </a:extLst>
          </p:cNvPr>
          <p:cNvSpPr>
            <a:spLocks noGrp="1"/>
          </p:cNvSpPr>
          <p:nvPr>
            <p:ph type="tbl" sz="quarter" idx="17"/>
          </p:nvPr>
        </p:nvSpPr>
        <p:spPr>
          <a:xfrm>
            <a:off x="6228000" y="4248000"/>
            <a:ext cx="5616000" cy="2160000"/>
          </a:xfrm>
        </p:spPr>
        <p:txBody>
          <a:bodyPr/>
          <a:lstStyle>
            <a:lvl1pPr>
              <a:defRPr>
                <a:latin typeface="+mn-lt"/>
              </a:defRPr>
            </a:lvl1pPr>
          </a:lstStyle>
          <a:p>
            <a:r>
              <a:rPr lang="en-US" noProof="0"/>
              <a:t>Click icon to add table</a:t>
            </a:r>
            <a:endParaRPr lang="en-AU" noProof="0"/>
          </a:p>
        </p:txBody>
      </p:sp>
      <p:sp>
        <p:nvSpPr>
          <p:cNvPr id="3" name="Slide Number Placeholder 2">
            <a:extLst>
              <a:ext uri="{FF2B5EF4-FFF2-40B4-BE49-F238E27FC236}">
                <a16:creationId xmlns:a16="http://schemas.microsoft.com/office/drawing/2014/main" id="{50577C0E-B1B9-7F5F-3A8D-575B8D4B55BB}"/>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5651723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ntents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10" name="Table Placeholder 9">
            <a:extLst>
              <a:ext uri="{FF2B5EF4-FFF2-40B4-BE49-F238E27FC236}">
                <a16:creationId xmlns:a16="http://schemas.microsoft.com/office/drawing/2014/main" id="{F8D9268B-FAD5-4A3C-B190-A50230A1D12D}"/>
              </a:ext>
            </a:extLst>
          </p:cNvPr>
          <p:cNvSpPr>
            <a:spLocks noGrp="1"/>
          </p:cNvSpPr>
          <p:nvPr>
            <p:ph type="tbl" sz="quarter" idx="13"/>
          </p:nvPr>
        </p:nvSpPr>
        <p:spPr>
          <a:xfrm>
            <a:off x="360362" y="1908000"/>
            <a:ext cx="5616000" cy="4391999"/>
          </a:xfrm>
        </p:spPr>
        <p:txBody>
          <a:bodyPr/>
          <a:lstStyle>
            <a:lvl1pPr>
              <a:defRPr>
                <a:latin typeface="+mn-lt"/>
              </a:defRPr>
            </a:lvl1pPr>
          </a:lstStyle>
          <a:p>
            <a:r>
              <a:rPr lang="en-US" noProof="0"/>
              <a:t>Click icon to add table</a:t>
            </a:r>
            <a:endParaRPr lang="en-AU" noProof="0"/>
          </a:p>
        </p:txBody>
      </p:sp>
      <p:sp>
        <p:nvSpPr>
          <p:cNvPr id="2" name="Table Placeholder 9">
            <a:extLst>
              <a:ext uri="{FF2B5EF4-FFF2-40B4-BE49-F238E27FC236}">
                <a16:creationId xmlns:a16="http://schemas.microsoft.com/office/drawing/2014/main" id="{92BD0FCE-0804-4AAE-615C-566A4F2FAFEF}"/>
              </a:ext>
            </a:extLst>
          </p:cNvPr>
          <p:cNvSpPr>
            <a:spLocks noGrp="1"/>
          </p:cNvSpPr>
          <p:nvPr>
            <p:ph type="tbl" sz="quarter" idx="15"/>
          </p:nvPr>
        </p:nvSpPr>
        <p:spPr>
          <a:xfrm>
            <a:off x="6228000" y="1908000"/>
            <a:ext cx="5616000" cy="4391999"/>
          </a:xfrm>
        </p:spPr>
        <p:txBody>
          <a:bodyPr/>
          <a:lstStyle>
            <a:lvl1pPr>
              <a:defRPr>
                <a:latin typeface="+mn-lt"/>
              </a:defRPr>
            </a:lvl1pPr>
          </a:lstStyle>
          <a:p>
            <a:r>
              <a:rPr lang="en-US" noProof="0"/>
              <a:t>Click icon to add table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505727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ver 1 - Modular">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p:nvPr userDrawn="1"/>
        </p:nvSpPr>
        <p:spPr>
          <a:xfrm>
            <a:off x="-1" y="888061"/>
            <a:ext cx="10138161" cy="596993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23" name="Rectangle 22">
            <a:extLst>
              <a:ext uri="{FF2B5EF4-FFF2-40B4-BE49-F238E27FC236}">
                <a16:creationId xmlns:a16="http://schemas.microsoft.com/office/drawing/2014/main" id="{9D29EA50-F086-572A-1CFF-7AC3798ABFCC}"/>
              </a:ext>
              <a:ext uri="{C183D7F6-B498-43B3-948B-1728B52AA6E4}">
                <adec:decorative xmlns:adec="http://schemas.microsoft.com/office/drawing/2017/decorative" val="1"/>
              </a:ext>
            </a:extLst>
          </p:cNvPr>
          <p:cNvSpPr/>
          <p:nvPr userDrawn="1"/>
        </p:nvSpPr>
        <p:spPr>
          <a:xfrm>
            <a:off x="0" y="-1"/>
            <a:ext cx="10138156" cy="972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9" name="Rectangle 18">
            <a:extLst>
              <a:ext uri="{FF2B5EF4-FFF2-40B4-BE49-F238E27FC236}">
                <a16:creationId xmlns:a16="http://schemas.microsoft.com/office/drawing/2014/main" id="{158D080A-2CAD-87EE-2325-B1971E3AF506}"/>
              </a:ext>
            </a:extLst>
          </p:cNvPr>
          <p:cNvSpPr/>
          <p:nvPr userDrawn="1"/>
        </p:nvSpPr>
        <p:spPr>
          <a:xfrm>
            <a:off x="10176000" y="0"/>
            <a:ext cx="2016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59999" y="1302061"/>
            <a:ext cx="5400000" cy="2124193"/>
          </a:xfrm>
          <a:ln>
            <a:noFill/>
          </a:ln>
        </p:spPr>
        <p:txBody>
          <a:bodyPr anchor="b">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59999" y="3562954"/>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59999" y="4567775"/>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59999" y="5300777"/>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6071816" y="0"/>
            <a:ext cx="4066345" cy="6858000"/>
          </a:xfrm>
        </p:spPr>
        <p:txBody>
          <a:bodyPr/>
          <a:lstStyle>
            <a:lvl1pPr>
              <a:defRPr>
                <a:solidFill>
                  <a:schemeClr val="bg1"/>
                </a:solidFill>
              </a:defRPr>
            </a:lvl1pPr>
          </a:lstStyle>
          <a:p>
            <a:r>
              <a:rPr lang="en-US" noProof="0"/>
              <a:t>Click icon to add picture</a:t>
            </a:r>
            <a:endParaRPr lang="en-AU" noProof="0"/>
          </a:p>
        </p:txBody>
      </p:sp>
      <p:sp>
        <p:nvSpPr>
          <p:cNvPr id="8" name="Text Placeholder 14">
            <a:extLst>
              <a:ext uri="{FF2B5EF4-FFF2-40B4-BE49-F238E27FC236}">
                <a16:creationId xmlns:a16="http://schemas.microsoft.com/office/drawing/2014/main" id="{E2D9C8B6-69E4-44E4-9890-4BD893DDE174}"/>
              </a:ext>
            </a:extLst>
          </p:cNvPr>
          <p:cNvSpPr>
            <a:spLocks noGrp="1"/>
          </p:cNvSpPr>
          <p:nvPr>
            <p:ph type="body" sz="quarter" idx="16" hasCustomPrompt="1"/>
          </p:nvPr>
        </p:nvSpPr>
        <p:spPr>
          <a:xfrm>
            <a:off x="359999" y="302517"/>
            <a:ext cx="5400000" cy="327273"/>
          </a:xfrm>
        </p:spPr>
        <p:txBody>
          <a:bodyPr>
            <a:noAutofit/>
          </a:bodyPr>
          <a:lstStyle>
            <a:lvl1pPr>
              <a:lnSpc>
                <a:spcPct val="100000"/>
              </a:lnSpc>
              <a:spcAft>
                <a:spcPts val="0"/>
              </a:spcAft>
              <a:defRPr sz="2400" b="0">
                <a:solidFill>
                  <a:schemeClr val="bg1"/>
                </a:solidFill>
                <a:latin typeface="Public Sans"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Optional text field</a:t>
            </a:r>
          </a:p>
        </p:txBody>
      </p:sp>
      <p:pic>
        <p:nvPicPr>
          <p:cNvPr id="18" name="Picture 17" descr="NSW Government logo">
            <a:extLst>
              <a:ext uri="{FF2B5EF4-FFF2-40B4-BE49-F238E27FC236}">
                <a16:creationId xmlns:a16="http://schemas.microsoft.com/office/drawing/2014/main" id="{42B7A7EE-9B8D-1CF7-A92E-3573B4C8012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221200" y="5745600"/>
            <a:ext cx="630000" cy="685525"/>
          </a:xfrm>
          <a:prstGeom prst="rect">
            <a:avLst/>
          </a:prstGeom>
        </p:spPr>
      </p:pic>
      <p:sp>
        <p:nvSpPr>
          <p:cNvPr id="2" name="TextBox 1">
            <a:extLst>
              <a:ext uri="{FF2B5EF4-FFF2-40B4-BE49-F238E27FC236}">
                <a16:creationId xmlns:a16="http://schemas.microsoft.com/office/drawing/2014/main" id="{26ACBB71-E20E-726A-0C1B-5E92A67F7FED}"/>
              </a:ext>
            </a:extLst>
          </p:cNvPr>
          <p:cNvSpPr txBox="1"/>
          <p:nvPr userDrawn="1"/>
        </p:nvSpPr>
        <p:spPr>
          <a:xfrm>
            <a:off x="359998" y="6262534"/>
            <a:ext cx="3667874" cy="181466"/>
          </a:xfrm>
          <a:prstGeom prst="rect">
            <a:avLst/>
          </a:prstGeom>
          <a:noFill/>
        </p:spPr>
        <p:txBody>
          <a:bodyPr wrap="square" lIns="0" tIns="0" rIns="0" bIns="0" rtlCol="0" anchor="b">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bg1"/>
                </a:solidFill>
                <a:latin typeface="Public Sans Medium" pitchFamily="2" charset="77"/>
              </a:rPr>
              <a:t>NSW Department of Education</a:t>
            </a:r>
          </a:p>
        </p:txBody>
      </p:sp>
    </p:spTree>
    <p:extLst>
      <p:ext uri="{BB962C8B-B14F-4D97-AF65-F5344CB8AC3E}">
        <p14:creationId xmlns:p14="http://schemas.microsoft.com/office/powerpoint/2010/main" val="179857852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mage and pullout text">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a:cxnSpLocks/>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7997" cy="4140000"/>
          </a:xfrm>
        </p:spPr>
        <p:txBody>
          <a:bodyPr>
            <a:noAutofit/>
          </a:bodyPr>
          <a:lstStyle>
            <a:lvl1pPr>
              <a:defRPr sz="36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a:p>
            <a:pPr lvl="1"/>
            <a:r>
              <a:rPr lang="en-US" noProof="0"/>
              <a:t>Second level</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0"/>
            <a:ext cx="5040000" cy="6858000"/>
          </a:xfrm>
        </p:spPr>
        <p:txBody>
          <a:bodyPr/>
          <a:lstStyle/>
          <a:p>
            <a:r>
              <a:rPr lang="en-US" noProof="0"/>
              <a:t>Click icon to add picture</a:t>
            </a:r>
            <a:endParaRPr lang="en-AU" noProof="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6" cy="360000"/>
          </a:xfrm>
        </p:spPr>
        <p:txBody>
          <a:bodyPr anchor="b">
            <a:noAutofit/>
          </a:bodyPr>
          <a:lstStyle>
            <a:lvl1pPr>
              <a:defRPr sz="1400">
                <a:latin typeface="+mn-lt"/>
              </a:defRPr>
            </a:lvl1pPr>
          </a:lstStyle>
          <a:p>
            <a:pPr lvl="0"/>
            <a:r>
              <a:rPr lang="en-AU" noProof="0"/>
              <a:t>Caption</a:t>
            </a:r>
          </a:p>
        </p:txBody>
      </p:sp>
      <p:sp>
        <p:nvSpPr>
          <p:cNvPr id="2" name="Slide Number Placeholder 1">
            <a:extLst>
              <a:ext uri="{FF2B5EF4-FFF2-40B4-BE49-F238E27FC236}">
                <a16:creationId xmlns:a16="http://schemas.microsoft.com/office/drawing/2014/main" id="{A128877F-C33A-D522-FD46-F348296ACE01}"/>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889342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Large quote">
    <p:spTree>
      <p:nvGrpSpPr>
        <p:cNvPr id="1" name=""/>
        <p:cNvGrpSpPr/>
        <p:nvPr/>
      </p:nvGrpSpPr>
      <p:grpSpPr>
        <a:xfrm>
          <a:off x="0" y="0"/>
          <a:ext cx="0" cy="0"/>
          <a:chOff x="0" y="0"/>
          <a:chExt cx="0" cy="0"/>
        </a:xfrm>
      </p:grpSpPr>
      <p:sp>
        <p:nvSpPr>
          <p:cNvPr id="2" name="Title 1"/>
          <p:cNvSpPr>
            <a:spLocks noGrp="1"/>
          </p:cNvSpPr>
          <p:nvPr>
            <p:ph type="title"/>
          </p:nvPr>
        </p:nvSpPr>
        <p:spPr>
          <a:xfrm>
            <a:off x="360000" y="359998"/>
            <a:ext cx="2520000" cy="5976002"/>
          </a:xfrm>
        </p:spPr>
        <p:txBody>
          <a:bodyPr>
            <a:noAutofit/>
          </a:bodyPr>
          <a:lstStyle>
            <a:lvl1pPr>
              <a:defRPr sz="1800">
                <a:latin typeface="+mj-lt"/>
              </a:defRPr>
            </a:lvl1pPr>
          </a:lstStyle>
          <a:p>
            <a:r>
              <a:rPr lang="en-US" noProof="0"/>
              <a:t>Click to edit Master title style</a:t>
            </a:r>
            <a:endParaRPr lang="en-AU" noProof="0"/>
          </a:p>
        </p:txBody>
      </p:sp>
      <p:cxnSp>
        <p:nvCxnSpPr>
          <p:cNvPr id="12" name="Straight Connector 11">
            <a:extLst>
              <a:ext uri="{FF2B5EF4-FFF2-40B4-BE49-F238E27FC236}">
                <a16:creationId xmlns:a16="http://schemas.microsoft.com/office/drawing/2014/main" id="{80B8F80F-22E3-47D7-8D99-80BFFDFB35CD}"/>
              </a:ext>
              <a:ext uri="{C183D7F6-B498-43B3-948B-1728B52AA6E4}">
                <adec:decorative xmlns:adec="http://schemas.microsoft.com/office/drawing/2017/decorative" val="1"/>
              </a:ext>
            </a:extLst>
          </p:cNvPr>
          <p:cNvCxnSpPr>
            <a:cxnSpLocks/>
          </p:cNvCxnSpPr>
          <p:nvPr userDrawn="1"/>
        </p:nvCxnSpPr>
        <p:spPr>
          <a:xfrm>
            <a:off x="3096000" y="360000"/>
            <a:ext cx="0" cy="597600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312002" y="360000"/>
            <a:ext cx="7560000" cy="5976000"/>
          </a:xfrm>
        </p:spPr>
        <p:txBody>
          <a:bodyPr numCol="1" spcCol="180000"/>
          <a:lstStyle>
            <a:lvl1pPr>
              <a:defRPr sz="3600">
                <a:solidFill>
                  <a:schemeClr val="accent6"/>
                </a:solidFill>
              </a:defRPr>
            </a:lvl1pPr>
            <a:lvl2pPr>
              <a:defRPr sz="1800">
                <a:latin typeface="+mn-lt"/>
              </a:defRPr>
            </a:lvl2pPr>
          </a:lstStyle>
          <a:p>
            <a:pPr lvl="0"/>
            <a:r>
              <a:rPr lang="en-US" noProof="0"/>
              <a:t>Click to edit Master text styles</a:t>
            </a:r>
          </a:p>
          <a:p>
            <a:pPr lvl="1"/>
            <a:r>
              <a:rPr lang="en-US" noProof="0"/>
              <a:t>Second level</a:t>
            </a:r>
          </a:p>
        </p:txBody>
      </p:sp>
      <p:sp>
        <p:nvSpPr>
          <p:cNvPr id="7" name="Slide Number Placeholder 6"/>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6187384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One column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5257F9B-C715-D998-280B-B0490FAB9D0D}"/>
              </a:ext>
            </a:extLst>
          </p:cNvPr>
          <p:cNvSpPr>
            <a:spLocks noGrp="1"/>
          </p:cNvSpPr>
          <p:nvPr>
            <p:ph type="title"/>
          </p:nvPr>
        </p:nvSpPr>
        <p:spPr/>
        <p:txBody>
          <a:bodyPr/>
          <a:lstStyle>
            <a:lvl1pPr>
              <a:defRPr/>
            </a:lvl1pPr>
          </a:lstStyle>
          <a:p>
            <a:r>
              <a:rPr lang="en-US" noProof="0"/>
              <a:t>Click to edit Master title style</a:t>
            </a:r>
            <a:endParaRPr lang="en-AU" noProof="0"/>
          </a:p>
        </p:txBody>
      </p:sp>
      <p:cxnSp>
        <p:nvCxnSpPr>
          <p:cNvPr id="8" name="Straight Connector 7">
            <a:extLst>
              <a:ext uri="{FF2B5EF4-FFF2-40B4-BE49-F238E27FC236}">
                <a16:creationId xmlns:a16="http://schemas.microsoft.com/office/drawing/2014/main" id="{4220CACA-3621-403A-9123-4490A23AF647}"/>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Content Placeholder 2">
            <a:extLst>
              <a:ext uri="{FF2B5EF4-FFF2-40B4-BE49-F238E27FC236}">
                <a16:creationId xmlns:a16="http://schemas.microsoft.com/office/drawing/2014/main" id="{D33CF678-37C5-4AFF-90FB-A262BBC7A331}"/>
              </a:ext>
            </a:extLst>
          </p:cNvPr>
          <p:cNvSpPr>
            <a:spLocks noGrp="1"/>
          </p:cNvSpPr>
          <p:nvPr>
            <p:ph idx="1"/>
          </p:nvPr>
        </p:nvSpPr>
        <p:spPr>
          <a:xfrm>
            <a:off x="360000" y="1799999"/>
            <a:ext cx="11484000" cy="4320000"/>
          </a:xfrm>
        </p:spPr>
        <p:txBody>
          <a:bodyPr/>
          <a:lstStyle>
            <a:lvl1pPr>
              <a:defRPr>
                <a:latin typeface="+mn-lt"/>
              </a:defRPr>
            </a:lvl1pPr>
            <a:lvl2pPr>
              <a:defRPr/>
            </a:lvl2pPr>
            <a:lvl3pPr>
              <a:defRPr/>
            </a:lvl3pPr>
            <a:lvl4pPr>
              <a:defRPr/>
            </a:lvl4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0" name="Straight Connector 9">
            <a:extLst>
              <a:ext uri="{FF2B5EF4-FFF2-40B4-BE49-F238E27FC236}">
                <a16:creationId xmlns:a16="http://schemas.microsoft.com/office/drawing/2014/main" id="{C1C68106-4483-643D-2F20-EDD5AEDB960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09B0793B-9A9E-76CD-2FEC-E2CDF54AF06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04076309"/>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lumn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2CE0587-CE28-E673-2798-12F5DFA4543B}"/>
              </a:ext>
            </a:extLst>
          </p:cNvPr>
          <p:cNvSpPr>
            <a:spLocks noGrp="1"/>
          </p:cNvSpPr>
          <p:nvPr>
            <p:ph type="title"/>
          </p:nvPr>
        </p:nvSpPr>
        <p:spPr/>
        <p:txBody>
          <a:body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idx="1"/>
          </p:nvPr>
        </p:nvSpPr>
        <p:spPr>
          <a:xfrm>
            <a:off x="360000" y="1800000"/>
            <a:ext cx="11473200" cy="4320000"/>
          </a:xfrm>
        </p:spPr>
        <p:txBody>
          <a:bodyPr numCol="2" spcCol="180000"/>
          <a:lstStyle>
            <a:lvl1pPr>
              <a:defRPr sz="2000"/>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9" name="Straight Connector 8">
            <a:extLst>
              <a:ext uri="{FF2B5EF4-FFF2-40B4-BE49-F238E27FC236}">
                <a16:creationId xmlns:a16="http://schemas.microsoft.com/office/drawing/2014/main" id="{13DA8821-872D-DA98-FD86-2667B05FAE90}"/>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1B646BC-5BB3-E31B-1A9E-AD82558D7FE8}"/>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583723895"/>
      </p:ext>
    </p:extLst>
  </p:cSld>
  <p:clrMapOvr>
    <a:masterClrMapping/>
  </p:clrMapOvr>
  <p:extLst>
    <p:ext uri="{DCECCB84-F9BA-43D5-87BE-67443E8EF086}">
      <p15:sldGuideLst xmlns:p15="http://schemas.microsoft.com/office/powerpoint/2012/main">
        <p15:guide id="1" orient="horz" pos="4224">
          <p15:clr>
            <a:srgbClr val="FBAE40"/>
          </p15:clr>
        </p15:guide>
        <p15:guide id="2" pos="3840">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ext box and two column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9C3ABC-6C4C-FAD8-5C90-97C9B2C4F508}"/>
              </a:ext>
            </a:extLst>
          </p:cNvPr>
          <p:cNvSpPr>
            <a:spLocks noGrp="1"/>
          </p:cNvSpPr>
          <p:nvPr>
            <p:ph type="title"/>
          </p:nvPr>
        </p:nvSpPr>
        <p:spPr/>
        <p:txBody>
          <a:bodyPr/>
          <a:lstStyle/>
          <a:p>
            <a:r>
              <a:rPr lang="en-US" noProof="0"/>
              <a:t>Click to edit Master title style</a:t>
            </a:r>
            <a:endParaRPr lang="en-AU" noProof="0"/>
          </a:p>
        </p:txBody>
      </p:sp>
      <p:cxnSp>
        <p:nvCxnSpPr>
          <p:cNvPr id="8" name="Straight Connector 7">
            <a:extLst>
              <a:ext uri="{FF2B5EF4-FFF2-40B4-BE49-F238E27FC236}">
                <a16:creationId xmlns:a16="http://schemas.microsoft.com/office/drawing/2014/main" id="{1B695500-632C-466D-B92D-D85554040D3A}"/>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 Placeholder 8">
            <a:extLst>
              <a:ext uri="{FF2B5EF4-FFF2-40B4-BE49-F238E27FC236}">
                <a16:creationId xmlns:a16="http://schemas.microsoft.com/office/drawing/2014/main" id="{A728366C-8E0F-43D3-99CB-DE12D7F372E5}"/>
              </a:ext>
            </a:extLst>
          </p:cNvPr>
          <p:cNvSpPr>
            <a:spLocks noGrp="1"/>
          </p:cNvSpPr>
          <p:nvPr>
            <p:ph type="body" sz="quarter" idx="13"/>
          </p:nvPr>
        </p:nvSpPr>
        <p:spPr>
          <a:xfrm>
            <a:off x="360000" y="1800001"/>
            <a:ext cx="4680000" cy="4319998"/>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3" name="Content Placeholder 2"/>
          <p:cNvSpPr>
            <a:spLocks noGrp="1"/>
          </p:cNvSpPr>
          <p:nvPr>
            <p:ph idx="1"/>
          </p:nvPr>
        </p:nvSpPr>
        <p:spPr>
          <a:xfrm>
            <a:off x="5220000" y="1800001"/>
            <a:ext cx="6624000" cy="4319998"/>
          </a:xfrm>
        </p:spPr>
        <p:txBody>
          <a:bodyPr numCol="2" spcCol="180000"/>
          <a:lstStyle>
            <a:lvl1pPr>
              <a:defRPr/>
            </a:lvl1pPr>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1" name="Straight Connector 10">
            <a:extLst>
              <a:ext uri="{FF2B5EF4-FFF2-40B4-BE49-F238E27FC236}">
                <a16:creationId xmlns:a16="http://schemas.microsoft.com/office/drawing/2014/main" id="{8FA695AB-F823-4A00-866F-671850CAC9CC}"/>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CF044F22-50EB-721D-DCB8-73255FFA7E27}"/>
              </a:ext>
            </a:extLst>
          </p:cNvPr>
          <p:cNvSpPr>
            <a:spLocks noGrp="1"/>
          </p:cNvSpPr>
          <p:nvPr>
            <p:ph type="sldNum" sz="quarter" idx="14"/>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699944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multi-content">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123783-B36F-FC9F-CD55-EDC756E54526}"/>
              </a:ext>
            </a:extLst>
          </p:cNvPr>
          <p:cNvSpPr>
            <a:spLocks noGrp="1"/>
          </p:cNvSpPr>
          <p:nvPr>
            <p:ph type="title"/>
          </p:nvPr>
        </p:nvSpPr>
        <p:spPr/>
        <p:txBody>
          <a:bodyPr/>
          <a:lstStyle/>
          <a:p>
            <a:r>
              <a:rPr lang="en-US" noProof="0"/>
              <a:t>Click to edit Master title style</a:t>
            </a:r>
            <a:endParaRPr lang="en-AU" noProof="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360000" y="1800000"/>
            <a:ext cx="5616000" cy="43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Content Placeholder 3"/>
          <p:cNvSpPr>
            <a:spLocks noGrp="1"/>
          </p:cNvSpPr>
          <p:nvPr>
            <p:ph sz="half" idx="2"/>
          </p:nvPr>
        </p:nvSpPr>
        <p:spPr>
          <a:xfrm>
            <a:off x="6228000" y="1800000"/>
            <a:ext cx="5616000" cy="4320000"/>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0" name="Straight Connector 9">
            <a:extLst>
              <a:ext uri="{FF2B5EF4-FFF2-40B4-BE49-F238E27FC236}">
                <a16:creationId xmlns:a16="http://schemas.microsoft.com/office/drawing/2014/main" id="{3489BCDB-A0CC-B54C-ECE2-9EFE4F58BD01}"/>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68A74C7-627F-C434-F744-29348409A7CB}"/>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01637932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Subheading, one column text and multi-content - Re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A044-8498-3E9C-8FB1-4B20BF2C24BF}"/>
              </a:ext>
            </a:extLst>
          </p:cNvPr>
          <p:cNvSpPr>
            <a:spLocks noGrp="1"/>
          </p:cNvSpPr>
          <p:nvPr>
            <p:ph type="title"/>
          </p:nvPr>
        </p:nvSpPr>
        <p:spPr/>
        <p:txBody>
          <a:body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3" name="Text Placeholder 12">
            <a:extLst>
              <a:ext uri="{FF2B5EF4-FFF2-40B4-BE49-F238E27FC236}">
                <a16:creationId xmlns:a16="http://schemas.microsoft.com/office/drawing/2014/main" id="{7214398C-A826-D47B-C58A-F007D08C1461}"/>
              </a:ext>
            </a:extLst>
          </p:cNvPr>
          <p:cNvSpPr>
            <a:spLocks noGrp="1"/>
          </p:cNvSpPr>
          <p:nvPr>
            <p:ph type="body" sz="quarter" idx="14" hasCustomPrompt="1"/>
          </p:nvPr>
        </p:nvSpPr>
        <p:spPr>
          <a:xfrm>
            <a:off x="360363" y="1799996"/>
            <a:ext cx="5615637" cy="864003"/>
          </a:xfrm>
        </p:spPr>
        <p:txBody>
          <a:bodyPr/>
          <a:lstStyle>
            <a:lvl1pPr>
              <a:defRPr b="0">
                <a:latin typeface="Public Sans SemiBold" pitchFamily="2" charset="0"/>
              </a:defRPr>
            </a:lvl1pPr>
          </a:lstStyle>
          <a:p>
            <a:pPr lvl="0"/>
            <a:r>
              <a:rPr lang="en-AU" noProof="0"/>
              <a:t>Subheading</a:t>
            </a:r>
          </a:p>
        </p:txBody>
      </p:sp>
      <p:sp>
        <p:nvSpPr>
          <p:cNvPr id="6" name="Text Placeholder 10">
            <a:extLst>
              <a:ext uri="{FF2B5EF4-FFF2-40B4-BE49-F238E27FC236}">
                <a16:creationId xmlns:a16="http://schemas.microsoft.com/office/drawing/2014/main" id="{77C8BF0B-781A-FDC1-6127-3C13B2619577}"/>
              </a:ext>
            </a:extLst>
          </p:cNvPr>
          <p:cNvSpPr>
            <a:spLocks noGrp="1"/>
          </p:cNvSpPr>
          <p:nvPr>
            <p:ph type="body" sz="quarter" idx="13"/>
          </p:nvPr>
        </p:nvSpPr>
        <p:spPr>
          <a:xfrm>
            <a:off x="360363" y="2879998"/>
            <a:ext cx="5615637" cy="3239999"/>
          </a:xfrm>
        </p:spPr>
        <p:txBody>
          <a:bodyPr numCol="1" spcCol="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7" name="Content Placeholder 3">
            <a:extLst>
              <a:ext uri="{FF2B5EF4-FFF2-40B4-BE49-F238E27FC236}">
                <a16:creationId xmlns:a16="http://schemas.microsoft.com/office/drawing/2014/main" id="{93AE2EDD-BBC5-BB5E-3A29-C93E02C5B78D}"/>
              </a:ext>
            </a:extLst>
          </p:cNvPr>
          <p:cNvSpPr>
            <a:spLocks noGrp="1"/>
          </p:cNvSpPr>
          <p:nvPr>
            <p:ph sz="half" idx="2"/>
          </p:nvPr>
        </p:nvSpPr>
        <p:spPr>
          <a:xfrm>
            <a:off x="6228000" y="1799996"/>
            <a:ext cx="5616000" cy="43200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110219297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_Subheading, two column text and multi-content - Re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A044-8498-3E9C-8FB1-4B20BF2C24BF}"/>
              </a:ext>
            </a:extLst>
          </p:cNvPr>
          <p:cNvSpPr>
            <a:spLocks noGrp="1"/>
          </p:cNvSpPr>
          <p:nvPr>
            <p:ph type="title"/>
          </p:nvPr>
        </p:nvSpPr>
        <p:spPr/>
        <p:txBody>
          <a:body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99996"/>
            <a:ext cx="7560000" cy="864003"/>
          </a:xfrm>
        </p:spPr>
        <p:txBody>
          <a:bodyPr/>
          <a:lstStyle>
            <a:lvl1pPr>
              <a:defRPr b="0">
                <a:latin typeface="Public Sans SemiBold" pitchFamily="2" charset="0"/>
              </a:defRPr>
            </a:lvl1pPr>
          </a:lstStyle>
          <a:p>
            <a:pPr lvl="0"/>
            <a:r>
              <a:rPr lang="en-AU" noProof="0"/>
              <a:t>Subheading</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79998"/>
            <a:ext cx="7560000" cy="3239999"/>
          </a:xfrm>
        </p:spPr>
        <p:txBody>
          <a:bodyPr numCol="2" spcCol="180000"/>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Content Placeholder 3"/>
          <p:cNvSpPr>
            <a:spLocks noGrp="1"/>
          </p:cNvSpPr>
          <p:nvPr>
            <p:ph sz="half" idx="2"/>
          </p:nvPr>
        </p:nvSpPr>
        <p:spPr>
          <a:xfrm>
            <a:off x="8172000" y="1799996"/>
            <a:ext cx="3672000" cy="43200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lvl1pPr>
              <a:defRPr>
                <a:solidFill>
                  <a:schemeClr val="tx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23942643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3_Subheading, three column text and multi-content - Red">
    <p:bg>
      <p:bgPr>
        <a:solidFill>
          <a:schemeClr val="accent3"/>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42A044-8498-3E9C-8FB1-4B20BF2C24BF}"/>
              </a:ext>
            </a:extLst>
          </p:cNvPr>
          <p:cNvSpPr>
            <a:spLocks noGrp="1"/>
          </p:cNvSpPr>
          <p:nvPr>
            <p:ph type="title"/>
          </p:nvPr>
        </p:nvSpPr>
        <p:spPr/>
        <p:txBody>
          <a:body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
        <p:nvSpPr>
          <p:cNvPr id="3" name="Text Placeholder 12">
            <a:extLst>
              <a:ext uri="{FF2B5EF4-FFF2-40B4-BE49-F238E27FC236}">
                <a16:creationId xmlns:a16="http://schemas.microsoft.com/office/drawing/2014/main" id="{43DDB67B-B71E-D597-2634-BADA7EF6C7F4}"/>
              </a:ext>
            </a:extLst>
          </p:cNvPr>
          <p:cNvSpPr>
            <a:spLocks noGrp="1"/>
          </p:cNvSpPr>
          <p:nvPr>
            <p:ph type="body" sz="quarter" idx="14" hasCustomPrompt="1"/>
          </p:nvPr>
        </p:nvSpPr>
        <p:spPr>
          <a:xfrm>
            <a:off x="360362" y="1800000"/>
            <a:ext cx="8531999" cy="864000"/>
          </a:xfrm>
        </p:spPr>
        <p:txBody>
          <a:bodyPr/>
          <a:lstStyle>
            <a:lvl1pPr>
              <a:defRPr b="0">
                <a:solidFill>
                  <a:schemeClr val="tx1"/>
                </a:solidFill>
                <a:latin typeface="Public Sans SemiBold" pitchFamily="2" charset="0"/>
              </a:defRPr>
            </a:lvl1pPr>
          </a:lstStyle>
          <a:p>
            <a:pPr lvl="0"/>
            <a:r>
              <a:rPr lang="en-AU" noProof="0"/>
              <a:t>Subheading</a:t>
            </a:r>
          </a:p>
        </p:txBody>
      </p:sp>
      <p:sp>
        <p:nvSpPr>
          <p:cNvPr id="6" name="Text Placeholder 10">
            <a:extLst>
              <a:ext uri="{FF2B5EF4-FFF2-40B4-BE49-F238E27FC236}">
                <a16:creationId xmlns:a16="http://schemas.microsoft.com/office/drawing/2014/main" id="{7BCB8432-803A-D91D-1B9E-33F2548B79C6}"/>
              </a:ext>
            </a:extLst>
          </p:cNvPr>
          <p:cNvSpPr>
            <a:spLocks noGrp="1"/>
          </p:cNvSpPr>
          <p:nvPr>
            <p:ph type="body" sz="quarter" idx="13"/>
          </p:nvPr>
        </p:nvSpPr>
        <p:spPr>
          <a:xfrm>
            <a:off x="360363" y="2879999"/>
            <a:ext cx="8532000" cy="3204002"/>
          </a:xfrm>
        </p:spPr>
        <p:txBody>
          <a:bodyPr numCol="3" spcCol="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7" name="Content Placeholder 2">
            <a:extLst>
              <a:ext uri="{FF2B5EF4-FFF2-40B4-BE49-F238E27FC236}">
                <a16:creationId xmlns:a16="http://schemas.microsoft.com/office/drawing/2014/main" id="{64D9C26E-554A-1BEF-204A-2275A5E063EB}"/>
              </a:ext>
            </a:extLst>
          </p:cNvPr>
          <p:cNvSpPr>
            <a:spLocks noGrp="1"/>
          </p:cNvSpPr>
          <p:nvPr>
            <p:ph sz="quarter" idx="17"/>
          </p:nvPr>
        </p:nvSpPr>
        <p:spPr>
          <a:xfrm>
            <a:off x="9072563" y="1800225"/>
            <a:ext cx="2735262" cy="428377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252161073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Subheading, one column text and multi-content - Blu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48D23-1962-FEDB-743A-3ADF408ADE54}"/>
              </a:ext>
            </a:extLst>
          </p:cNvPr>
          <p:cNvSpPr>
            <a:spLocks noGrp="1"/>
          </p:cNvSpPr>
          <p:nvPr>
            <p:ph type="title"/>
          </p:nvPr>
        </p:nvSpPr>
        <p:spPr/>
        <p:txBody>
          <a:bodyPr/>
          <a:lstStyle/>
          <a:p>
            <a:r>
              <a:rPr lang="en-US"/>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99996"/>
            <a:ext cx="5615637" cy="864003"/>
          </a:xfrm>
        </p:spPr>
        <p:txBody>
          <a:bodyPr/>
          <a:lstStyle>
            <a:lvl1pPr>
              <a:defRPr b="0">
                <a:latin typeface="Public Sans SemiBold" pitchFamily="2" charset="0"/>
              </a:defRPr>
            </a:lvl1pPr>
          </a:lstStyle>
          <a:p>
            <a:pPr lvl="0"/>
            <a:r>
              <a:rPr lang="en-AU" noProof="0"/>
              <a:t>Subheading</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79998"/>
            <a:ext cx="5615637" cy="3239999"/>
          </a:xfrm>
        </p:spPr>
        <p:txBody>
          <a:bodyPr numCol="1" spcCol="18000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4" name="Content Placeholder 3"/>
          <p:cNvSpPr>
            <a:spLocks noGrp="1"/>
          </p:cNvSpPr>
          <p:nvPr>
            <p:ph sz="half" idx="2"/>
          </p:nvPr>
        </p:nvSpPr>
        <p:spPr>
          <a:xfrm>
            <a:off x="6228000" y="1799996"/>
            <a:ext cx="5616000" cy="43200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0276688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ver 2 - Red">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947D5C2-A28F-0C8C-EAE3-A12DA90C8E79}"/>
              </a:ext>
              <a:ext uri="{C183D7F6-B498-43B3-948B-1728B52AA6E4}">
                <adec:decorative xmlns:adec="http://schemas.microsoft.com/office/drawing/2017/decorative" val="1"/>
              </a:ext>
            </a:extLst>
          </p:cNvPr>
          <p:cNvSpPr/>
          <p:nvPr userDrawn="1"/>
        </p:nvSpPr>
        <p:spPr>
          <a:xfrm>
            <a:off x="0" y="1320800"/>
            <a:ext cx="12192001" cy="553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18" name="Rectangle 17">
            <a:extLst>
              <a:ext uri="{FF2B5EF4-FFF2-40B4-BE49-F238E27FC236}">
                <a16:creationId xmlns:a16="http://schemas.microsoft.com/office/drawing/2014/main" id="{43BEE91E-717B-347D-08BB-144FE54C62F6}"/>
              </a:ext>
              <a:ext uri="{C183D7F6-B498-43B3-948B-1728B52AA6E4}">
                <adec:decorative xmlns:adec="http://schemas.microsoft.com/office/drawing/2017/decorative" val="1"/>
              </a:ext>
            </a:extLst>
          </p:cNvPr>
          <p:cNvSpPr/>
          <p:nvPr userDrawn="1"/>
        </p:nvSpPr>
        <p:spPr>
          <a:xfrm>
            <a:off x="0" y="1314696"/>
            <a:ext cx="12192001" cy="6641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 name="Title 1">
            <a:extLst>
              <a:ext uri="{FF2B5EF4-FFF2-40B4-BE49-F238E27FC236}">
                <a16:creationId xmlns:a16="http://schemas.microsoft.com/office/drawing/2014/main" id="{22175A26-F5AB-7422-37CD-E0767F5062AD}"/>
              </a:ext>
            </a:extLst>
          </p:cNvPr>
          <p:cNvSpPr>
            <a:spLocks noGrp="1"/>
          </p:cNvSpPr>
          <p:nvPr>
            <p:ph type="ctrTitle" hasCustomPrompt="1"/>
          </p:nvPr>
        </p:nvSpPr>
        <p:spPr>
          <a:xfrm>
            <a:off x="359998" y="2156008"/>
            <a:ext cx="11448001" cy="134974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cxnSp>
        <p:nvCxnSpPr>
          <p:cNvPr id="6" name="Straight Connector 5">
            <a:extLst>
              <a:ext uri="{FF2B5EF4-FFF2-40B4-BE49-F238E27FC236}">
                <a16:creationId xmlns:a16="http://schemas.microsoft.com/office/drawing/2014/main" id="{6C92D4DE-535E-1D7B-B4C1-3FFB01152A6E}"/>
              </a:ext>
              <a:ext uri="{C183D7F6-B498-43B3-948B-1728B52AA6E4}">
                <adec:decorative xmlns:adec="http://schemas.microsoft.com/office/drawing/2017/decorative" val="1"/>
              </a:ext>
            </a:extLst>
          </p:cNvPr>
          <p:cNvCxnSpPr>
            <a:cxnSpLocks/>
          </p:cNvCxnSpPr>
          <p:nvPr userDrawn="1"/>
        </p:nvCxnSpPr>
        <p:spPr>
          <a:xfrm>
            <a:off x="360000" y="3631062"/>
            <a:ext cx="8532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7" name="Text Placeholder 14">
            <a:extLst>
              <a:ext uri="{FF2B5EF4-FFF2-40B4-BE49-F238E27FC236}">
                <a16:creationId xmlns:a16="http://schemas.microsoft.com/office/drawing/2014/main" id="{F631C657-77CD-513C-23AD-FB35E0B6A8EA}"/>
              </a:ext>
            </a:extLst>
          </p:cNvPr>
          <p:cNvSpPr>
            <a:spLocks noGrp="1"/>
          </p:cNvSpPr>
          <p:nvPr>
            <p:ph type="body" sz="quarter" idx="17" hasCustomPrompt="1"/>
          </p:nvPr>
        </p:nvSpPr>
        <p:spPr>
          <a:xfrm>
            <a:off x="359999" y="3775063"/>
            <a:ext cx="8531999" cy="678666"/>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a:p>
            <a:pPr lvl="1"/>
            <a:r>
              <a:rPr lang="en-AU" noProof="0"/>
              <a:t>Date Month Year</a:t>
            </a:r>
          </a:p>
        </p:txBody>
      </p:sp>
      <p:cxnSp>
        <p:nvCxnSpPr>
          <p:cNvPr id="8" name="Straight Connector 7">
            <a:extLst>
              <a:ext uri="{FF2B5EF4-FFF2-40B4-BE49-F238E27FC236}">
                <a16:creationId xmlns:a16="http://schemas.microsoft.com/office/drawing/2014/main" id="{7303E70D-4618-E869-EC97-407FF93E34A8}"/>
              </a:ext>
              <a:ext uri="{C183D7F6-B498-43B3-948B-1728B52AA6E4}">
                <adec:decorative xmlns:adec="http://schemas.microsoft.com/office/drawing/2017/decorative" val="1"/>
              </a:ext>
            </a:extLst>
          </p:cNvPr>
          <p:cNvCxnSpPr>
            <a:cxnSpLocks/>
          </p:cNvCxnSpPr>
          <p:nvPr userDrawn="1"/>
        </p:nvCxnSpPr>
        <p:spPr>
          <a:xfrm>
            <a:off x="9072000" y="3631062"/>
            <a:ext cx="2736000" cy="0"/>
          </a:xfrm>
          <a:prstGeom prst="line">
            <a:avLst/>
          </a:prstGeom>
          <a:ln w="9525">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ext Placeholder 14">
            <a:extLst>
              <a:ext uri="{FF2B5EF4-FFF2-40B4-BE49-F238E27FC236}">
                <a16:creationId xmlns:a16="http://schemas.microsoft.com/office/drawing/2014/main" id="{242EB40D-A4D4-A185-7C56-C02BE0D19AC5}"/>
              </a:ext>
            </a:extLst>
          </p:cNvPr>
          <p:cNvSpPr>
            <a:spLocks noGrp="1"/>
          </p:cNvSpPr>
          <p:nvPr>
            <p:ph type="body" sz="quarter" idx="13" hasCustomPrompt="1"/>
          </p:nvPr>
        </p:nvSpPr>
        <p:spPr>
          <a:xfrm>
            <a:off x="9072000" y="3775063"/>
            <a:ext cx="2736000" cy="678666"/>
          </a:xfrm>
        </p:spPr>
        <p:txBody>
          <a:bodyPr>
            <a:noAutofit/>
          </a:bodyPr>
          <a:lstStyle>
            <a:lvl1pPr>
              <a:spcAft>
                <a:spcPts val="0"/>
              </a:spcAft>
              <a:defRPr sz="1800" b="0">
                <a:solidFill>
                  <a:schemeClr val="bg1"/>
                </a:solidFill>
                <a:latin typeface="Public Sans SemiBold" pitchFamily="2" charset="0"/>
              </a:defRPr>
            </a:lvl1pPr>
            <a:lvl2pPr>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3" name="Picture Placeholder 4">
            <a:extLst>
              <a:ext uri="{FF2B5EF4-FFF2-40B4-BE49-F238E27FC236}">
                <a16:creationId xmlns:a16="http://schemas.microsoft.com/office/drawing/2014/main" id="{EA9E3A1F-B35C-4BB3-828B-62FFD64CE61F}"/>
              </a:ext>
            </a:extLst>
          </p:cNvPr>
          <p:cNvSpPr>
            <a:spLocks noGrp="1"/>
          </p:cNvSpPr>
          <p:nvPr>
            <p:ph type="pic" sz="quarter" idx="14"/>
          </p:nvPr>
        </p:nvSpPr>
        <p:spPr>
          <a:xfrm>
            <a:off x="-1" y="4565897"/>
            <a:ext cx="12192001" cy="2292103"/>
          </a:xfrm>
        </p:spPr>
        <p:txBody>
          <a:bodyPr anchor="t"/>
          <a:lstStyle>
            <a:lvl1pPr algn="l">
              <a:defRPr>
                <a:solidFill>
                  <a:schemeClr val="bg1"/>
                </a:solidFill>
              </a:defRPr>
            </a:lvl1pPr>
          </a:lstStyle>
          <a:p>
            <a:r>
              <a:rPr lang="en-US" noProof="0"/>
              <a:t>Click icon to add picture</a:t>
            </a:r>
            <a:endParaRPr lang="en-AU" noProof="0"/>
          </a:p>
        </p:txBody>
      </p:sp>
      <p:sp>
        <p:nvSpPr>
          <p:cNvPr id="14" name="Title 1">
            <a:extLst>
              <a:ext uri="{FF2B5EF4-FFF2-40B4-BE49-F238E27FC236}">
                <a16:creationId xmlns:a16="http://schemas.microsoft.com/office/drawing/2014/main" id="{6A9681C7-475E-B78B-333A-F8F6108D4866}"/>
              </a:ext>
            </a:extLst>
          </p:cNvPr>
          <p:cNvSpPr txBox="1">
            <a:spLocks/>
          </p:cNvSpPr>
          <p:nvPr userDrawn="1"/>
        </p:nvSpPr>
        <p:spPr>
          <a:xfrm>
            <a:off x="359998" y="1507078"/>
            <a:ext cx="11448001" cy="404875"/>
          </a:xfrm>
          <a:prstGeom prst="rect">
            <a:avLst/>
          </a:prstGeom>
          <a:ln>
            <a:noFill/>
          </a:ln>
        </p:spPr>
        <p:txBody>
          <a:bodyPr vert="horz" lIns="0" tIns="0" rIns="0" bIns="0" rtlCol="0" anchor="t">
            <a:noAutofit/>
          </a:bodyPr>
          <a:lstStyle>
            <a:lvl1pPr algn="l" defTabSz="914377" rtl="0" eaLnBrk="1" latinLnBrk="0" hangingPunct="1">
              <a:lnSpc>
                <a:spcPct val="90000"/>
              </a:lnSpc>
              <a:spcBef>
                <a:spcPct val="0"/>
              </a:spcBef>
              <a:buNone/>
              <a:defRPr sz="4800" kern="1200">
                <a:solidFill>
                  <a:schemeClr val="bg1"/>
                </a:solidFill>
                <a:latin typeface="+mj-lt"/>
                <a:ea typeface="+mj-ea"/>
                <a:cs typeface="+mj-cs"/>
              </a:defRPr>
            </a:lvl1pPr>
          </a:lstStyle>
          <a:p>
            <a:endParaRPr lang="en-AU" sz="2400"/>
          </a:p>
        </p:txBody>
      </p:sp>
      <p:sp>
        <p:nvSpPr>
          <p:cNvPr id="2" name="Text Placeholder 14">
            <a:extLst>
              <a:ext uri="{FF2B5EF4-FFF2-40B4-BE49-F238E27FC236}">
                <a16:creationId xmlns:a16="http://schemas.microsoft.com/office/drawing/2014/main" id="{6953E04E-218A-3459-F61B-7BBBF0FB1DB9}"/>
              </a:ext>
            </a:extLst>
          </p:cNvPr>
          <p:cNvSpPr>
            <a:spLocks noGrp="1"/>
          </p:cNvSpPr>
          <p:nvPr>
            <p:ph type="body" sz="quarter" idx="16" hasCustomPrompt="1"/>
          </p:nvPr>
        </p:nvSpPr>
        <p:spPr>
          <a:xfrm>
            <a:off x="359999" y="1477128"/>
            <a:ext cx="5400000" cy="327273"/>
          </a:xfrm>
        </p:spPr>
        <p:txBody>
          <a:bodyPr>
            <a:noAutofit/>
          </a:bodyPr>
          <a:lstStyle>
            <a:lvl1pPr>
              <a:lnSpc>
                <a:spcPct val="100000"/>
              </a:lnSpc>
              <a:spcAft>
                <a:spcPts val="0"/>
              </a:spcAft>
              <a:defRPr sz="2400" b="0">
                <a:solidFill>
                  <a:schemeClr val="bg1"/>
                </a:solidFill>
                <a:latin typeface="Public Sans"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Optional text field</a:t>
            </a:r>
          </a:p>
        </p:txBody>
      </p:sp>
      <p:sp>
        <p:nvSpPr>
          <p:cNvPr id="4" name="TextBox 3">
            <a:extLst>
              <a:ext uri="{FF2B5EF4-FFF2-40B4-BE49-F238E27FC236}">
                <a16:creationId xmlns:a16="http://schemas.microsoft.com/office/drawing/2014/main" id="{AD2E99B8-10CD-43F3-BDFD-EB6D50469FB7}"/>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307618047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Subheading, two column text and multi-content - Blu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E4088-15FF-8FE1-4EE3-915A705BFFF6}"/>
              </a:ext>
            </a:extLst>
          </p:cNvPr>
          <p:cNvSpPr>
            <a:spLocks noGrp="1"/>
          </p:cNvSpPr>
          <p:nvPr>
            <p:ph type="title"/>
          </p:nvPr>
        </p:nvSpPr>
        <p:spPr/>
        <p:txBody>
          <a:bodyPr/>
          <a:lstStyle/>
          <a:p>
            <a:r>
              <a:rPr lang="en-US"/>
              <a:t>Click to edit Master title style</a:t>
            </a:r>
            <a:endParaRPr lang="en-AU"/>
          </a:p>
        </p:txBody>
      </p:sp>
      <p:cxnSp>
        <p:nvCxnSpPr>
          <p:cNvPr id="8" name="Straight Connector 7">
            <a:extLst>
              <a:ext uri="{FF2B5EF4-FFF2-40B4-BE49-F238E27FC236}">
                <a16:creationId xmlns:a16="http://schemas.microsoft.com/office/drawing/2014/main" id="{36CEE26C-693E-448A-A669-8893AB2ABF4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1325F63D-D41C-489E-A63F-1C32BB79AD1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
        <p:nvSpPr>
          <p:cNvPr id="2" name="Text Placeholder 12">
            <a:extLst>
              <a:ext uri="{FF2B5EF4-FFF2-40B4-BE49-F238E27FC236}">
                <a16:creationId xmlns:a16="http://schemas.microsoft.com/office/drawing/2014/main" id="{B59FECB1-B9A8-B26C-E3D6-7A47E5DE682F}"/>
              </a:ext>
            </a:extLst>
          </p:cNvPr>
          <p:cNvSpPr>
            <a:spLocks noGrp="1"/>
          </p:cNvSpPr>
          <p:nvPr>
            <p:ph type="body" sz="quarter" idx="14" hasCustomPrompt="1"/>
          </p:nvPr>
        </p:nvSpPr>
        <p:spPr>
          <a:xfrm>
            <a:off x="360363" y="1799996"/>
            <a:ext cx="7560000" cy="864003"/>
          </a:xfrm>
        </p:spPr>
        <p:txBody>
          <a:bodyPr/>
          <a:lstStyle>
            <a:lvl1pPr>
              <a:defRPr b="0">
                <a:latin typeface="Public Sans SemiBold" pitchFamily="2" charset="0"/>
              </a:defRPr>
            </a:lvl1pPr>
          </a:lstStyle>
          <a:p>
            <a:pPr lvl="0"/>
            <a:r>
              <a:rPr lang="en-AU" noProof="0"/>
              <a:t>Subheading</a:t>
            </a:r>
          </a:p>
        </p:txBody>
      </p:sp>
      <p:sp>
        <p:nvSpPr>
          <p:cNvPr id="4" name="Text Placeholder 10">
            <a:extLst>
              <a:ext uri="{FF2B5EF4-FFF2-40B4-BE49-F238E27FC236}">
                <a16:creationId xmlns:a16="http://schemas.microsoft.com/office/drawing/2014/main" id="{6D48C436-206B-8192-BA9D-428015199B22}"/>
              </a:ext>
            </a:extLst>
          </p:cNvPr>
          <p:cNvSpPr>
            <a:spLocks noGrp="1"/>
          </p:cNvSpPr>
          <p:nvPr>
            <p:ph type="body" sz="quarter" idx="13"/>
          </p:nvPr>
        </p:nvSpPr>
        <p:spPr>
          <a:xfrm>
            <a:off x="360363" y="2879998"/>
            <a:ext cx="7560000" cy="3239999"/>
          </a:xfrm>
        </p:spPr>
        <p:txBody>
          <a:bodyPr numCol="2" spcCol="180000"/>
          <a:lstStyle>
            <a:lvl5pPr>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5" name="Content Placeholder 3">
            <a:extLst>
              <a:ext uri="{FF2B5EF4-FFF2-40B4-BE49-F238E27FC236}">
                <a16:creationId xmlns:a16="http://schemas.microsoft.com/office/drawing/2014/main" id="{061F1BA0-99D2-42EE-18C6-652CDDAF45CF}"/>
              </a:ext>
            </a:extLst>
          </p:cNvPr>
          <p:cNvSpPr>
            <a:spLocks noGrp="1"/>
          </p:cNvSpPr>
          <p:nvPr>
            <p:ph sz="half" idx="2"/>
          </p:nvPr>
        </p:nvSpPr>
        <p:spPr>
          <a:xfrm>
            <a:off x="8172000" y="1799996"/>
            <a:ext cx="3672000" cy="4320002"/>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Tree>
    <p:extLst>
      <p:ext uri="{BB962C8B-B14F-4D97-AF65-F5344CB8AC3E}">
        <p14:creationId xmlns:p14="http://schemas.microsoft.com/office/powerpoint/2010/main" val="288789986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Subheading, three column text and multi-content - Blue">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D7E4088-15FF-8FE1-4EE3-915A705BFFF6}"/>
              </a:ext>
            </a:extLst>
          </p:cNvPr>
          <p:cNvSpPr>
            <a:spLocks noGrp="1"/>
          </p:cNvSpPr>
          <p:nvPr>
            <p:ph type="title"/>
          </p:nvPr>
        </p:nvSpPr>
        <p:spPr/>
        <p:txBody>
          <a:bodyPr/>
          <a:lstStyle/>
          <a:p>
            <a:r>
              <a:rPr lang="en-US"/>
              <a:t>Click to edit Master title style</a:t>
            </a:r>
            <a:endParaRPr lang="en-AU"/>
          </a:p>
        </p:txBody>
      </p:sp>
      <p:cxnSp>
        <p:nvCxnSpPr>
          <p:cNvPr id="8" name="Straight Connector 7">
            <a:extLst>
              <a:ext uri="{FF2B5EF4-FFF2-40B4-BE49-F238E27FC236}">
                <a16:creationId xmlns:a16="http://schemas.microsoft.com/office/drawing/2014/main" id="{36CEE26C-693E-448A-A669-8893AB2ABF4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33874E0E-52BE-422A-8D25-EB76C690AF78}"/>
              </a:ext>
            </a:extLst>
          </p:cNvPr>
          <p:cNvSpPr>
            <a:spLocks noGrp="1"/>
          </p:cNvSpPr>
          <p:nvPr>
            <p:ph type="body" sz="quarter" idx="14" hasCustomPrompt="1"/>
          </p:nvPr>
        </p:nvSpPr>
        <p:spPr>
          <a:xfrm>
            <a:off x="360362" y="1800000"/>
            <a:ext cx="8531999" cy="864000"/>
          </a:xfrm>
        </p:spPr>
        <p:txBody>
          <a:bodyPr/>
          <a:lstStyle>
            <a:lvl1pPr>
              <a:defRPr b="0">
                <a:solidFill>
                  <a:schemeClr val="tx1"/>
                </a:solidFill>
                <a:latin typeface="Public Sans SemiBold" pitchFamily="2" charset="0"/>
              </a:defRPr>
            </a:lvl1pPr>
          </a:lstStyle>
          <a:p>
            <a:pPr lvl="0"/>
            <a:r>
              <a:rPr lang="en-AU" noProof="0"/>
              <a:t>Subheading</a:t>
            </a:r>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79999"/>
            <a:ext cx="8532000" cy="3204002"/>
          </a:xfrm>
        </p:spPr>
        <p:txBody>
          <a:bodyPr numCol="3" spcCol="180000"/>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5" name="Content Placeholder 2">
            <a:extLst>
              <a:ext uri="{FF2B5EF4-FFF2-40B4-BE49-F238E27FC236}">
                <a16:creationId xmlns:a16="http://schemas.microsoft.com/office/drawing/2014/main" id="{6D8D4F95-9C64-4F83-948A-83B534175047}"/>
              </a:ext>
            </a:extLst>
          </p:cNvPr>
          <p:cNvSpPr>
            <a:spLocks noGrp="1"/>
          </p:cNvSpPr>
          <p:nvPr>
            <p:ph sz="quarter" idx="17"/>
          </p:nvPr>
        </p:nvSpPr>
        <p:spPr>
          <a:xfrm>
            <a:off x="9072563" y="1800225"/>
            <a:ext cx="2735262" cy="4283773"/>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0" name="Straight Connector 9">
            <a:extLst>
              <a:ext uri="{FF2B5EF4-FFF2-40B4-BE49-F238E27FC236}">
                <a16:creationId xmlns:a16="http://schemas.microsoft.com/office/drawing/2014/main" id="{1325F63D-D41C-489E-A63F-1C32BB79AD1D}"/>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BD8289E0-5097-5F11-B9C6-5305FA6340F4}"/>
              </a:ext>
            </a:extLst>
          </p:cNvPr>
          <p:cNvSpPr>
            <a:spLocks noGrp="1"/>
          </p:cNvSpPr>
          <p:nvPr>
            <p:ph type="sldNum" sz="quarter" idx="16"/>
          </p:nvPr>
        </p:nvSpPr>
        <p:spPr/>
        <p:txBody>
          <a:bodyPr/>
          <a:lstStyle>
            <a:lvl1pPr>
              <a:defRPr>
                <a:solidFill>
                  <a:schemeClr val="accent1"/>
                </a:solidFill>
              </a:defRPr>
            </a:lvl1pPr>
          </a:lstStyle>
          <a:p>
            <a:fld id="{10A01DC5-1685-4615-8240-15192985C6A2}" type="slidenum">
              <a:rPr lang="en-AU" smtClean="0"/>
              <a:pPr/>
              <a:t>‹#›</a:t>
            </a:fld>
            <a:endParaRPr lang="en-AU"/>
          </a:p>
        </p:txBody>
      </p:sp>
    </p:spTree>
    <p:extLst>
      <p:ext uri="{BB962C8B-B14F-4D97-AF65-F5344CB8AC3E}">
        <p14:creationId xmlns:p14="http://schemas.microsoft.com/office/powerpoint/2010/main" val="1614074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Image with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p>
            <a:r>
              <a:rPr lang="en-US" noProof="0"/>
              <a:t>Click to edit Master title style</a:t>
            </a:r>
            <a:endParaRPr lang="en-AU" noProof="0"/>
          </a:p>
        </p:txBody>
      </p:sp>
      <p:sp>
        <p:nvSpPr>
          <p:cNvPr id="5" name="Picture Placeholder 4">
            <a:extLst>
              <a:ext uri="{FF2B5EF4-FFF2-40B4-BE49-F238E27FC236}">
                <a16:creationId xmlns:a16="http://schemas.microsoft.com/office/drawing/2014/main" id="{0AA01239-4425-4D06-9E14-E14F3426FB3F}"/>
              </a:ext>
              <a:ext uri="{C183D7F6-B498-43B3-948B-1728B52AA6E4}">
                <adec:decorative xmlns:adec="http://schemas.microsoft.com/office/drawing/2017/decorative" val="0"/>
              </a:ext>
            </a:extLst>
          </p:cNvPr>
          <p:cNvSpPr>
            <a:spLocks noGrp="1"/>
          </p:cNvSpPr>
          <p:nvPr>
            <p:ph type="pic" sz="quarter" idx="15"/>
          </p:nvPr>
        </p:nvSpPr>
        <p:spPr>
          <a:xfrm>
            <a:off x="360000" y="1548000"/>
            <a:ext cx="5616000" cy="4680000"/>
          </a:xfrm>
        </p:spPr>
        <p:txBody>
          <a:bodyPr/>
          <a:lstStyle/>
          <a:p>
            <a:r>
              <a:rPr lang="en-US" noProof="0"/>
              <a:t>Click icon to add picture</a:t>
            </a:r>
            <a:endParaRPr lang="en-AU" noProof="0"/>
          </a:p>
        </p:txBody>
      </p:sp>
      <p:cxnSp>
        <p:nvCxnSpPr>
          <p:cNvPr id="10" name="Straight Connector 9">
            <a:extLst>
              <a:ext uri="{FF2B5EF4-FFF2-40B4-BE49-F238E27FC236}">
                <a16:creationId xmlns:a16="http://schemas.microsoft.com/office/drawing/2014/main" id="{3991318D-3683-472A-A0D1-0589B053F39E}"/>
              </a:ext>
              <a:ext uri="{C183D7F6-B498-43B3-948B-1728B52AA6E4}">
                <adec:decorative xmlns:adec="http://schemas.microsoft.com/office/drawing/2017/decorative" val="1"/>
              </a:ext>
            </a:extLst>
          </p:cNvPr>
          <p:cNvCxnSpPr>
            <a:cxnSpLocks/>
          </p:cNvCxnSpPr>
          <p:nvPr userDrawn="1"/>
        </p:nvCxnSpPr>
        <p:spPr>
          <a:xfrm>
            <a:off x="6196826" y="1548000"/>
            <a:ext cx="56831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ext Placeholder 12">
            <a:extLst>
              <a:ext uri="{FF2B5EF4-FFF2-40B4-BE49-F238E27FC236}">
                <a16:creationId xmlns:a16="http://schemas.microsoft.com/office/drawing/2014/main" id="{5839C8C2-80E2-46DE-BF7F-C7411ABD3515}"/>
              </a:ext>
            </a:extLst>
          </p:cNvPr>
          <p:cNvSpPr>
            <a:spLocks noGrp="1"/>
          </p:cNvSpPr>
          <p:nvPr>
            <p:ph type="body" sz="quarter" idx="14" hasCustomPrompt="1"/>
          </p:nvPr>
        </p:nvSpPr>
        <p:spPr>
          <a:xfrm>
            <a:off x="6216002" y="1728000"/>
            <a:ext cx="5627998" cy="900000"/>
          </a:xfrm>
        </p:spPr>
        <p:txBody>
          <a:bodyPr anchor="t" anchorCtr="0">
            <a:noAutofit/>
          </a:bodyPr>
          <a:lstStyle>
            <a:lvl1pPr>
              <a:defRPr sz="1400">
                <a:latin typeface="+mn-lt"/>
              </a:defRPr>
            </a:lvl1pPr>
          </a:lstStyle>
          <a:p>
            <a:pPr lvl="0"/>
            <a:r>
              <a:rPr lang="en-AU" noProof="0"/>
              <a:t>Caption</a:t>
            </a:r>
          </a:p>
        </p:txBody>
      </p:sp>
      <p:sp>
        <p:nvSpPr>
          <p:cNvPr id="16" name="Content Placeholder 3">
            <a:extLst>
              <a:ext uri="{FF2B5EF4-FFF2-40B4-BE49-F238E27FC236}">
                <a16:creationId xmlns:a16="http://schemas.microsoft.com/office/drawing/2014/main" id="{1F43CC2C-E436-4916-8505-D07C84AB9C9E}"/>
              </a:ext>
            </a:extLst>
          </p:cNvPr>
          <p:cNvSpPr>
            <a:spLocks noGrp="1"/>
          </p:cNvSpPr>
          <p:nvPr>
            <p:ph sz="half" idx="2"/>
          </p:nvPr>
        </p:nvSpPr>
        <p:spPr>
          <a:xfrm>
            <a:off x="6216002" y="2772000"/>
            <a:ext cx="5627998" cy="323999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4" name="Straight Connector 13">
            <a:extLst>
              <a:ext uri="{FF2B5EF4-FFF2-40B4-BE49-F238E27FC236}">
                <a16:creationId xmlns:a16="http://schemas.microsoft.com/office/drawing/2014/main" id="{506265F5-1D86-46C9-8A9A-0411B3E72E63}"/>
              </a:ext>
              <a:ext uri="{C183D7F6-B498-43B3-948B-1728B52AA6E4}">
                <adec:decorative xmlns:adec="http://schemas.microsoft.com/office/drawing/2017/decorative" val="1"/>
              </a:ext>
            </a:extLst>
          </p:cNvPr>
          <p:cNvCxnSpPr>
            <a:cxnSpLocks/>
          </p:cNvCxnSpPr>
          <p:nvPr userDrawn="1"/>
        </p:nvCxnSpPr>
        <p:spPr>
          <a:xfrm flipV="1">
            <a:off x="6196826" y="6228000"/>
            <a:ext cx="5683174" cy="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42250978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Large multi-content with small multi-content">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645A3A4-C916-02CF-411A-DF8992EDA210}"/>
              </a:ext>
            </a:extLst>
          </p:cNvPr>
          <p:cNvSpPr>
            <a:spLocks noGrp="1"/>
          </p:cNvSpPr>
          <p:nvPr>
            <p:ph type="title"/>
          </p:nvPr>
        </p:nvSpPr>
        <p:spPr/>
        <p:txBody>
          <a:bodyPr/>
          <a:lstStyle/>
          <a:p>
            <a:r>
              <a:rPr lang="en-US" noProof="0"/>
              <a:t>Click to edit Master title style</a:t>
            </a:r>
            <a:endParaRPr lang="en-AU" noProof="0"/>
          </a:p>
        </p:txBody>
      </p:sp>
      <p:sp>
        <p:nvSpPr>
          <p:cNvPr id="17" name="Content Placeholder 3">
            <a:extLst>
              <a:ext uri="{FF2B5EF4-FFF2-40B4-BE49-F238E27FC236}">
                <a16:creationId xmlns:a16="http://schemas.microsoft.com/office/drawing/2014/main" id="{38448747-626A-46AB-BEF5-520A55297EDC}"/>
              </a:ext>
            </a:extLst>
          </p:cNvPr>
          <p:cNvSpPr>
            <a:spLocks noGrp="1"/>
          </p:cNvSpPr>
          <p:nvPr>
            <p:ph sz="half" idx="17"/>
          </p:nvPr>
        </p:nvSpPr>
        <p:spPr>
          <a:xfrm>
            <a:off x="360000" y="1547999"/>
            <a:ext cx="7560000" cy="4679999"/>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8172000" y="1548000"/>
            <a:ext cx="3708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Content Placeholder 3">
            <a:extLst>
              <a:ext uri="{FF2B5EF4-FFF2-40B4-BE49-F238E27FC236}">
                <a16:creationId xmlns:a16="http://schemas.microsoft.com/office/drawing/2014/main" id="{D6D3B884-3085-43E9-B731-851596D89246}"/>
              </a:ext>
            </a:extLst>
          </p:cNvPr>
          <p:cNvSpPr>
            <a:spLocks noGrp="1"/>
          </p:cNvSpPr>
          <p:nvPr>
            <p:ph sz="half" idx="2"/>
          </p:nvPr>
        </p:nvSpPr>
        <p:spPr>
          <a:xfrm>
            <a:off x="8172000" y="1800000"/>
            <a:ext cx="3672000" cy="3239995"/>
          </a:xfrm>
        </p:spPr>
        <p:txBody>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8172000" y="5219998"/>
            <a:ext cx="3672000" cy="900000"/>
          </a:xfrm>
        </p:spPr>
        <p:txBody>
          <a:bodyPr anchor="b">
            <a:noAutofit/>
          </a:bodyPr>
          <a:lstStyle>
            <a:lvl1pPr>
              <a:defRPr sz="1400">
                <a:latin typeface="+mn-lt"/>
              </a:defRPr>
            </a:lvl1pPr>
          </a:lstStyle>
          <a:p>
            <a:pPr lvl="0"/>
            <a:r>
              <a:rPr lang="en-AU" noProof="0"/>
              <a:t>Caption</a:t>
            </a:r>
          </a:p>
        </p:txBody>
      </p:sp>
      <p:cxnSp>
        <p:nvCxnSpPr>
          <p:cNvPr id="15" name="Straight Connector 14">
            <a:extLst>
              <a:ext uri="{FF2B5EF4-FFF2-40B4-BE49-F238E27FC236}">
                <a16:creationId xmlns:a16="http://schemas.microsoft.com/office/drawing/2014/main" id="{D55E9072-3A33-4C6D-A549-4A012107B65C}"/>
              </a:ext>
              <a:ext uri="{C183D7F6-B498-43B3-948B-1728B52AA6E4}">
                <adec:decorative xmlns:adec="http://schemas.microsoft.com/office/drawing/2017/decorative" val="1"/>
              </a:ext>
            </a:extLst>
          </p:cNvPr>
          <p:cNvCxnSpPr>
            <a:cxnSpLocks/>
          </p:cNvCxnSpPr>
          <p:nvPr userDrawn="1"/>
        </p:nvCxnSpPr>
        <p:spPr>
          <a:xfrm>
            <a:off x="8172000" y="6227998"/>
            <a:ext cx="3708000" cy="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 name="Slide Number Placeholder 5">
            <a:extLst>
              <a:ext uri="{FF2B5EF4-FFF2-40B4-BE49-F238E27FC236}">
                <a16:creationId xmlns:a16="http://schemas.microsoft.com/office/drawing/2014/main" id="{C6C6E195-08D8-B578-8FC3-04019FAB2860}"/>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114938178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Large multi-content with two small multi-content">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9E937FAD-09C4-B9AC-E0F8-D88B1E980AFF}"/>
              </a:ext>
              <a:ext uri="{C183D7F6-B498-43B3-948B-1728B52AA6E4}">
                <adec:decorative xmlns:adec="http://schemas.microsoft.com/office/drawing/2017/decorative" val="1"/>
              </a:ext>
            </a:extLst>
          </p:cNvPr>
          <p:cNvCxnSpPr>
            <a:cxnSpLocks/>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Title 4">
            <a:extLst>
              <a:ext uri="{FF2B5EF4-FFF2-40B4-BE49-F238E27FC236}">
                <a16:creationId xmlns:a16="http://schemas.microsoft.com/office/drawing/2014/main" id="{1491CDD6-AF2B-7135-AE3A-404BB16DE4A8}"/>
              </a:ext>
            </a:extLst>
          </p:cNvPr>
          <p:cNvSpPr>
            <a:spLocks noGrp="1"/>
          </p:cNvSpPr>
          <p:nvPr>
            <p:ph type="title"/>
          </p:nvPr>
        </p:nvSpPr>
        <p:spPr>
          <a:xfrm>
            <a:off x="540000" y="360000"/>
            <a:ext cx="10080000" cy="1008000"/>
          </a:xfrm>
        </p:spPr>
        <p:txBody>
          <a:bodyPr/>
          <a:lstStyle/>
          <a:p>
            <a:r>
              <a:rPr lang="en-US" noProof="0"/>
              <a:t>Click to edit Master title style</a:t>
            </a:r>
            <a:endParaRPr lang="en-AU" noProof="0"/>
          </a:p>
        </p:txBody>
      </p:sp>
      <p:sp>
        <p:nvSpPr>
          <p:cNvPr id="11" name="Content Placeholder 2">
            <a:extLst>
              <a:ext uri="{FF2B5EF4-FFF2-40B4-BE49-F238E27FC236}">
                <a16:creationId xmlns:a16="http://schemas.microsoft.com/office/drawing/2014/main" id="{7E6C549F-1F7B-41DD-ADF0-64B0D51DDAAB}"/>
              </a:ext>
            </a:extLst>
          </p:cNvPr>
          <p:cNvSpPr>
            <a:spLocks noGrp="1"/>
          </p:cNvSpPr>
          <p:nvPr>
            <p:ph sz="half" idx="16"/>
          </p:nvPr>
        </p:nvSpPr>
        <p:spPr>
          <a:xfrm>
            <a:off x="538901" y="1800000"/>
            <a:ext cx="6229098" cy="453520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6948000" y="1728000"/>
            <a:ext cx="0" cy="4608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1"/>
          </p:nvPr>
        </p:nvSpPr>
        <p:spPr>
          <a:xfrm>
            <a:off x="7127998" y="1799999"/>
            <a:ext cx="4715997" cy="1979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4" name="Content Placeholder 2">
            <a:extLst>
              <a:ext uri="{FF2B5EF4-FFF2-40B4-BE49-F238E27FC236}">
                <a16:creationId xmlns:a16="http://schemas.microsoft.com/office/drawing/2014/main" id="{6AE65C04-84EB-4031-88C3-1FA3B7C76EF5}"/>
              </a:ext>
            </a:extLst>
          </p:cNvPr>
          <p:cNvSpPr>
            <a:spLocks noGrp="1"/>
          </p:cNvSpPr>
          <p:nvPr>
            <p:ph sz="half" idx="18"/>
          </p:nvPr>
        </p:nvSpPr>
        <p:spPr>
          <a:xfrm>
            <a:off x="7127998" y="3923999"/>
            <a:ext cx="4715997" cy="1979999"/>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16" name="Text Placeholder 12">
            <a:extLst>
              <a:ext uri="{FF2B5EF4-FFF2-40B4-BE49-F238E27FC236}">
                <a16:creationId xmlns:a16="http://schemas.microsoft.com/office/drawing/2014/main" id="{0EAFF04E-EED2-4901-9136-39CEC8DFA263}"/>
              </a:ext>
            </a:extLst>
          </p:cNvPr>
          <p:cNvSpPr>
            <a:spLocks noGrp="1"/>
          </p:cNvSpPr>
          <p:nvPr>
            <p:ph type="body" sz="quarter" idx="14" hasCustomPrompt="1"/>
          </p:nvPr>
        </p:nvSpPr>
        <p:spPr>
          <a:xfrm>
            <a:off x="7127998" y="6048000"/>
            <a:ext cx="4716000" cy="288000"/>
          </a:xfrm>
        </p:spPr>
        <p:txBody>
          <a:bodyPr anchor="b" anchorCtr="0">
            <a:normAutofit/>
          </a:bodyPr>
          <a:lstStyle>
            <a:lvl1pPr>
              <a:defRPr sz="1200">
                <a:latin typeface="+mn-lt"/>
              </a:defRPr>
            </a:lvl1pPr>
          </a:lstStyle>
          <a:p>
            <a:pPr lvl="0"/>
            <a:r>
              <a:rPr lang="en-AU" noProof="0"/>
              <a:t>Caption</a:t>
            </a:r>
          </a:p>
        </p:txBody>
      </p:sp>
      <p:sp>
        <p:nvSpPr>
          <p:cNvPr id="6" name="Slide Number Placeholder 5">
            <a:extLst>
              <a:ext uri="{FF2B5EF4-FFF2-40B4-BE49-F238E27FC236}">
                <a16:creationId xmlns:a16="http://schemas.microsoft.com/office/drawing/2014/main" id="{AD7D6739-5371-B762-58B3-DA849DE6A79E}"/>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5636965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wo charts with supporting text">
    <p:spTree>
      <p:nvGrpSpPr>
        <p:cNvPr id="1" name=""/>
        <p:cNvGrpSpPr/>
        <p:nvPr/>
      </p:nvGrpSpPr>
      <p:grpSpPr>
        <a:xfrm>
          <a:off x="0" y="0"/>
          <a:ext cx="0" cy="0"/>
          <a:chOff x="0" y="0"/>
          <a:chExt cx="0" cy="0"/>
        </a:xfrm>
      </p:grpSpPr>
      <p:cxnSp>
        <p:nvCxnSpPr>
          <p:cNvPr id="13" name="Straight Connector 12">
            <a:extLst>
              <a:ext uri="{FF2B5EF4-FFF2-40B4-BE49-F238E27FC236}">
                <a16:creationId xmlns:a16="http://schemas.microsoft.com/office/drawing/2014/main" id="{36E96714-DAB5-89E1-9A49-F9D9F3DE01D0}"/>
              </a:ext>
              <a:ext uri="{C183D7F6-B498-43B3-948B-1728B52AA6E4}">
                <adec:decorative xmlns:adec="http://schemas.microsoft.com/office/drawing/2017/decorative" val="1"/>
              </a:ext>
            </a:extLst>
          </p:cNvPr>
          <p:cNvCxnSpPr/>
          <p:nvPr userDrawn="1"/>
        </p:nvCxnSpPr>
        <p:spPr>
          <a:xfrm>
            <a:off x="360000" y="360000"/>
            <a:ext cx="0" cy="597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 name="Title 2">
            <a:extLst>
              <a:ext uri="{FF2B5EF4-FFF2-40B4-BE49-F238E27FC236}">
                <a16:creationId xmlns:a16="http://schemas.microsoft.com/office/drawing/2014/main" id="{A5F073A6-78DC-D556-A6E7-C245EAE45D1D}"/>
              </a:ext>
            </a:extLst>
          </p:cNvPr>
          <p:cNvSpPr>
            <a:spLocks noGrp="1"/>
          </p:cNvSpPr>
          <p:nvPr>
            <p:ph type="title"/>
          </p:nvPr>
        </p:nvSpPr>
        <p:spPr>
          <a:xfrm>
            <a:off x="540000" y="360000"/>
            <a:ext cx="10080000" cy="1008000"/>
          </a:xfrm>
        </p:spPr>
        <p:txBody>
          <a:bodyPr/>
          <a:lstStyle/>
          <a:p>
            <a:r>
              <a:rPr lang="en-US" noProof="0"/>
              <a:t>Click to edit Master title style</a:t>
            </a:r>
            <a:endParaRPr lang="en-AU" noProof="0"/>
          </a:p>
        </p:txBody>
      </p:sp>
      <p:sp>
        <p:nvSpPr>
          <p:cNvPr id="12" name="Chart Placeholder 11">
            <a:extLst>
              <a:ext uri="{FF2B5EF4-FFF2-40B4-BE49-F238E27FC236}">
                <a16:creationId xmlns:a16="http://schemas.microsoft.com/office/drawing/2014/main" id="{D7E1CAC4-88FF-4E85-8A37-9D1F4A8514EE}"/>
              </a:ext>
            </a:extLst>
          </p:cNvPr>
          <p:cNvSpPr>
            <a:spLocks noGrp="1"/>
          </p:cNvSpPr>
          <p:nvPr>
            <p:ph type="chart" sz="quarter" idx="15"/>
          </p:nvPr>
        </p:nvSpPr>
        <p:spPr>
          <a:xfrm>
            <a:off x="539750" y="1547999"/>
            <a:ext cx="7560000" cy="3888000"/>
          </a:xfrm>
        </p:spPr>
        <p:txBody>
          <a:bodyPr/>
          <a:lstStyle/>
          <a:p>
            <a:r>
              <a:rPr lang="en-US" noProof="0"/>
              <a:t>Click icon to add chart</a:t>
            </a:r>
            <a:endParaRPr lang="en-AU" noProof="0"/>
          </a:p>
        </p:txBody>
      </p:sp>
      <p:sp>
        <p:nvSpPr>
          <p:cNvPr id="20" name="Text Placeholder 19">
            <a:extLst>
              <a:ext uri="{FF2B5EF4-FFF2-40B4-BE49-F238E27FC236}">
                <a16:creationId xmlns:a16="http://schemas.microsoft.com/office/drawing/2014/main" id="{CD3768AF-49AB-464E-9DF6-68376B8AC32E}"/>
              </a:ext>
            </a:extLst>
          </p:cNvPr>
          <p:cNvSpPr>
            <a:spLocks noGrp="1"/>
          </p:cNvSpPr>
          <p:nvPr>
            <p:ph type="body" sz="quarter" idx="17"/>
          </p:nvPr>
        </p:nvSpPr>
        <p:spPr>
          <a:xfrm>
            <a:off x="539750" y="5544000"/>
            <a:ext cx="7560000" cy="792000"/>
          </a:xfrm>
        </p:spPr>
        <p:txBody>
          <a:bodyPr>
            <a:noAutofit/>
          </a:bodyPr>
          <a:lstStyle>
            <a:lvl1pPr>
              <a:lnSpc>
                <a:spcPct val="100000"/>
              </a:lnSpc>
              <a:spcAft>
                <a:spcPts val="0"/>
              </a:spcAft>
              <a:defRPr sz="1800" b="0">
                <a:latin typeface="Public Sans SemiBold" pitchFamily="2" charset="0"/>
              </a:defRPr>
            </a:lvl1pPr>
            <a:lvl2pPr>
              <a:lnSpc>
                <a:spcPct val="100000"/>
              </a:lnSpc>
              <a:spcAft>
                <a:spcPts val="0"/>
              </a:spcAft>
              <a:defRPr sz="1800" b="0">
                <a:latin typeface="+mn-lt"/>
              </a:defRPr>
            </a:lvl2pPr>
            <a:lvl3pPr>
              <a:defRPr sz="1200"/>
            </a:lvl3pPr>
            <a:lvl4pPr>
              <a:defRPr sz="1200"/>
            </a:lvl4pPr>
            <a:lvl5pPr>
              <a:defRPr sz="1200"/>
            </a:lvl5pPr>
          </a:lstStyle>
          <a:p>
            <a:pPr lvl="0"/>
            <a:r>
              <a:rPr lang="en-US" noProof="0"/>
              <a:t>Click to edit Master text styles</a:t>
            </a:r>
          </a:p>
          <a:p>
            <a:pPr lvl="1"/>
            <a:r>
              <a:rPr lang="en-US" noProof="0"/>
              <a:t>Second level</a:t>
            </a:r>
          </a:p>
        </p:txBody>
      </p:sp>
      <p:cxnSp>
        <p:nvCxnSpPr>
          <p:cNvPr id="17" name="Straight Connector 16">
            <a:extLst>
              <a:ext uri="{FF2B5EF4-FFF2-40B4-BE49-F238E27FC236}">
                <a16:creationId xmlns:a16="http://schemas.microsoft.com/office/drawing/2014/main" id="{82CE467A-6B5B-43F6-973F-516915856717}"/>
              </a:ext>
              <a:ext uri="{C183D7F6-B498-43B3-948B-1728B52AA6E4}">
                <adec:decorative xmlns:adec="http://schemas.microsoft.com/office/drawing/2017/decorative" val="1"/>
              </a:ext>
            </a:extLst>
          </p:cNvPr>
          <p:cNvCxnSpPr>
            <a:cxnSpLocks/>
          </p:cNvCxnSpPr>
          <p:nvPr userDrawn="1"/>
        </p:nvCxnSpPr>
        <p:spPr>
          <a:xfrm>
            <a:off x="8928000" y="3276000"/>
            <a:ext cx="0" cy="3060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Chart Placeholder 17">
            <a:extLst>
              <a:ext uri="{FF2B5EF4-FFF2-40B4-BE49-F238E27FC236}">
                <a16:creationId xmlns:a16="http://schemas.microsoft.com/office/drawing/2014/main" id="{0F4F51DE-C82F-4C69-9901-7D4EF2CBE8D4}"/>
              </a:ext>
            </a:extLst>
          </p:cNvPr>
          <p:cNvSpPr>
            <a:spLocks noGrp="1"/>
          </p:cNvSpPr>
          <p:nvPr>
            <p:ph type="chart" sz="quarter" idx="16"/>
          </p:nvPr>
        </p:nvSpPr>
        <p:spPr>
          <a:xfrm>
            <a:off x="9108000" y="3276000"/>
            <a:ext cx="2736000" cy="2159999"/>
          </a:xfrm>
        </p:spPr>
        <p:txBody>
          <a:bodyPr/>
          <a:lstStyle/>
          <a:p>
            <a:r>
              <a:rPr lang="en-US" noProof="0"/>
              <a:t>Click icon to add chart</a:t>
            </a:r>
            <a:endParaRPr lang="en-AU" noProof="0"/>
          </a:p>
        </p:txBody>
      </p:sp>
      <p:sp>
        <p:nvSpPr>
          <p:cNvPr id="21" name="Text Placeholder 19">
            <a:extLst>
              <a:ext uri="{FF2B5EF4-FFF2-40B4-BE49-F238E27FC236}">
                <a16:creationId xmlns:a16="http://schemas.microsoft.com/office/drawing/2014/main" id="{2A94C0C8-30F5-4B00-BC99-C6DFC381A6C9}"/>
              </a:ext>
            </a:extLst>
          </p:cNvPr>
          <p:cNvSpPr>
            <a:spLocks noGrp="1"/>
          </p:cNvSpPr>
          <p:nvPr>
            <p:ph type="body" sz="quarter" idx="18" hasCustomPrompt="1"/>
          </p:nvPr>
        </p:nvSpPr>
        <p:spPr>
          <a:xfrm>
            <a:off x="9108000" y="5544000"/>
            <a:ext cx="2735999" cy="792000"/>
          </a:xfrm>
        </p:spPr>
        <p:txBody>
          <a:bodyPr>
            <a:noAutofit/>
          </a:bodyPr>
          <a:lstStyle>
            <a:lvl1pPr>
              <a:lnSpc>
                <a:spcPct val="100000"/>
              </a:lnSpc>
              <a:spcAft>
                <a:spcPts val="0"/>
              </a:spcAft>
              <a:defRPr lang="en-AU" sz="1800" b="0" kern="1200" noProof="0" dirty="0">
                <a:solidFill>
                  <a:schemeClr val="tx1"/>
                </a:solidFill>
                <a:latin typeface="Public Sans SemiBold" pitchFamily="2" charset="0"/>
                <a:ea typeface="+mn-ea"/>
                <a:cs typeface="+mn-cs"/>
              </a:defRPr>
            </a:lvl1pPr>
            <a:lvl2pPr>
              <a:lnSpc>
                <a:spcPct val="100000"/>
              </a:lnSpc>
              <a:spcAft>
                <a:spcPts val="0"/>
              </a:spcAft>
              <a:defRPr sz="1800" b="0">
                <a:latin typeface="+mn-lt"/>
              </a:defRPr>
            </a:lvl2pPr>
            <a:lvl3pPr>
              <a:defRPr sz="1200"/>
            </a:lvl3pPr>
            <a:lvl4pPr>
              <a:defRPr sz="1200"/>
            </a:lvl4pPr>
            <a:lvl5pPr>
              <a:defRPr sz="1200"/>
            </a:lvl5pPr>
          </a:lstStyle>
          <a:p>
            <a:pPr lvl="0"/>
            <a:r>
              <a:rPr lang="en-AU" noProof="0"/>
              <a:t>Click to edit text styles</a:t>
            </a:r>
          </a:p>
          <a:p>
            <a:pPr lvl="1"/>
            <a:r>
              <a:rPr lang="en-AU" noProof="0"/>
              <a:t>Second level</a:t>
            </a:r>
          </a:p>
        </p:txBody>
      </p:sp>
      <p:sp>
        <p:nvSpPr>
          <p:cNvPr id="4" name="Slide Number Placeholder 3">
            <a:extLst>
              <a:ext uri="{FF2B5EF4-FFF2-40B4-BE49-F238E27FC236}">
                <a16:creationId xmlns:a16="http://schemas.microsoft.com/office/drawing/2014/main" id="{22B538D5-1269-AD49-5ECE-E3F740C2007D}"/>
              </a:ext>
            </a:extLst>
          </p:cNvPr>
          <p:cNvSpPr>
            <a:spLocks noGrp="1"/>
          </p:cNvSpPr>
          <p:nvPr>
            <p:ph type="sldNum" sz="quarter" idx="19"/>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1259625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multi-content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0ED457-3C24-5974-7940-E92CE3CEEBA5}"/>
              </a:ext>
            </a:extLst>
          </p:cNvPr>
          <p:cNvSpPr>
            <a:spLocks noGrp="1"/>
          </p:cNvSpPr>
          <p:nvPr>
            <p:ph type="title"/>
          </p:nvPr>
        </p:nvSpPr>
        <p:spPr/>
        <p:txBody>
          <a:bodyPr/>
          <a:lstStyle/>
          <a:p>
            <a:r>
              <a:rPr lang="en-US" noProof="0"/>
              <a:t>Click to edit Master title style</a:t>
            </a:r>
            <a:endParaRPr lang="en-AU" noProof="0"/>
          </a:p>
        </p:txBody>
      </p:sp>
      <p:cxnSp>
        <p:nvCxnSpPr>
          <p:cNvPr id="12" name="Straight Connector 11">
            <a:extLst>
              <a:ext uri="{FF2B5EF4-FFF2-40B4-BE49-F238E27FC236}">
                <a16:creationId xmlns:a16="http://schemas.microsoft.com/office/drawing/2014/main" id="{E70612CD-1BF1-42B5-8546-A674A0B86640}"/>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 name="Content Placeholder 3"/>
          <p:cNvSpPr>
            <a:spLocks noGrp="1"/>
          </p:cNvSpPr>
          <p:nvPr>
            <p:ph sz="half" idx="2"/>
          </p:nvPr>
        </p:nvSpPr>
        <p:spPr>
          <a:xfrm>
            <a:off x="359999" y="1800000"/>
            <a:ext cx="5400000" cy="4320000"/>
          </a:xfrm>
        </p:spPr>
        <p:txBody>
          <a:bodyPr>
            <a:noAutofit/>
          </a:bodyPr>
          <a:lstStyle>
            <a:lvl1pPr>
              <a:defRPr sz="20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Content Placeholder 5"/>
          <p:cNvSpPr>
            <a:spLocks noGrp="1"/>
          </p:cNvSpPr>
          <p:nvPr>
            <p:ph sz="quarter" idx="4"/>
          </p:nvPr>
        </p:nvSpPr>
        <p:spPr>
          <a:xfrm>
            <a:off x="6444000" y="1800000"/>
            <a:ext cx="5400000" cy="4320000"/>
          </a:xfrm>
        </p:spPr>
        <p:txBody>
          <a:bodyPr>
            <a:noAutofit/>
          </a:bodyPr>
          <a:lstStyle>
            <a:lvl1pPr>
              <a:defRPr sz="2000"/>
            </a:lvl1pPr>
            <a:lvl2pPr>
              <a:defRPr sz="1800"/>
            </a:lvl2pPr>
            <a:lvl3pPr>
              <a:defRPr sz="1800"/>
            </a:lvl3pPr>
            <a:lvl4pPr>
              <a:defRPr sz="1800"/>
            </a:lvl4pPr>
            <a:lvl5pPr>
              <a:defRPr sz="18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cxnSp>
        <p:nvCxnSpPr>
          <p:cNvPr id="11" name="Straight Connector 10">
            <a:extLst>
              <a:ext uri="{FF2B5EF4-FFF2-40B4-BE49-F238E27FC236}">
                <a16:creationId xmlns:a16="http://schemas.microsoft.com/office/drawing/2014/main" id="{D1BAADAD-B302-2C54-28BE-DE627A1513A5}"/>
              </a:ext>
              <a:ext uri="{C183D7F6-B498-43B3-948B-1728B52AA6E4}">
                <adec:decorative xmlns:adec="http://schemas.microsoft.com/office/drawing/2017/decorative" val="1"/>
              </a:ext>
            </a:extLst>
          </p:cNvPr>
          <p:cNvCxnSpPr/>
          <p:nvPr userDrawn="1"/>
        </p:nvCxnSpPr>
        <p:spPr>
          <a:xfrm>
            <a:off x="360000" y="622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8CC0920B-AC4B-0EAF-B89F-B7D590469196}"/>
              </a:ext>
            </a:extLst>
          </p:cNvPr>
          <p:cNvSpPr>
            <a:spLocks noGrp="1"/>
          </p:cNvSpPr>
          <p:nvPr>
            <p:ph type="sldNum" sz="quarter" idx="10"/>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96595632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howcase 8 multi-box">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5" name="Text Placeholder 62">
            <a:extLst>
              <a:ext uri="{FF2B5EF4-FFF2-40B4-BE49-F238E27FC236}">
                <a16:creationId xmlns:a16="http://schemas.microsoft.com/office/drawing/2014/main" id="{543D1269-0CB3-AC1E-747B-7DE497CFA2E7}"/>
              </a:ext>
            </a:extLst>
          </p:cNvPr>
          <p:cNvSpPr>
            <a:spLocks noGrp="1"/>
          </p:cNvSpPr>
          <p:nvPr>
            <p:ph type="body" sz="quarter" idx="30" hasCustomPrompt="1"/>
          </p:nvPr>
        </p:nvSpPr>
        <p:spPr>
          <a:xfrm>
            <a:off x="511447" y="1574800"/>
            <a:ext cx="2736850" cy="2413000"/>
          </a:xfrm>
          <a:solidFill>
            <a:schemeClr val="accent1"/>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7" name="Picture Placeholder 18">
            <a:extLst>
              <a:ext uri="{FF2B5EF4-FFF2-40B4-BE49-F238E27FC236}">
                <a16:creationId xmlns:a16="http://schemas.microsoft.com/office/drawing/2014/main" id="{7942953C-EFDC-6D18-6179-D476BE940C1E}"/>
              </a:ext>
              <a:ext uri="{C183D7F6-B498-43B3-948B-1728B52AA6E4}">
                <adec:decorative xmlns:adec="http://schemas.microsoft.com/office/drawing/2017/decorative" val="1"/>
              </a:ext>
            </a:extLst>
          </p:cNvPr>
          <p:cNvSpPr>
            <a:spLocks noGrp="1"/>
          </p:cNvSpPr>
          <p:nvPr>
            <p:ph type="pic" sz="quarter" idx="31"/>
          </p:nvPr>
        </p:nvSpPr>
        <p:spPr>
          <a:xfrm>
            <a:off x="1519872" y="1705268"/>
            <a:ext cx="720000" cy="720000"/>
          </a:xfrm>
        </p:spPr>
        <p:txBody>
          <a:bodyPr/>
          <a:lstStyle/>
          <a:p>
            <a:r>
              <a:rPr lang="en-US"/>
              <a:t>Click icon to add picture</a:t>
            </a:r>
            <a:endParaRPr lang="en-AU"/>
          </a:p>
        </p:txBody>
      </p:sp>
      <p:sp>
        <p:nvSpPr>
          <p:cNvPr id="8" name="Text Placeholder 62">
            <a:extLst>
              <a:ext uri="{FF2B5EF4-FFF2-40B4-BE49-F238E27FC236}">
                <a16:creationId xmlns:a16="http://schemas.microsoft.com/office/drawing/2014/main" id="{A653F0D1-CA96-6A1E-148B-838E42F66726}"/>
              </a:ext>
            </a:extLst>
          </p:cNvPr>
          <p:cNvSpPr>
            <a:spLocks noGrp="1"/>
          </p:cNvSpPr>
          <p:nvPr>
            <p:ph type="body" sz="quarter" idx="29" hasCustomPrompt="1"/>
          </p:nvPr>
        </p:nvSpPr>
        <p:spPr>
          <a:xfrm>
            <a:off x="3365500" y="1574800"/>
            <a:ext cx="2736850" cy="2413000"/>
          </a:xfrm>
          <a:solidFill>
            <a:srgbClr val="FFB8C1"/>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9" name="Picture Placeholder 18">
            <a:extLst>
              <a:ext uri="{FF2B5EF4-FFF2-40B4-BE49-F238E27FC236}">
                <a16:creationId xmlns:a16="http://schemas.microsoft.com/office/drawing/2014/main" id="{D66AD976-F616-F028-E122-68C93B8555B2}"/>
              </a:ext>
              <a:ext uri="{C183D7F6-B498-43B3-948B-1728B52AA6E4}">
                <adec:decorative xmlns:adec="http://schemas.microsoft.com/office/drawing/2017/decorative" val="1"/>
              </a:ext>
            </a:extLst>
          </p:cNvPr>
          <p:cNvSpPr>
            <a:spLocks noGrp="1"/>
          </p:cNvSpPr>
          <p:nvPr>
            <p:ph type="pic" sz="quarter" idx="16"/>
          </p:nvPr>
        </p:nvSpPr>
        <p:spPr>
          <a:xfrm>
            <a:off x="4373925" y="1705268"/>
            <a:ext cx="720000" cy="720000"/>
          </a:xfrm>
        </p:spPr>
        <p:txBody>
          <a:bodyPr/>
          <a:lstStyle/>
          <a:p>
            <a:r>
              <a:rPr lang="en-US"/>
              <a:t>Click icon to add picture</a:t>
            </a:r>
            <a:endParaRPr lang="en-AU"/>
          </a:p>
        </p:txBody>
      </p:sp>
      <p:sp>
        <p:nvSpPr>
          <p:cNvPr id="11" name="Text Placeholder 62">
            <a:extLst>
              <a:ext uri="{FF2B5EF4-FFF2-40B4-BE49-F238E27FC236}">
                <a16:creationId xmlns:a16="http://schemas.microsoft.com/office/drawing/2014/main" id="{B40D2523-D4E1-0DF9-5D2A-B332707B8E83}"/>
              </a:ext>
            </a:extLst>
          </p:cNvPr>
          <p:cNvSpPr>
            <a:spLocks noGrp="1"/>
          </p:cNvSpPr>
          <p:nvPr>
            <p:ph type="body" sz="quarter" idx="32" hasCustomPrompt="1"/>
          </p:nvPr>
        </p:nvSpPr>
        <p:spPr>
          <a:xfrm>
            <a:off x="6219553" y="1574800"/>
            <a:ext cx="2736850" cy="2413000"/>
          </a:xfrm>
          <a:solidFill>
            <a:schemeClr val="accent1"/>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2" name="Picture Placeholder 18">
            <a:extLst>
              <a:ext uri="{FF2B5EF4-FFF2-40B4-BE49-F238E27FC236}">
                <a16:creationId xmlns:a16="http://schemas.microsoft.com/office/drawing/2014/main" id="{5BDAFB03-771F-1B41-9487-7F63C4EC2995}"/>
              </a:ext>
              <a:ext uri="{C183D7F6-B498-43B3-948B-1728B52AA6E4}">
                <adec:decorative xmlns:adec="http://schemas.microsoft.com/office/drawing/2017/decorative" val="1"/>
              </a:ext>
            </a:extLst>
          </p:cNvPr>
          <p:cNvSpPr>
            <a:spLocks noGrp="1"/>
          </p:cNvSpPr>
          <p:nvPr>
            <p:ph type="pic" sz="quarter" idx="33"/>
          </p:nvPr>
        </p:nvSpPr>
        <p:spPr>
          <a:xfrm>
            <a:off x="7227978" y="1705268"/>
            <a:ext cx="720000" cy="720000"/>
          </a:xfrm>
        </p:spPr>
        <p:txBody>
          <a:bodyPr/>
          <a:lstStyle/>
          <a:p>
            <a:r>
              <a:rPr lang="en-US"/>
              <a:t>Click icon to add picture</a:t>
            </a:r>
            <a:endParaRPr lang="en-AU"/>
          </a:p>
        </p:txBody>
      </p:sp>
      <p:sp>
        <p:nvSpPr>
          <p:cNvPr id="13" name="Text Placeholder 62">
            <a:extLst>
              <a:ext uri="{FF2B5EF4-FFF2-40B4-BE49-F238E27FC236}">
                <a16:creationId xmlns:a16="http://schemas.microsoft.com/office/drawing/2014/main" id="{EBBF74A4-6032-5E58-0982-B6F256C3D8C1}"/>
              </a:ext>
            </a:extLst>
          </p:cNvPr>
          <p:cNvSpPr>
            <a:spLocks noGrp="1"/>
          </p:cNvSpPr>
          <p:nvPr>
            <p:ph type="body" sz="quarter" idx="34" hasCustomPrompt="1"/>
          </p:nvPr>
        </p:nvSpPr>
        <p:spPr>
          <a:xfrm>
            <a:off x="9073606" y="1574800"/>
            <a:ext cx="2736850" cy="2413000"/>
          </a:xfrm>
          <a:solidFill>
            <a:schemeClr val="accent3"/>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4" name="Picture Placeholder 18">
            <a:extLst>
              <a:ext uri="{FF2B5EF4-FFF2-40B4-BE49-F238E27FC236}">
                <a16:creationId xmlns:a16="http://schemas.microsoft.com/office/drawing/2014/main" id="{D0D248D8-6F7C-9FAE-7543-CD44297616BF}"/>
              </a:ext>
              <a:ext uri="{C183D7F6-B498-43B3-948B-1728B52AA6E4}">
                <adec:decorative xmlns:adec="http://schemas.microsoft.com/office/drawing/2017/decorative" val="1"/>
              </a:ext>
            </a:extLst>
          </p:cNvPr>
          <p:cNvSpPr>
            <a:spLocks noGrp="1"/>
          </p:cNvSpPr>
          <p:nvPr>
            <p:ph type="pic" sz="quarter" idx="35"/>
          </p:nvPr>
        </p:nvSpPr>
        <p:spPr>
          <a:xfrm>
            <a:off x="10082031" y="1705268"/>
            <a:ext cx="720000" cy="720000"/>
          </a:xfrm>
        </p:spPr>
        <p:txBody>
          <a:bodyPr/>
          <a:lstStyle/>
          <a:p>
            <a:r>
              <a:rPr lang="en-US"/>
              <a:t>Click icon to add picture</a:t>
            </a:r>
            <a:endParaRPr lang="en-AU"/>
          </a:p>
        </p:txBody>
      </p:sp>
      <p:sp>
        <p:nvSpPr>
          <p:cNvPr id="15" name="Text Placeholder 62">
            <a:extLst>
              <a:ext uri="{FF2B5EF4-FFF2-40B4-BE49-F238E27FC236}">
                <a16:creationId xmlns:a16="http://schemas.microsoft.com/office/drawing/2014/main" id="{924F6658-4875-3D71-E7BD-D68970AC44BE}"/>
              </a:ext>
            </a:extLst>
          </p:cNvPr>
          <p:cNvSpPr>
            <a:spLocks noGrp="1"/>
          </p:cNvSpPr>
          <p:nvPr>
            <p:ph type="body" sz="quarter" idx="36" hasCustomPrompt="1"/>
          </p:nvPr>
        </p:nvSpPr>
        <p:spPr>
          <a:xfrm>
            <a:off x="511447" y="4095021"/>
            <a:ext cx="2736850" cy="2413000"/>
          </a:xfrm>
          <a:solidFill>
            <a:schemeClr val="accent3"/>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6" name="Picture Placeholder 18">
            <a:extLst>
              <a:ext uri="{FF2B5EF4-FFF2-40B4-BE49-F238E27FC236}">
                <a16:creationId xmlns:a16="http://schemas.microsoft.com/office/drawing/2014/main" id="{C476E820-83E1-31E6-B210-BB0291B542CA}"/>
              </a:ext>
              <a:ext uri="{C183D7F6-B498-43B3-948B-1728B52AA6E4}">
                <adec:decorative xmlns:adec="http://schemas.microsoft.com/office/drawing/2017/decorative" val="1"/>
              </a:ext>
            </a:extLst>
          </p:cNvPr>
          <p:cNvSpPr>
            <a:spLocks noGrp="1"/>
          </p:cNvSpPr>
          <p:nvPr>
            <p:ph type="pic" sz="quarter" idx="37"/>
          </p:nvPr>
        </p:nvSpPr>
        <p:spPr>
          <a:xfrm>
            <a:off x="1519872" y="4225489"/>
            <a:ext cx="720000" cy="720000"/>
          </a:xfrm>
        </p:spPr>
        <p:txBody>
          <a:bodyPr/>
          <a:lstStyle/>
          <a:p>
            <a:r>
              <a:rPr lang="en-US"/>
              <a:t>Click icon to add picture</a:t>
            </a:r>
            <a:endParaRPr lang="en-AU"/>
          </a:p>
        </p:txBody>
      </p:sp>
      <p:sp>
        <p:nvSpPr>
          <p:cNvPr id="17" name="Text Placeholder 62">
            <a:extLst>
              <a:ext uri="{FF2B5EF4-FFF2-40B4-BE49-F238E27FC236}">
                <a16:creationId xmlns:a16="http://schemas.microsoft.com/office/drawing/2014/main" id="{DB7927C6-5F75-650F-5B6A-1928CBA67F82}"/>
              </a:ext>
            </a:extLst>
          </p:cNvPr>
          <p:cNvSpPr>
            <a:spLocks noGrp="1"/>
          </p:cNvSpPr>
          <p:nvPr>
            <p:ph type="body" sz="quarter" idx="38" hasCustomPrompt="1"/>
          </p:nvPr>
        </p:nvSpPr>
        <p:spPr>
          <a:xfrm>
            <a:off x="3365500" y="4095021"/>
            <a:ext cx="2736850" cy="2413000"/>
          </a:xfrm>
          <a:solidFill>
            <a:schemeClr val="tx2"/>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8" name="Picture Placeholder 18">
            <a:extLst>
              <a:ext uri="{FF2B5EF4-FFF2-40B4-BE49-F238E27FC236}">
                <a16:creationId xmlns:a16="http://schemas.microsoft.com/office/drawing/2014/main" id="{F7C0460B-AFB3-D455-9FC2-21841D3D4BD9}"/>
              </a:ext>
              <a:ext uri="{C183D7F6-B498-43B3-948B-1728B52AA6E4}">
                <adec:decorative xmlns:adec="http://schemas.microsoft.com/office/drawing/2017/decorative" val="1"/>
              </a:ext>
            </a:extLst>
          </p:cNvPr>
          <p:cNvSpPr>
            <a:spLocks noGrp="1"/>
          </p:cNvSpPr>
          <p:nvPr>
            <p:ph type="pic" sz="quarter" idx="39"/>
          </p:nvPr>
        </p:nvSpPr>
        <p:spPr>
          <a:xfrm>
            <a:off x="4373925" y="4225489"/>
            <a:ext cx="720000" cy="720000"/>
          </a:xfrm>
        </p:spPr>
        <p:txBody>
          <a:bodyPr/>
          <a:lstStyle/>
          <a:p>
            <a:r>
              <a:rPr lang="en-US"/>
              <a:t>Click icon to add picture</a:t>
            </a:r>
            <a:endParaRPr lang="en-AU"/>
          </a:p>
        </p:txBody>
      </p:sp>
      <p:sp>
        <p:nvSpPr>
          <p:cNvPr id="19" name="Text Placeholder 62">
            <a:extLst>
              <a:ext uri="{FF2B5EF4-FFF2-40B4-BE49-F238E27FC236}">
                <a16:creationId xmlns:a16="http://schemas.microsoft.com/office/drawing/2014/main" id="{085B2A50-33A2-B8D9-A371-15A6AC5788C9}"/>
              </a:ext>
            </a:extLst>
          </p:cNvPr>
          <p:cNvSpPr>
            <a:spLocks noGrp="1"/>
          </p:cNvSpPr>
          <p:nvPr>
            <p:ph type="body" sz="quarter" idx="40" hasCustomPrompt="1"/>
          </p:nvPr>
        </p:nvSpPr>
        <p:spPr>
          <a:xfrm>
            <a:off x="6219553" y="4095021"/>
            <a:ext cx="2736850" cy="2413000"/>
          </a:xfrm>
          <a:solidFill>
            <a:srgbClr val="FFB8C1"/>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0" name="Picture Placeholder 18">
            <a:extLst>
              <a:ext uri="{FF2B5EF4-FFF2-40B4-BE49-F238E27FC236}">
                <a16:creationId xmlns:a16="http://schemas.microsoft.com/office/drawing/2014/main" id="{704E69E8-4F35-D120-5627-01248A6C6E57}"/>
              </a:ext>
              <a:ext uri="{C183D7F6-B498-43B3-948B-1728B52AA6E4}">
                <adec:decorative xmlns:adec="http://schemas.microsoft.com/office/drawing/2017/decorative" val="1"/>
              </a:ext>
            </a:extLst>
          </p:cNvPr>
          <p:cNvSpPr>
            <a:spLocks noGrp="1"/>
          </p:cNvSpPr>
          <p:nvPr>
            <p:ph type="pic" sz="quarter" idx="41"/>
          </p:nvPr>
        </p:nvSpPr>
        <p:spPr>
          <a:xfrm>
            <a:off x="7227978" y="4225489"/>
            <a:ext cx="720000" cy="720000"/>
          </a:xfrm>
        </p:spPr>
        <p:txBody>
          <a:bodyPr/>
          <a:lstStyle/>
          <a:p>
            <a:r>
              <a:rPr lang="en-US"/>
              <a:t>Click icon to add picture</a:t>
            </a:r>
            <a:endParaRPr lang="en-AU"/>
          </a:p>
        </p:txBody>
      </p:sp>
      <p:sp>
        <p:nvSpPr>
          <p:cNvPr id="21" name="Text Placeholder 62">
            <a:extLst>
              <a:ext uri="{FF2B5EF4-FFF2-40B4-BE49-F238E27FC236}">
                <a16:creationId xmlns:a16="http://schemas.microsoft.com/office/drawing/2014/main" id="{E18CA308-41B6-3486-A697-B21D0F14BB3A}"/>
              </a:ext>
            </a:extLst>
          </p:cNvPr>
          <p:cNvSpPr>
            <a:spLocks noGrp="1"/>
          </p:cNvSpPr>
          <p:nvPr>
            <p:ph type="body" sz="quarter" idx="42" hasCustomPrompt="1"/>
          </p:nvPr>
        </p:nvSpPr>
        <p:spPr>
          <a:xfrm>
            <a:off x="9073606" y="4095021"/>
            <a:ext cx="2736850" cy="2413000"/>
          </a:xfrm>
          <a:solidFill>
            <a:schemeClr val="tx2"/>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2" name="Picture Placeholder 18">
            <a:extLst>
              <a:ext uri="{FF2B5EF4-FFF2-40B4-BE49-F238E27FC236}">
                <a16:creationId xmlns:a16="http://schemas.microsoft.com/office/drawing/2014/main" id="{69FDBD9F-7E4D-689D-8601-E3E4D5AE2844}"/>
              </a:ext>
              <a:ext uri="{C183D7F6-B498-43B3-948B-1728B52AA6E4}">
                <adec:decorative xmlns:adec="http://schemas.microsoft.com/office/drawing/2017/decorative" val="1"/>
              </a:ext>
            </a:extLst>
          </p:cNvPr>
          <p:cNvSpPr>
            <a:spLocks noGrp="1"/>
          </p:cNvSpPr>
          <p:nvPr>
            <p:ph type="pic" sz="quarter" idx="43"/>
          </p:nvPr>
        </p:nvSpPr>
        <p:spPr>
          <a:xfrm>
            <a:off x="10082031" y="4225489"/>
            <a:ext cx="720000" cy="720000"/>
          </a:xfrm>
        </p:spPr>
        <p:txBody>
          <a:bodyPr/>
          <a:lstStyle/>
          <a:p>
            <a:r>
              <a:rPr lang="en-US"/>
              <a:t>Click icon to add picture</a:t>
            </a:r>
            <a:endParaRPr lang="en-AU"/>
          </a:p>
        </p:txBody>
      </p:sp>
    </p:spTree>
    <p:extLst>
      <p:ext uri="{BB962C8B-B14F-4D97-AF65-F5344CB8AC3E}">
        <p14:creationId xmlns:p14="http://schemas.microsoft.com/office/powerpoint/2010/main" val="1885653673"/>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Showcase 8 multi-box_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cxnSp>
        <p:nvCxnSpPr>
          <p:cNvPr id="6" name="Straight Connector 5">
            <a:extLst>
              <a:ext uri="{FF2B5EF4-FFF2-40B4-BE49-F238E27FC236}">
                <a16:creationId xmlns:a16="http://schemas.microsoft.com/office/drawing/2014/main" id="{3420F865-F864-49C9-ADB1-BAF2D9EDE866}"/>
              </a:ext>
              <a:ext uri="{C183D7F6-B498-43B3-948B-1728B52AA6E4}">
                <adec:decorative xmlns:adec="http://schemas.microsoft.com/office/drawing/2017/decorative" val="1"/>
              </a:ext>
            </a:extLst>
          </p:cNvPr>
          <p:cNvCxnSpPr/>
          <p:nvPr userDrawn="1"/>
        </p:nvCxnSpPr>
        <p:spPr>
          <a:xfrm>
            <a:off x="360000" y="1548000"/>
            <a:ext cx="11484000"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5" name="Text Placeholder 62">
            <a:extLst>
              <a:ext uri="{FF2B5EF4-FFF2-40B4-BE49-F238E27FC236}">
                <a16:creationId xmlns:a16="http://schemas.microsoft.com/office/drawing/2014/main" id="{543D1269-0CB3-AC1E-747B-7DE497CFA2E7}"/>
              </a:ext>
            </a:extLst>
          </p:cNvPr>
          <p:cNvSpPr>
            <a:spLocks noGrp="1"/>
          </p:cNvSpPr>
          <p:nvPr>
            <p:ph type="body" sz="quarter" idx="30" hasCustomPrompt="1"/>
          </p:nvPr>
        </p:nvSpPr>
        <p:spPr>
          <a:xfrm>
            <a:off x="511447" y="1574800"/>
            <a:ext cx="2736850" cy="2413000"/>
          </a:xfrm>
          <a:solidFill>
            <a:schemeClr val="accent6"/>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7" name="Picture Placeholder 18">
            <a:extLst>
              <a:ext uri="{FF2B5EF4-FFF2-40B4-BE49-F238E27FC236}">
                <a16:creationId xmlns:a16="http://schemas.microsoft.com/office/drawing/2014/main" id="{7942953C-EFDC-6D18-6179-D476BE940C1E}"/>
              </a:ext>
              <a:ext uri="{C183D7F6-B498-43B3-948B-1728B52AA6E4}">
                <adec:decorative xmlns:adec="http://schemas.microsoft.com/office/drawing/2017/decorative" val="1"/>
              </a:ext>
            </a:extLst>
          </p:cNvPr>
          <p:cNvSpPr>
            <a:spLocks noGrp="1"/>
          </p:cNvSpPr>
          <p:nvPr>
            <p:ph type="pic" sz="quarter" idx="31"/>
          </p:nvPr>
        </p:nvSpPr>
        <p:spPr>
          <a:xfrm>
            <a:off x="1519872" y="1705268"/>
            <a:ext cx="720000" cy="720000"/>
          </a:xfrm>
        </p:spPr>
        <p:txBody>
          <a:bodyPr/>
          <a:lstStyle/>
          <a:p>
            <a:r>
              <a:rPr lang="en-US"/>
              <a:t>Click icon to add picture</a:t>
            </a:r>
            <a:endParaRPr lang="en-AU"/>
          </a:p>
        </p:txBody>
      </p:sp>
      <p:sp>
        <p:nvSpPr>
          <p:cNvPr id="8" name="Text Placeholder 62">
            <a:extLst>
              <a:ext uri="{FF2B5EF4-FFF2-40B4-BE49-F238E27FC236}">
                <a16:creationId xmlns:a16="http://schemas.microsoft.com/office/drawing/2014/main" id="{A653F0D1-CA96-6A1E-148B-838E42F66726}"/>
              </a:ext>
            </a:extLst>
          </p:cNvPr>
          <p:cNvSpPr>
            <a:spLocks noGrp="1"/>
          </p:cNvSpPr>
          <p:nvPr>
            <p:ph type="body" sz="quarter" idx="29" hasCustomPrompt="1"/>
          </p:nvPr>
        </p:nvSpPr>
        <p:spPr>
          <a:xfrm>
            <a:off x="3365500" y="1574800"/>
            <a:ext cx="2736850" cy="2413000"/>
          </a:xfrm>
          <a:solidFill>
            <a:schemeClr val="accent5">
              <a:lumMod val="90000"/>
            </a:schemeClr>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9" name="Picture Placeholder 18">
            <a:extLst>
              <a:ext uri="{FF2B5EF4-FFF2-40B4-BE49-F238E27FC236}">
                <a16:creationId xmlns:a16="http://schemas.microsoft.com/office/drawing/2014/main" id="{D66AD976-F616-F028-E122-68C93B8555B2}"/>
              </a:ext>
              <a:ext uri="{C183D7F6-B498-43B3-948B-1728B52AA6E4}">
                <adec:decorative xmlns:adec="http://schemas.microsoft.com/office/drawing/2017/decorative" val="1"/>
              </a:ext>
            </a:extLst>
          </p:cNvPr>
          <p:cNvSpPr>
            <a:spLocks noGrp="1"/>
          </p:cNvSpPr>
          <p:nvPr>
            <p:ph type="pic" sz="quarter" idx="16"/>
          </p:nvPr>
        </p:nvSpPr>
        <p:spPr>
          <a:xfrm>
            <a:off x="4373925" y="1705268"/>
            <a:ext cx="720000" cy="720000"/>
          </a:xfrm>
        </p:spPr>
        <p:txBody>
          <a:bodyPr/>
          <a:lstStyle/>
          <a:p>
            <a:r>
              <a:rPr lang="en-US"/>
              <a:t>Click icon to add picture</a:t>
            </a:r>
            <a:endParaRPr lang="en-AU"/>
          </a:p>
        </p:txBody>
      </p:sp>
      <p:sp>
        <p:nvSpPr>
          <p:cNvPr id="11" name="Text Placeholder 62">
            <a:extLst>
              <a:ext uri="{FF2B5EF4-FFF2-40B4-BE49-F238E27FC236}">
                <a16:creationId xmlns:a16="http://schemas.microsoft.com/office/drawing/2014/main" id="{B40D2523-D4E1-0DF9-5D2A-B332707B8E83}"/>
              </a:ext>
            </a:extLst>
          </p:cNvPr>
          <p:cNvSpPr>
            <a:spLocks noGrp="1"/>
          </p:cNvSpPr>
          <p:nvPr>
            <p:ph type="body" sz="quarter" idx="32" hasCustomPrompt="1"/>
          </p:nvPr>
        </p:nvSpPr>
        <p:spPr>
          <a:xfrm>
            <a:off x="6219553" y="1574800"/>
            <a:ext cx="2736850" cy="2413000"/>
          </a:xfrm>
          <a:solidFill>
            <a:schemeClr val="accent6"/>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2" name="Picture Placeholder 18">
            <a:extLst>
              <a:ext uri="{FF2B5EF4-FFF2-40B4-BE49-F238E27FC236}">
                <a16:creationId xmlns:a16="http://schemas.microsoft.com/office/drawing/2014/main" id="{5BDAFB03-771F-1B41-9487-7F63C4EC2995}"/>
              </a:ext>
              <a:ext uri="{C183D7F6-B498-43B3-948B-1728B52AA6E4}">
                <adec:decorative xmlns:adec="http://schemas.microsoft.com/office/drawing/2017/decorative" val="1"/>
              </a:ext>
            </a:extLst>
          </p:cNvPr>
          <p:cNvSpPr>
            <a:spLocks noGrp="1"/>
          </p:cNvSpPr>
          <p:nvPr>
            <p:ph type="pic" sz="quarter" idx="33"/>
          </p:nvPr>
        </p:nvSpPr>
        <p:spPr>
          <a:xfrm>
            <a:off x="7227978" y="1705268"/>
            <a:ext cx="720000" cy="720000"/>
          </a:xfrm>
        </p:spPr>
        <p:txBody>
          <a:bodyPr/>
          <a:lstStyle/>
          <a:p>
            <a:r>
              <a:rPr lang="en-US"/>
              <a:t>Click icon to add picture</a:t>
            </a:r>
            <a:endParaRPr lang="en-AU"/>
          </a:p>
        </p:txBody>
      </p:sp>
      <p:sp>
        <p:nvSpPr>
          <p:cNvPr id="13" name="Text Placeholder 62">
            <a:extLst>
              <a:ext uri="{FF2B5EF4-FFF2-40B4-BE49-F238E27FC236}">
                <a16:creationId xmlns:a16="http://schemas.microsoft.com/office/drawing/2014/main" id="{EBBF74A4-6032-5E58-0982-B6F256C3D8C1}"/>
              </a:ext>
            </a:extLst>
          </p:cNvPr>
          <p:cNvSpPr>
            <a:spLocks noGrp="1"/>
          </p:cNvSpPr>
          <p:nvPr>
            <p:ph type="body" sz="quarter" idx="34" hasCustomPrompt="1"/>
          </p:nvPr>
        </p:nvSpPr>
        <p:spPr>
          <a:xfrm>
            <a:off x="9073606" y="1574800"/>
            <a:ext cx="2736850" cy="2413000"/>
          </a:xfrm>
          <a:solidFill>
            <a:srgbClr val="CBEDFD"/>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4" name="Picture Placeholder 18">
            <a:extLst>
              <a:ext uri="{FF2B5EF4-FFF2-40B4-BE49-F238E27FC236}">
                <a16:creationId xmlns:a16="http://schemas.microsoft.com/office/drawing/2014/main" id="{D0D248D8-6F7C-9FAE-7543-CD44297616BF}"/>
              </a:ext>
              <a:ext uri="{C183D7F6-B498-43B3-948B-1728B52AA6E4}">
                <adec:decorative xmlns:adec="http://schemas.microsoft.com/office/drawing/2017/decorative" val="1"/>
              </a:ext>
            </a:extLst>
          </p:cNvPr>
          <p:cNvSpPr>
            <a:spLocks noGrp="1"/>
          </p:cNvSpPr>
          <p:nvPr>
            <p:ph type="pic" sz="quarter" idx="35"/>
          </p:nvPr>
        </p:nvSpPr>
        <p:spPr>
          <a:xfrm>
            <a:off x="10082031" y="1705268"/>
            <a:ext cx="720000" cy="720000"/>
          </a:xfrm>
        </p:spPr>
        <p:txBody>
          <a:bodyPr/>
          <a:lstStyle/>
          <a:p>
            <a:r>
              <a:rPr lang="en-US"/>
              <a:t>Click icon to add picture</a:t>
            </a:r>
            <a:endParaRPr lang="en-AU"/>
          </a:p>
        </p:txBody>
      </p:sp>
      <p:sp>
        <p:nvSpPr>
          <p:cNvPr id="15" name="Text Placeholder 62">
            <a:extLst>
              <a:ext uri="{FF2B5EF4-FFF2-40B4-BE49-F238E27FC236}">
                <a16:creationId xmlns:a16="http://schemas.microsoft.com/office/drawing/2014/main" id="{924F6658-4875-3D71-E7BD-D68970AC44BE}"/>
              </a:ext>
            </a:extLst>
          </p:cNvPr>
          <p:cNvSpPr>
            <a:spLocks noGrp="1"/>
          </p:cNvSpPr>
          <p:nvPr>
            <p:ph type="body" sz="quarter" idx="36" hasCustomPrompt="1"/>
          </p:nvPr>
        </p:nvSpPr>
        <p:spPr>
          <a:xfrm>
            <a:off x="511447" y="4095021"/>
            <a:ext cx="2736850" cy="2413000"/>
          </a:xfrm>
          <a:solidFill>
            <a:schemeClr val="accent5"/>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6" name="Picture Placeholder 18">
            <a:extLst>
              <a:ext uri="{FF2B5EF4-FFF2-40B4-BE49-F238E27FC236}">
                <a16:creationId xmlns:a16="http://schemas.microsoft.com/office/drawing/2014/main" id="{C476E820-83E1-31E6-B210-BB0291B542CA}"/>
              </a:ext>
              <a:ext uri="{C183D7F6-B498-43B3-948B-1728B52AA6E4}">
                <adec:decorative xmlns:adec="http://schemas.microsoft.com/office/drawing/2017/decorative" val="1"/>
              </a:ext>
            </a:extLst>
          </p:cNvPr>
          <p:cNvSpPr>
            <a:spLocks noGrp="1"/>
          </p:cNvSpPr>
          <p:nvPr>
            <p:ph type="pic" sz="quarter" idx="37"/>
          </p:nvPr>
        </p:nvSpPr>
        <p:spPr>
          <a:xfrm>
            <a:off x="1519872" y="4225489"/>
            <a:ext cx="720000" cy="720000"/>
          </a:xfrm>
        </p:spPr>
        <p:txBody>
          <a:bodyPr/>
          <a:lstStyle/>
          <a:p>
            <a:r>
              <a:rPr lang="en-US"/>
              <a:t>Click icon to add picture</a:t>
            </a:r>
            <a:endParaRPr lang="en-AU"/>
          </a:p>
        </p:txBody>
      </p:sp>
      <p:sp>
        <p:nvSpPr>
          <p:cNvPr id="17" name="Text Placeholder 62">
            <a:extLst>
              <a:ext uri="{FF2B5EF4-FFF2-40B4-BE49-F238E27FC236}">
                <a16:creationId xmlns:a16="http://schemas.microsoft.com/office/drawing/2014/main" id="{DB7927C6-5F75-650F-5B6A-1928CBA67F82}"/>
              </a:ext>
            </a:extLst>
          </p:cNvPr>
          <p:cNvSpPr>
            <a:spLocks noGrp="1"/>
          </p:cNvSpPr>
          <p:nvPr>
            <p:ph type="body" sz="quarter" idx="38" hasCustomPrompt="1"/>
          </p:nvPr>
        </p:nvSpPr>
        <p:spPr>
          <a:xfrm>
            <a:off x="3365500" y="4095021"/>
            <a:ext cx="2736850" cy="2413000"/>
          </a:xfrm>
          <a:solidFill>
            <a:srgbClr val="146CFD"/>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8" name="Picture Placeholder 18">
            <a:extLst>
              <a:ext uri="{FF2B5EF4-FFF2-40B4-BE49-F238E27FC236}">
                <a16:creationId xmlns:a16="http://schemas.microsoft.com/office/drawing/2014/main" id="{F7C0460B-AFB3-D455-9FC2-21841D3D4BD9}"/>
              </a:ext>
              <a:ext uri="{C183D7F6-B498-43B3-948B-1728B52AA6E4}">
                <adec:decorative xmlns:adec="http://schemas.microsoft.com/office/drawing/2017/decorative" val="1"/>
              </a:ext>
            </a:extLst>
          </p:cNvPr>
          <p:cNvSpPr>
            <a:spLocks noGrp="1"/>
          </p:cNvSpPr>
          <p:nvPr>
            <p:ph type="pic" sz="quarter" idx="39"/>
          </p:nvPr>
        </p:nvSpPr>
        <p:spPr>
          <a:xfrm>
            <a:off x="4373925" y="4225489"/>
            <a:ext cx="720000" cy="720000"/>
          </a:xfrm>
        </p:spPr>
        <p:txBody>
          <a:bodyPr/>
          <a:lstStyle/>
          <a:p>
            <a:r>
              <a:rPr lang="en-US"/>
              <a:t>Click icon to add picture</a:t>
            </a:r>
            <a:endParaRPr lang="en-AU"/>
          </a:p>
        </p:txBody>
      </p:sp>
      <p:sp>
        <p:nvSpPr>
          <p:cNvPr id="19" name="Text Placeholder 62">
            <a:extLst>
              <a:ext uri="{FF2B5EF4-FFF2-40B4-BE49-F238E27FC236}">
                <a16:creationId xmlns:a16="http://schemas.microsoft.com/office/drawing/2014/main" id="{085B2A50-33A2-B8D9-A371-15A6AC5788C9}"/>
              </a:ext>
            </a:extLst>
          </p:cNvPr>
          <p:cNvSpPr>
            <a:spLocks noGrp="1"/>
          </p:cNvSpPr>
          <p:nvPr>
            <p:ph type="body" sz="quarter" idx="40" hasCustomPrompt="1"/>
          </p:nvPr>
        </p:nvSpPr>
        <p:spPr>
          <a:xfrm>
            <a:off x="6219553" y="4095021"/>
            <a:ext cx="2736850" cy="2413000"/>
          </a:xfrm>
          <a:solidFill>
            <a:srgbClr val="8CE0FF"/>
          </a:solidFill>
        </p:spPr>
        <p:txBody>
          <a:bodyPr lIns="108000" tIns="972000" rIns="108000" bIns="108000"/>
          <a:lstStyle>
            <a:lvl1pPr algn="l">
              <a:defRPr sz="1400" b="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0" name="Picture Placeholder 18">
            <a:extLst>
              <a:ext uri="{FF2B5EF4-FFF2-40B4-BE49-F238E27FC236}">
                <a16:creationId xmlns:a16="http://schemas.microsoft.com/office/drawing/2014/main" id="{704E69E8-4F35-D120-5627-01248A6C6E57}"/>
              </a:ext>
              <a:ext uri="{C183D7F6-B498-43B3-948B-1728B52AA6E4}">
                <adec:decorative xmlns:adec="http://schemas.microsoft.com/office/drawing/2017/decorative" val="1"/>
              </a:ext>
            </a:extLst>
          </p:cNvPr>
          <p:cNvSpPr>
            <a:spLocks noGrp="1"/>
          </p:cNvSpPr>
          <p:nvPr>
            <p:ph type="pic" sz="quarter" idx="41"/>
          </p:nvPr>
        </p:nvSpPr>
        <p:spPr>
          <a:xfrm>
            <a:off x="7227978" y="4225489"/>
            <a:ext cx="720000" cy="720000"/>
          </a:xfrm>
        </p:spPr>
        <p:txBody>
          <a:bodyPr/>
          <a:lstStyle/>
          <a:p>
            <a:r>
              <a:rPr lang="en-US"/>
              <a:t>Click icon to add picture</a:t>
            </a:r>
            <a:endParaRPr lang="en-AU"/>
          </a:p>
        </p:txBody>
      </p:sp>
      <p:sp>
        <p:nvSpPr>
          <p:cNvPr id="21" name="Text Placeholder 62">
            <a:extLst>
              <a:ext uri="{FF2B5EF4-FFF2-40B4-BE49-F238E27FC236}">
                <a16:creationId xmlns:a16="http://schemas.microsoft.com/office/drawing/2014/main" id="{E18CA308-41B6-3486-A697-B21D0F14BB3A}"/>
              </a:ext>
            </a:extLst>
          </p:cNvPr>
          <p:cNvSpPr>
            <a:spLocks noGrp="1"/>
          </p:cNvSpPr>
          <p:nvPr>
            <p:ph type="body" sz="quarter" idx="42" hasCustomPrompt="1"/>
          </p:nvPr>
        </p:nvSpPr>
        <p:spPr>
          <a:xfrm>
            <a:off x="9073606" y="4095021"/>
            <a:ext cx="2736850" cy="2413000"/>
          </a:xfrm>
          <a:solidFill>
            <a:srgbClr val="146CFD"/>
          </a:solidFill>
        </p:spPr>
        <p:txBody>
          <a:bodyPr lIns="108000" tIns="972000" rIns="108000" bIns="108000"/>
          <a:lstStyle>
            <a:lvl1pPr algn="l">
              <a:defRPr sz="1400" b="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2" name="Picture Placeholder 18">
            <a:extLst>
              <a:ext uri="{FF2B5EF4-FFF2-40B4-BE49-F238E27FC236}">
                <a16:creationId xmlns:a16="http://schemas.microsoft.com/office/drawing/2014/main" id="{69FDBD9F-7E4D-689D-8601-E3E4D5AE2844}"/>
              </a:ext>
              <a:ext uri="{C183D7F6-B498-43B3-948B-1728B52AA6E4}">
                <adec:decorative xmlns:adec="http://schemas.microsoft.com/office/drawing/2017/decorative" val="1"/>
              </a:ext>
            </a:extLst>
          </p:cNvPr>
          <p:cNvSpPr>
            <a:spLocks noGrp="1"/>
          </p:cNvSpPr>
          <p:nvPr>
            <p:ph type="pic" sz="quarter" idx="43"/>
          </p:nvPr>
        </p:nvSpPr>
        <p:spPr>
          <a:xfrm>
            <a:off x="10082031" y="4225489"/>
            <a:ext cx="720000" cy="720000"/>
          </a:xfrm>
        </p:spPr>
        <p:txBody>
          <a:bodyPr/>
          <a:lstStyle/>
          <a:p>
            <a:r>
              <a:rPr lang="en-US"/>
              <a:t>Click icon to add picture</a:t>
            </a:r>
            <a:endParaRPr lang="en-AU"/>
          </a:p>
        </p:txBody>
      </p:sp>
    </p:spTree>
    <p:extLst>
      <p:ext uri="{BB962C8B-B14F-4D97-AF65-F5344CB8AC3E}">
        <p14:creationId xmlns:p14="http://schemas.microsoft.com/office/powerpoint/2010/main" val="3758893267"/>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howcase multi-box 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Text Placeholder 62">
            <a:extLst>
              <a:ext uri="{FF2B5EF4-FFF2-40B4-BE49-F238E27FC236}">
                <a16:creationId xmlns:a16="http://schemas.microsoft.com/office/drawing/2014/main" id="{BAC7DB82-B5ED-B1AC-4DF9-6ABA91A7DBB9}"/>
              </a:ext>
            </a:extLst>
          </p:cNvPr>
          <p:cNvSpPr>
            <a:spLocks noGrp="1"/>
          </p:cNvSpPr>
          <p:nvPr>
            <p:ph type="body" sz="quarter" idx="30" hasCustomPrompt="1"/>
          </p:nvPr>
        </p:nvSpPr>
        <p:spPr>
          <a:xfrm>
            <a:off x="359047" y="1422399"/>
            <a:ext cx="2736850" cy="4937149"/>
          </a:xfrm>
          <a:solidFill>
            <a:schemeClr val="accent1"/>
          </a:solidFill>
        </p:spPr>
        <p:txBody>
          <a:bodyPr lIns="108000" tIns="1620000" rIns="108000" bIns="108000"/>
          <a:lstStyle>
            <a:lvl1pPr algn="l">
              <a:defRPr sz="14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0" name="Picture Placeholder 18">
            <a:extLst>
              <a:ext uri="{FF2B5EF4-FFF2-40B4-BE49-F238E27FC236}">
                <a16:creationId xmlns:a16="http://schemas.microsoft.com/office/drawing/2014/main" id="{57A2CBAD-4776-B55D-5FA8-0FFF70B11425}"/>
              </a:ext>
              <a:ext uri="{C183D7F6-B498-43B3-948B-1728B52AA6E4}">
                <adec:decorative xmlns:adec="http://schemas.microsoft.com/office/drawing/2017/decorative" val="1"/>
              </a:ext>
            </a:extLst>
          </p:cNvPr>
          <p:cNvSpPr>
            <a:spLocks noGrp="1"/>
          </p:cNvSpPr>
          <p:nvPr>
            <p:ph type="pic" sz="quarter" idx="31"/>
          </p:nvPr>
        </p:nvSpPr>
        <p:spPr>
          <a:xfrm>
            <a:off x="1367472" y="2153686"/>
            <a:ext cx="720000" cy="720000"/>
          </a:xfrm>
        </p:spPr>
        <p:txBody>
          <a:bodyPr/>
          <a:lstStyle/>
          <a:p>
            <a:r>
              <a:rPr lang="en-US"/>
              <a:t>Click icon to add picture</a:t>
            </a:r>
            <a:endParaRPr lang="en-AU"/>
          </a:p>
        </p:txBody>
      </p:sp>
      <p:sp>
        <p:nvSpPr>
          <p:cNvPr id="24" name="Text Placeholder 62">
            <a:extLst>
              <a:ext uri="{FF2B5EF4-FFF2-40B4-BE49-F238E27FC236}">
                <a16:creationId xmlns:a16="http://schemas.microsoft.com/office/drawing/2014/main" id="{95F3126F-1E06-C25D-696E-62049781796F}"/>
              </a:ext>
            </a:extLst>
          </p:cNvPr>
          <p:cNvSpPr>
            <a:spLocks noGrp="1"/>
          </p:cNvSpPr>
          <p:nvPr>
            <p:ph type="body" sz="quarter" idx="29" hasCustomPrompt="1"/>
          </p:nvPr>
        </p:nvSpPr>
        <p:spPr>
          <a:xfrm>
            <a:off x="3213100" y="1422399"/>
            <a:ext cx="2736850" cy="4937149"/>
          </a:xfrm>
          <a:solidFill>
            <a:schemeClr val="tx2"/>
          </a:solidFill>
        </p:spPr>
        <p:txBody>
          <a:bodyPr lIns="108000" tIns="1620000" rIns="108000" bIns="108000"/>
          <a:lstStyle>
            <a:lvl1pPr algn="l">
              <a:defRPr sz="14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5" name="Picture Placeholder 18">
            <a:extLst>
              <a:ext uri="{FF2B5EF4-FFF2-40B4-BE49-F238E27FC236}">
                <a16:creationId xmlns:a16="http://schemas.microsoft.com/office/drawing/2014/main" id="{0794643A-ED16-6EE1-6D70-315F98A33BF7}"/>
              </a:ext>
              <a:ext uri="{C183D7F6-B498-43B3-948B-1728B52AA6E4}">
                <adec:decorative xmlns:adec="http://schemas.microsoft.com/office/drawing/2017/decorative" val="1"/>
              </a:ext>
            </a:extLst>
          </p:cNvPr>
          <p:cNvSpPr>
            <a:spLocks noGrp="1"/>
          </p:cNvSpPr>
          <p:nvPr>
            <p:ph type="pic" sz="quarter" idx="16"/>
          </p:nvPr>
        </p:nvSpPr>
        <p:spPr>
          <a:xfrm>
            <a:off x="4221525" y="2153686"/>
            <a:ext cx="720000" cy="720000"/>
          </a:xfrm>
        </p:spPr>
        <p:txBody>
          <a:bodyPr/>
          <a:lstStyle/>
          <a:p>
            <a:r>
              <a:rPr lang="en-US"/>
              <a:t>Click icon to add picture</a:t>
            </a:r>
            <a:endParaRPr lang="en-AU"/>
          </a:p>
        </p:txBody>
      </p:sp>
      <p:sp>
        <p:nvSpPr>
          <p:cNvPr id="26" name="Text Placeholder 62">
            <a:extLst>
              <a:ext uri="{FF2B5EF4-FFF2-40B4-BE49-F238E27FC236}">
                <a16:creationId xmlns:a16="http://schemas.microsoft.com/office/drawing/2014/main" id="{BCE97C5C-C2D2-816B-0F90-784C7471D81C}"/>
              </a:ext>
            </a:extLst>
          </p:cNvPr>
          <p:cNvSpPr>
            <a:spLocks noGrp="1"/>
          </p:cNvSpPr>
          <p:nvPr>
            <p:ph type="body" sz="quarter" idx="32" hasCustomPrompt="1"/>
          </p:nvPr>
        </p:nvSpPr>
        <p:spPr>
          <a:xfrm>
            <a:off x="6067153" y="1422399"/>
            <a:ext cx="2736850" cy="4937149"/>
          </a:xfrm>
          <a:solidFill>
            <a:schemeClr val="accent2"/>
          </a:solidFill>
        </p:spPr>
        <p:txBody>
          <a:bodyPr lIns="108000" tIns="1620000" rIns="108000" bIns="108000"/>
          <a:lstStyle>
            <a:lvl1pPr algn="l">
              <a:defRPr sz="14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7" name="Picture Placeholder 18">
            <a:extLst>
              <a:ext uri="{FF2B5EF4-FFF2-40B4-BE49-F238E27FC236}">
                <a16:creationId xmlns:a16="http://schemas.microsoft.com/office/drawing/2014/main" id="{3BFB9EFC-A8A2-9A72-DE25-938D1C6E5E88}"/>
              </a:ext>
              <a:ext uri="{C183D7F6-B498-43B3-948B-1728B52AA6E4}">
                <adec:decorative xmlns:adec="http://schemas.microsoft.com/office/drawing/2017/decorative" val="1"/>
              </a:ext>
            </a:extLst>
          </p:cNvPr>
          <p:cNvSpPr>
            <a:spLocks noGrp="1"/>
          </p:cNvSpPr>
          <p:nvPr>
            <p:ph type="pic" sz="quarter" idx="33"/>
          </p:nvPr>
        </p:nvSpPr>
        <p:spPr>
          <a:xfrm>
            <a:off x="7075578" y="2153686"/>
            <a:ext cx="720000" cy="720000"/>
          </a:xfrm>
        </p:spPr>
        <p:txBody>
          <a:bodyPr/>
          <a:lstStyle/>
          <a:p>
            <a:r>
              <a:rPr lang="en-US"/>
              <a:t>Click icon to add picture</a:t>
            </a:r>
            <a:endParaRPr lang="en-AU"/>
          </a:p>
        </p:txBody>
      </p:sp>
      <p:sp>
        <p:nvSpPr>
          <p:cNvPr id="28" name="Text Placeholder 62">
            <a:extLst>
              <a:ext uri="{FF2B5EF4-FFF2-40B4-BE49-F238E27FC236}">
                <a16:creationId xmlns:a16="http://schemas.microsoft.com/office/drawing/2014/main" id="{718E2555-2BC5-3CCC-C639-4C1982FA3EDA}"/>
              </a:ext>
            </a:extLst>
          </p:cNvPr>
          <p:cNvSpPr>
            <a:spLocks noGrp="1"/>
          </p:cNvSpPr>
          <p:nvPr>
            <p:ph type="body" sz="quarter" idx="34" hasCustomPrompt="1"/>
          </p:nvPr>
        </p:nvSpPr>
        <p:spPr>
          <a:xfrm>
            <a:off x="8921206" y="1422399"/>
            <a:ext cx="2736850" cy="4937149"/>
          </a:xfrm>
          <a:solidFill>
            <a:schemeClr val="accent3"/>
          </a:solidFill>
        </p:spPr>
        <p:txBody>
          <a:bodyPr lIns="108000" tIns="1620000" rIns="108000" bIns="108000"/>
          <a:lstStyle>
            <a:lvl1pPr algn="l">
              <a:defRPr sz="14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9" name="Picture Placeholder 18">
            <a:extLst>
              <a:ext uri="{FF2B5EF4-FFF2-40B4-BE49-F238E27FC236}">
                <a16:creationId xmlns:a16="http://schemas.microsoft.com/office/drawing/2014/main" id="{130D36E1-8650-EC79-8AC7-3323C427919C}"/>
              </a:ext>
              <a:ext uri="{C183D7F6-B498-43B3-948B-1728B52AA6E4}">
                <adec:decorative xmlns:adec="http://schemas.microsoft.com/office/drawing/2017/decorative" val="1"/>
              </a:ext>
            </a:extLst>
          </p:cNvPr>
          <p:cNvSpPr>
            <a:spLocks noGrp="1"/>
          </p:cNvSpPr>
          <p:nvPr>
            <p:ph type="pic" sz="quarter" idx="35"/>
          </p:nvPr>
        </p:nvSpPr>
        <p:spPr>
          <a:xfrm>
            <a:off x="9929631" y="2153686"/>
            <a:ext cx="720000" cy="720000"/>
          </a:xfrm>
        </p:spPr>
        <p:txBody>
          <a:bodyPr/>
          <a:lstStyle/>
          <a:p>
            <a:r>
              <a:rPr lang="en-US"/>
              <a:t>Click icon to add picture</a:t>
            </a:r>
            <a:endParaRPr lang="en-AU"/>
          </a:p>
        </p:txBody>
      </p:sp>
    </p:spTree>
    <p:extLst>
      <p:ext uri="{BB962C8B-B14F-4D97-AF65-F5344CB8AC3E}">
        <p14:creationId xmlns:p14="http://schemas.microsoft.com/office/powerpoint/2010/main" val="4115127062"/>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ver 3 - R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9999" y="1152000"/>
            <a:ext cx="10728000" cy="1349740"/>
          </a:xfrm>
          <a:ln>
            <a:noFill/>
          </a:ln>
        </p:spPr>
        <p:txBody>
          <a:bodyPr anchor="t">
            <a:noAutofit/>
          </a:bodyPr>
          <a:lstStyle>
            <a:lvl1pPr algn="l">
              <a:lnSpc>
                <a:spcPct val="90000"/>
              </a:lnSpc>
              <a:defRPr sz="4800">
                <a:solidFill>
                  <a:schemeClr val="accent6"/>
                </a:solidFill>
              </a:defRPr>
            </a:lvl1pPr>
          </a:lstStyle>
          <a:p>
            <a:r>
              <a:rPr lang="en-AU" noProof="0"/>
              <a:t>Click to edit presentation title</a:t>
            </a:r>
          </a:p>
        </p:txBody>
      </p:sp>
      <p:cxnSp>
        <p:nvCxnSpPr>
          <p:cNvPr id="29" name="Straight Connector 28">
            <a:extLst>
              <a:ext uri="{FF2B5EF4-FFF2-40B4-BE49-F238E27FC236}">
                <a16:creationId xmlns:a16="http://schemas.microsoft.com/office/drawing/2014/main" id="{47648A08-5B3C-42A6-9590-4BC5F17E7E1C}"/>
              </a:ext>
              <a:ext uri="{C183D7F6-B498-43B3-948B-1728B52AA6E4}">
                <adec:decorative xmlns:adec="http://schemas.microsoft.com/office/drawing/2017/decorative" val="1"/>
              </a:ext>
            </a:extLst>
          </p:cNvPr>
          <p:cNvCxnSpPr>
            <a:cxnSpLocks/>
          </p:cNvCxnSpPr>
          <p:nvPr userDrawn="1"/>
        </p:nvCxnSpPr>
        <p:spPr>
          <a:xfrm>
            <a:off x="360000" y="2520000"/>
            <a:ext cx="8532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 Placeholder 14">
            <a:extLst>
              <a:ext uri="{FF2B5EF4-FFF2-40B4-BE49-F238E27FC236}">
                <a16:creationId xmlns:a16="http://schemas.microsoft.com/office/drawing/2014/main" id="{BF07D59F-E0C1-496D-B5E1-DB3993CA196F}"/>
              </a:ext>
            </a:extLst>
          </p:cNvPr>
          <p:cNvSpPr>
            <a:spLocks noGrp="1"/>
          </p:cNvSpPr>
          <p:nvPr>
            <p:ph type="body" sz="quarter" idx="13" hasCustomPrompt="1"/>
          </p:nvPr>
        </p:nvSpPr>
        <p:spPr>
          <a:xfrm>
            <a:off x="359999" y="2663999"/>
            <a:ext cx="8531999" cy="612000"/>
          </a:xfrm>
        </p:spPr>
        <p:txBody>
          <a:bodyPr>
            <a:noAutofit/>
          </a:bodyPr>
          <a:lstStyle>
            <a:lvl1pPr>
              <a:spcAft>
                <a:spcPts val="0"/>
              </a:spcAft>
              <a:defRPr sz="1800" b="0">
                <a:solidFill>
                  <a:schemeClr val="accent6"/>
                </a:solidFill>
                <a:latin typeface="Public Sans SemiBold" pitchFamily="2" charset="0"/>
              </a:defRPr>
            </a:lvl1pPr>
            <a:lvl2pPr>
              <a:spcAft>
                <a:spcPts val="0"/>
              </a:spcAft>
              <a:defRPr sz="1800" b="0">
                <a:solidFill>
                  <a:schemeClr val="accent6"/>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a:p>
            <a:pPr lvl="1"/>
            <a:r>
              <a:rPr lang="en-AU" noProof="0"/>
              <a:t>Date Month Year</a:t>
            </a:r>
          </a:p>
        </p:txBody>
      </p:sp>
      <p:cxnSp>
        <p:nvCxnSpPr>
          <p:cNvPr id="30" name="Straight Connector 29">
            <a:extLst>
              <a:ext uri="{FF2B5EF4-FFF2-40B4-BE49-F238E27FC236}">
                <a16:creationId xmlns:a16="http://schemas.microsoft.com/office/drawing/2014/main" id="{DAA6E147-BBBD-42B7-9ABA-CE600499F794}"/>
              </a:ext>
              <a:ext uri="{C183D7F6-B498-43B3-948B-1728B52AA6E4}">
                <adec:decorative xmlns:adec="http://schemas.microsoft.com/office/drawing/2017/decorative" val="1"/>
              </a:ext>
            </a:extLst>
          </p:cNvPr>
          <p:cNvCxnSpPr>
            <a:cxnSpLocks/>
          </p:cNvCxnSpPr>
          <p:nvPr userDrawn="1"/>
        </p:nvCxnSpPr>
        <p:spPr>
          <a:xfrm>
            <a:off x="9072000" y="2520000"/>
            <a:ext cx="273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9072000" y="2663999"/>
            <a:ext cx="2760000" cy="612000"/>
          </a:xfrm>
        </p:spPr>
        <p:txBody>
          <a:bodyPr>
            <a:noAutofit/>
          </a:bodyPr>
          <a:lstStyle>
            <a:lvl1pPr>
              <a:spcAft>
                <a:spcPts val="0"/>
              </a:spcAft>
              <a:defRPr sz="1800" b="0">
                <a:solidFill>
                  <a:schemeClr val="accent6"/>
                </a:solidFill>
                <a:latin typeface="Public Sans SemiBold" pitchFamily="2" charset="0"/>
              </a:defRPr>
            </a:lvl1pPr>
            <a:lvl2pPr>
              <a:spcAft>
                <a:spcPts val="0"/>
              </a:spcAft>
              <a:defRPr sz="1800" b="0">
                <a:solidFill>
                  <a:schemeClr val="accent6"/>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2" name="Rectangle 11">
            <a:extLst>
              <a:ext uri="{FF2B5EF4-FFF2-40B4-BE49-F238E27FC236}">
                <a16:creationId xmlns:a16="http://schemas.microsoft.com/office/drawing/2014/main" id="{C22230DC-8362-49DE-9881-F1BC5AE57DE5}"/>
              </a:ext>
              <a:ext uri="{C183D7F6-B498-43B3-948B-1728B52AA6E4}">
                <adec:decorative xmlns:adec="http://schemas.microsoft.com/office/drawing/2017/decorative" val="1"/>
              </a:ext>
            </a:extLst>
          </p:cNvPr>
          <p:cNvSpPr/>
          <p:nvPr userDrawn="1"/>
        </p:nvSpPr>
        <p:spPr>
          <a:xfrm>
            <a:off x="0" y="3429000"/>
            <a:ext cx="12192001" cy="34289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3"/>
              </a:solidFill>
            </a:endParaRPr>
          </a:p>
        </p:txBody>
      </p:sp>
      <p:sp>
        <p:nvSpPr>
          <p:cNvPr id="13" name="Picture Placeholder 4">
            <a:extLst>
              <a:ext uri="{FF2B5EF4-FFF2-40B4-BE49-F238E27FC236}">
                <a16:creationId xmlns:a16="http://schemas.microsoft.com/office/drawing/2014/main" id="{EA9E3A1F-B35C-4BB3-828B-62FFD64CE61F}"/>
              </a:ext>
            </a:extLst>
          </p:cNvPr>
          <p:cNvSpPr>
            <a:spLocks noGrp="1"/>
          </p:cNvSpPr>
          <p:nvPr>
            <p:ph type="pic" sz="quarter" idx="14"/>
          </p:nvPr>
        </p:nvSpPr>
        <p:spPr>
          <a:xfrm>
            <a:off x="0" y="4093133"/>
            <a:ext cx="12192001" cy="2764867"/>
          </a:xfrm>
        </p:spPr>
        <p:txBody>
          <a:bodyPr anchor="t"/>
          <a:lstStyle>
            <a:lvl1pPr algn="l">
              <a:defRPr>
                <a:solidFill>
                  <a:schemeClr val="bg1"/>
                </a:solidFill>
              </a:defRPr>
            </a:lvl1pPr>
          </a:lstStyle>
          <a:p>
            <a:r>
              <a:rPr lang="en-US" noProof="0"/>
              <a:t>Click icon to add picture</a:t>
            </a:r>
            <a:endParaRPr lang="en-AU" noProof="0"/>
          </a:p>
        </p:txBody>
      </p:sp>
      <p:sp>
        <p:nvSpPr>
          <p:cNvPr id="3" name="Rectangle 2">
            <a:extLst>
              <a:ext uri="{FF2B5EF4-FFF2-40B4-BE49-F238E27FC236}">
                <a16:creationId xmlns:a16="http://schemas.microsoft.com/office/drawing/2014/main" id="{4155DCE6-4E10-7FB3-A3C0-D3B4EA3C1725}"/>
              </a:ext>
              <a:ext uri="{C183D7F6-B498-43B3-948B-1728B52AA6E4}">
                <adec:decorative xmlns:adec="http://schemas.microsoft.com/office/drawing/2017/decorative" val="1"/>
              </a:ext>
            </a:extLst>
          </p:cNvPr>
          <p:cNvSpPr/>
          <p:nvPr userDrawn="1"/>
        </p:nvSpPr>
        <p:spPr>
          <a:xfrm>
            <a:off x="0" y="3429000"/>
            <a:ext cx="12192001" cy="664133"/>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5" name="Text Placeholder 14">
            <a:extLst>
              <a:ext uri="{FF2B5EF4-FFF2-40B4-BE49-F238E27FC236}">
                <a16:creationId xmlns:a16="http://schemas.microsoft.com/office/drawing/2014/main" id="{753A1230-6D1A-AB19-CCD7-3F4E12280DA8}"/>
              </a:ext>
            </a:extLst>
          </p:cNvPr>
          <p:cNvSpPr>
            <a:spLocks noGrp="1"/>
          </p:cNvSpPr>
          <p:nvPr>
            <p:ph type="body" sz="quarter" idx="16" hasCustomPrompt="1"/>
          </p:nvPr>
        </p:nvSpPr>
        <p:spPr>
          <a:xfrm>
            <a:off x="359999" y="3591432"/>
            <a:ext cx="5400000" cy="327273"/>
          </a:xfrm>
        </p:spPr>
        <p:txBody>
          <a:bodyPr>
            <a:noAutofit/>
          </a:bodyPr>
          <a:lstStyle>
            <a:lvl1pPr>
              <a:lnSpc>
                <a:spcPct val="100000"/>
              </a:lnSpc>
              <a:spcAft>
                <a:spcPts val="0"/>
              </a:spcAft>
              <a:defRPr sz="2400" b="0">
                <a:solidFill>
                  <a:schemeClr val="bg1"/>
                </a:solidFill>
                <a:latin typeface="Public Sans"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Optional text field</a:t>
            </a:r>
          </a:p>
        </p:txBody>
      </p:sp>
      <p:sp>
        <p:nvSpPr>
          <p:cNvPr id="4" name="TextBox 3">
            <a:extLst>
              <a:ext uri="{FF2B5EF4-FFF2-40B4-BE49-F238E27FC236}">
                <a16:creationId xmlns:a16="http://schemas.microsoft.com/office/drawing/2014/main" id="{5DA99932-F992-97DC-BA26-1890A0FA7353}"/>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1204939333"/>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Showcase multi-box 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Text Placeholder 62">
            <a:extLst>
              <a:ext uri="{FF2B5EF4-FFF2-40B4-BE49-F238E27FC236}">
                <a16:creationId xmlns:a16="http://schemas.microsoft.com/office/drawing/2014/main" id="{BAC7DB82-B5ED-B1AC-4DF9-6ABA91A7DBB9}"/>
              </a:ext>
            </a:extLst>
          </p:cNvPr>
          <p:cNvSpPr>
            <a:spLocks noGrp="1"/>
          </p:cNvSpPr>
          <p:nvPr>
            <p:ph type="body" sz="quarter" idx="30" hasCustomPrompt="1"/>
          </p:nvPr>
        </p:nvSpPr>
        <p:spPr>
          <a:xfrm>
            <a:off x="359047" y="1422399"/>
            <a:ext cx="2736850" cy="4937149"/>
          </a:xfrm>
          <a:solidFill>
            <a:schemeClr val="accent6"/>
          </a:solidFill>
        </p:spPr>
        <p:txBody>
          <a:bodyPr lIns="108000" tIns="1620000" rIns="108000" bIns="108000"/>
          <a:lstStyle>
            <a:lvl1pPr algn="l">
              <a:defRPr sz="14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0" name="Picture Placeholder 18">
            <a:extLst>
              <a:ext uri="{FF2B5EF4-FFF2-40B4-BE49-F238E27FC236}">
                <a16:creationId xmlns:a16="http://schemas.microsoft.com/office/drawing/2014/main" id="{57A2CBAD-4776-B55D-5FA8-0FFF70B11425}"/>
              </a:ext>
              <a:ext uri="{C183D7F6-B498-43B3-948B-1728B52AA6E4}">
                <adec:decorative xmlns:adec="http://schemas.microsoft.com/office/drawing/2017/decorative" val="1"/>
              </a:ext>
            </a:extLst>
          </p:cNvPr>
          <p:cNvSpPr>
            <a:spLocks noGrp="1"/>
          </p:cNvSpPr>
          <p:nvPr>
            <p:ph type="pic" sz="quarter" idx="31"/>
          </p:nvPr>
        </p:nvSpPr>
        <p:spPr>
          <a:xfrm>
            <a:off x="1367472" y="2153686"/>
            <a:ext cx="720000" cy="720000"/>
          </a:xfrm>
        </p:spPr>
        <p:txBody>
          <a:bodyPr/>
          <a:lstStyle/>
          <a:p>
            <a:r>
              <a:rPr lang="en-US"/>
              <a:t>Click icon to add picture</a:t>
            </a:r>
            <a:endParaRPr lang="en-AU"/>
          </a:p>
        </p:txBody>
      </p:sp>
      <p:sp>
        <p:nvSpPr>
          <p:cNvPr id="24" name="Text Placeholder 62">
            <a:extLst>
              <a:ext uri="{FF2B5EF4-FFF2-40B4-BE49-F238E27FC236}">
                <a16:creationId xmlns:a16="http://schemas.microsoft.com/office/drawing/2014/main" id="{95F3126F-1E06-C25D-696E-62049781796F}"/>
              </a:ext>
            </a:extLst>
          </p:cNvPr>
          <p:cNvSpPr>
            <a:spLocks noGrp="1"/>
          </p:cNvSpPr>
          <p:nvPr>
            <p:ph type="body" sz="quarter" idx="29" hasCustomPrompt="1"/>
          </p:nvPr>
        </p:nvSpPr>
        <p:spPr>
          <a:xfrm>
            <a:off x="3213100" y="1422399"/>
            <a:ext cx="2736850" cy="4937149"/>
          </a:xfrm>
          <a:solidFill>
            <a:srgbClr val="146CFD"/>
          </a:solidFill>
        </p:spPr>
        <p:txBody>
          <a:bodyPr lIns="108000" tIns="1620000" rIns="108000" bIns="108000"/>
          <a:lstStyle>
            <a:lvl1pPr algn="l">
              <a:defRPr sz="14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5" name="Picture Placeholder 18">
            <a:extLst>
              <a:ext uri="{FF2B5EF4-FFF2-40B4-BE49-F238E27FC236}">
                <a16:creationId xmlns:a16="http://schemas.microsoft.com/office/drawing/2014/main" id="{0794643A-ED16-6EE1-6D70-315F98A33BF7}"/>
              </a:ext>
              <a:ext uri="{C183D7F6-B498-43B3-948B-1728B52AA6E4}">
                <adec:decorative xmlns:adec="http://schemas.microsoft.com/office/drawing/2017/decorative" val="1"/>
              </a:ext>
            </a:extLst>
          </p:cNvPr>
          <p:cNvSpPr>
            <a:spLocks noGrp="1"/>
          </p:cNvSpPr>
          <p:nvPr>
            <p:ph type="pic" sz="quarter" idx="16"/>
          </p:nvPr>
        </p:nvSpPr>
        <p:spPr>
          <a:xfrm>
            <a:off x="4221525" y="2153686"/>
            <a:ext cx="720000" cy="720000"/>
          </a:xfrm>
        </p:spPr>
        <p:txBody>
          <a:bodyPr/>
          <a:lstStyle/>
          <a:p>
            <a:r>
              <a:rPr lang="en-US"/>
              <a:t>Click icon to add picture</a:t>
            </a:r>
            <a:endParaRPr lang="en-AU"/>
          </a:p>
        </p:txBody>
      </p:sp>
      <p:sp>
        <p:nvSpPr>
          <p:cNvPr id="26" name="Text Placeholder 62">
            <a:extLst>
              <a:ext uri="{FF2B5EF4-FFF2-40B4-BE49-F238E27FC236}">
                <a16:creationId xmlns:a16="http://schemas.microsoft.com/office/drawing/2014/main" id="{BCE97C5C-C2D2-816B-0F90-784C7471D81C}"/>
              </a:ext>
            </a:extLst>
          </p:cNvPr>
          <p:cNvSpPr>
            <a:spLocks noGrp="1"/>
          </p:cNvSpPr>
          <p:nvPr>
            <p:ph type="body" sz="quarter" idx="32" hasCustomPrompt="1"/>
          </p:nvPr>
        </p:nvSpPr>
        <p:spPr>
          <a:xfrm>
            <a:off x="6067153" y="1422399"/>
            <a:ext cx="2736850" cy="4937149"/>
          </a:xfrm>
          <a:solidFill>
            <a:srgbClr val="8CE0FF"/>
          </a:solidFill>
        </p:spPr>
        <p:txBody>
          <a:bodyPr lIns="108000" tIns="1620000" rIns="108000" bIns="108000"/>
          <a:lstStyle>
            <a:lvl1pPr algn="l">
              <a:defRPr sz="14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7" name="Picture Placeholder 18">
            <a:extLst>
              <a:ext uri="{FF2B5EF4-FFF2-40B4-BE49-F238E27FC236}">
                <a16:creationId xmlns:a16="http://schemas.microsoft.com/office/drawing/2014/main" id="{3BFB9EFC-A8A2-9A72-DE25-938D1C6E5E88}"/>
              </a:ext>
              <a:ext uri="{C183D7F6-B498-43B3-948B-1728B52AA6E4}">
                <adec:decorative xmlns:adec="http://schemas.microsoft.com/office/drawing/2017/decorative" val="1"/>
              </a:ext>
            </a:extLst>
          </p:cNvPr>
          <p:cNvSpPr>
            <a:spLocks noGrp="1"/>
          </p:cNvSpPr>
          <p:nvPr>
            <p:ph type="pic" sz="quarter" idx="33"/>
          </p:nvPr>
        </p:nvSpPr>
        <p:spPr>
          <a:xfrm>
            <a:off x="7075578" y="2153686"/>
            <a:ext cx="720000" cy="720000"/>
          </a:xfrm>
        </p:spPr>
        <p:txBody>
          <a:bodyPr/>
          <a:lstStyle/>
          <a:p>
            <a:r>
              <a:rPr lang="en-US"/>
              <a:t>Click icon to add picture</a:t>
            </a:r>
            <a:endParaRPr lang="en-AU"/>
          </a:p>
        </p:txBody>
      </p:sp>
      <p:sp>
        <p:nvSpPr>
          <p:cNvPr id="28" name="Text Placeholder 62">
            <a:extLst>
              <a:ext uri="{FF2B5EF4-FFF2-40B4-BE49-F238E27FC236}">
                <a16:creationId xmlns:a16="http://schemas.microsoft.com/office/drawing/2014/main" id="{718E2555-2BC5-3CCC-C639-4C1982FA3EDA}"/>
              </a:ext>
            </a:extLst>
          </p:cNvPr>
          <p:cNvSpPr>
            <a:spLocks noGrp="1"/>
          </p:cNvSpPr>
          <p:nvPr>
            <p:ph type="body" sz="quarter" idx="34" hasCustomPrompt="1"/>
          </p:nvPr>
        </p:nvSpPr>
        <p:spPr>
          <a:xfrm>
            <a:off x="8921206" y="1422399"/>
            <a:ext cx="2736850" cy="4937149"/>
          </a:xfrm>
          <a:solidFill>
            <a:srgbClr val="CBEDFD"/>
          </a:solidFill>
        </p:spPr>
        <p:txBody>
          <a:bodyPr lIns="108000" tIns="1620000" rIns="108000" bIns="108000"/>
          <a:lstStyle>
            <a:lvl1pPr algn="l">
              <a:defRPr sz="14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9" name="Picture Placeholder 18">
            <a:extLst>
              <a:ext uri="{FF2B5EF4-FFF2-40B4-BE49-F238E27FC236}">
                <a16:creationId xmlns:a16="http://schemas.microsoft.com/office/drawing/2014/main" id="{130D36E1-8650-EC79-8AC7-3323C427919C}"/>
              </a:ext>
              <a:ext uri="{C183D7F6-B498-43B3-948B-1728B52AA6E4}">
                <adec:decorative xmlns:adec="http://schemas.microsoft.com/office/drawing/2017/decorative" val="1"/>
              </a:ext>
            </a:extLst>
          </p:cNvPr>
          <p:cNvSpPr>
            <a:spLocks noGrp="1"/>
          </p:cNvSpPr>
          <p:nvPr>
            <p:ph type="pic" sz="quarter" idx="35"/>
          </p:nvPr>
        </p:nvSpPr>
        <p:spPr>
          <a:xfrm>
            <a:off x="9929631" y="2153686"/>
            <a:ext cx="720000" cy="720000"/>
          </a:xfrm>
        </p:spPr>
        <p:txBody>
          <a:bodyPr/>
          <a:lstStyle/>
          <a:p>
            <a:r>
              <a:rPr lang="en-US"/>
              <a:t>Click icon to add picture</a:t>
            </a:r>
            <a:endParaRPr lang="en-AU"/>
          </a:p>
        </p:txBody>
      </p:sp>
    </p:spTree>
    <p:extLst>
      <p:ext uri="{BB962C8B-B14F-4D97-AF65-F5344CB8AC3E}">
        <p14:creationId xmlns:p14="http://schemas.microsoft.com/office/powerpoint/2010/main" val="3311356856"/>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Showcase multi-box gre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Text Placeholder 62">
            <a:extLst>
              <a:ext uri="{FF2B5EF4-FFF2-40B4-BE49-F238E27FC236}">
                <a16:creationId xmlns:a16="http://schemas.microsoft.com/office/drawing/2014/main" id="{BAC7DB82-B5ED-B1AC-4DF9-6ABA91A7DBB9}"/>
              </a:ext>
            </a:extLst>
          </p:cNvPr>
          <p:cNvSpPr>
            <a:spLocks noGrp="1"/>
          </p:cNvSpPr>
          <p:nvPr>
            <p:ph type="body" sz="quarter" idx="30" hasCustomPrompt="1"/>
          </p:nvPr>
        </p:nvSpPr>
        <p:spPr>
          <a:xfrm>
            <a:off x="359047" y="1422399"/>
            <a:ext cx="2736850" cy="4937149"/>
          </a:xfrm>
          <a:solidFill>
            <a:schemeClr val="tx1"/>
          </a:solidFill>
        </p:spPr>
        <p:txBody>
          <a:bodyPr lIns="108000" tIns="1620000" rIns="108000" bIns="108000"/>
          <a:lstStyle>
            <a:lvl1pPr algn="l">
              <a:defRPr sz="14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0" name="Picture Placeholder 18">
            <a:extLst>
              <a:ext uri="{FF2B5EF4-FFF2-40B4-BE49-F238E27FC236}">
                <a16:creationId xmlns:a16="http://schemas.microsoft.com/office/drawing/2014/main" id="{57A2CBAD-4776-B55D-5FA8-0FFF70B11425}"/>
              </a:ext>
              <a:ext uri="{C183D7F6-B498-43B3-948B-1728B52AA6E4}">
                <adec:decorative xmlns:adec="http://schemas.microsoft.com/office/drawing/2017/decorative" val="1"/>
              </a:ext>
            </a:extLst>
          </p:cNvPr>
          <p:cNvSpPr>
            <a:spLocks noGrp="1"/>
          </p:cNvSpPr>
          <p:nvPr>
            <p:ph type="pic" sz="quarter" idx="31"/>
          </p:nvPr>
        </p:nvSpPr>
        <p:spPr>
          <a:xfrm>
            <a:off x="1367472" y="2153686"/>
            <a:ext cx="720000" cy="720000"/>
          </a:xfrm>
        </p:spPr>
        <p:txBody>
          <a:bodyPr/>
          <a:lstStyle/>
          <a:p>
            <a:r>
              <a:rPr lang="en-US"/>
              <a:t>Click icon to add picture</a:t>
            </a:r>
            <a:endParaRPr lang="en-AU"/>
          </a:p>
        </p:txBody>
      </p:sp>
      <p:sp>
        <p:nvSpPr>
          <p:cNvPr id="24" name="Text Placeholder 62">
            <a:extLst>
              <a:ext uri="{FF2B5EF4-FFF2-40B4-BE49-F238E27FC236}">
                <a16:creationId xmlns:a16="http://schemas.microsoft.com/office/drawing/2014/main" id="{95F3126F-1E06-C25D-696E-62049781796F}"/>
              </a:ext>
            </a:extLst>
          </p:cNvPr>
          <p:cNvSpPr>
            <a:spLocks noGrp="1"/>
          </p:cNvSpPr>
          <p:nvPr>
            <p:ph type="body" sz="quarter" idx="29" hasCustomPrompt="1"/>
          </p:nvPr>
        </p:nvSpPr>
        <p:spPr>
          <a:xfrm>
            <a:off x="3213100" y="1422399"/>
            <a:ext cx="2736850" cy="4937149"/>
          </a:xfrm>
          <a:solidFill>
            <a:schemeClr val="accent4"/>
          </a:solidFill>
        </p:spPr>
        <p:txBody>
          <a:bodyPr lIns="108000" tIns="1620000" rIns="108000" bIns="108000"/>
          <a:lstStyle>
            <a:lvl1pPr algn="l">
              <a:defRPr sz="14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5" name="Picture Placeholder 18">
            <a:extLst>
              <a:ext uri="{FF2B5EF4-FFF2-40B4-BE49-F238E27FC236}">
                <a16:creationId xmlns:a16="http://schemas.microsoft.com/office/drawing/2014/main" id="{0794643A-ED16-6EE1-6D70-315F98A33BF7}"/>
              </a:ext>
              <a:ext uri="{C183D7F6-B498-43B3-948B-1728B52AA6E4}">
                <adec:decorative xmlns:adec="http://schemas.microsoft.com/office/drawing/2017/decorative" val="1"/>
              </a:ext>
            </a:extLst>
          </p:cNvPr>
          <p:cNvSpPr>
            <a:spLocks noGrp="1"/>
          </p:cNvSpPr>
          <p:nvPr>
            <p:ph type="pic" sz="quarter" idx="16"/>
          </p:nvPr>
        </p:nvSpPr>
        <p:spPr>
          <a:xfrm>
            <a:off x="4221525" y="2153686"/>
            <a:ext cx="720000" cy="720000"/>
          </a:xfrm>
        </p:spPr>
        <p:txBody>
          <a:bodyPr/>
          <a:lstStyle/>
          <a:p>
            <a:r>
              <a:rPr lang="en-US"/>
              <a:t>Click icon to add picture</a:t>
            </a:r>
            <a:endParaRPr lang="en-AU"/>
          </a:p>
        </p:txBody>
      </p:sp>
      <p:sp>
        <p:nvSpPr>
          <p:cNvPr id="26" name="Text Placeholder 62">
            <a:extLst>
              <a:ext uri="{FF2B5EF4-FFF2-40B4-BE49-F238E27FC236}">
                <a16:creationId xmlns:a16="http://schemas.microsoft.com/office/drawing/2014/main" id="{BCE97C5C-C2D2-816B-0F90-784C7471D81C}"/>
              </a:ext>
            </a:extLst>
          </p:cNvPr>
          <p:cNvSpPr>
            <a:spLocks noGrp="1"/>
          </p:cNvSpPr>
          <p:nvPr>
            <p:ph type="body" sz="quarter" idx="32" hasCustomPrompt="1"/>
          </p:nvPr>
        </p:nvSpPr>
        <p:spPr>
          <a:xfrm>
            <a:off x="6067153" y="1422399"/>
            <a:ext cx="2736850" cy="4937149"/>
          </a:xfrm>
          <a:solidFill>
            <a:srgbClr val="CDD3D6"/>
          </a:solidFill>
        </p:spPr>
        <p:txBody>
          <a:bodyPr lIns="108000" tIns="1620000" rIns="108000" bIns="108000"/>
          <a:lstStyle>
            <a:lvl1pPr algn="l">
              <a:defRPr sz="14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7" name="Picture Placeholder 18">
            <a:extLst>
              <a:ext uri="{FF2B5EF4-FFF2-40B4-BE49-F238E27FC236}">
                <a16:creationId xmlns:a16="http://schemas.microsoft.com/office/drawing/2014/main" id="{3BFB9EFC-A8A2-9A72-DE25-938D1C6E5E88}"/>
              </a:ext>
              <a:ext uri="{C183D7F6-B498-43B3-948B-1728B52AA6E4}">
                <adec:decorative xmlns:adec="http://schemas.microsoft.com/office/drawing/2017/decorative" val="1"/>
              </a:ext>
            </a:extLst>
          </p:cNvPr>
          <p:cNvSpPr>
            <a:spLocks noGrp="1"/>
          </p:cNvSpPr>
          <p:nvPr>
            <p:ph type="pic" sz="quarter" idx="33"/>
          </p:nvPr>
        </p:nvSpPr>
        <p:spPr>
          <a:xfrm>
            <a:off x="7075578" y="2153686"/>
            <a:ext cx="720000" cy="720000"/>
          </a:xfrm>
        </p:spPr>
        <p:txBody>
          <a:bodyPr/>
          <a:lstStyle/>
          <a:p>
            <a:r>
              <a:rPr lang="en-US"/>
              <a:t>Click icon to add picture</a:t>
            </a:r>
            <a:endParaRPr lang="en-AU"/>
          </a:p>
        </p:txBody>
      </p:sp>
      <p:sp>
        <p:nvSpPr>
          <p:cNvPr id="28" name="Text Placeholder 62">
            <a:extLst>
              <a:ext uri="{FF2B5EF4-FFF2-40B4-BE49-F238E27FC236}">
                <a16:creationId xmlns:a16="http://schemas.microsoft.com/office/drawing/2014/main" id="{718E2555-2BC5-3CCC-C639-4C1982FA3EDA}"/>
              </a:ext>
            </a:extLst>
          </p:cNvPr>
          <p:cNvSpPr>
            <a:spLocks noGrp="1"/>
          </p:cNvSpPr>
          <p:nvPr>
            <p:ph type="body" sz="quarter" idx="34" hasCustomPrompt="1"/>
          </p:nvPr>
        </p:nvSpPr>
        <p:spPr>
          <a:xfrm>
            <a:off x="8921206" y="1422399"/>
            <a:ext cx="2736850" cy="4937149"/>
          </a:xfrm>
          <a:solidFill>
            <a:schemeClr val="bg2"/>
          </a:solidFill>
        </p:spPr>
        <p:txBody>
          <a:bodyPr lIns="108000" tIns="1620000" rIns="108000" bIns="108000"/>
          <a:lstStyle>
            <a:lvl1pPr algn="l">
              <a:defRPr sz="14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29" name="Picture Placeholder 18">
            <a:extLst>
              <a:ext uri="{FF2B5EF4-FFF2-40B4-BE49-F238E27FC236}">
                <a16:creationId xmlns:a16="http://schemas.microsoft.com/office/drawing/2014/main" id="{130D36E1-8650-EC79-8AC7-3323C427919C}"/>
              </a:ext>
              <a:ext uri="{C183D7F6-B498-43B3-948B-1728B52AA6E4}">
                <adec:decorative xmlns:adec="http://schemas.microsoft.com/office/drawing/2017/decorative" val="1"/>
              </a:ext>
            </a:extLst>
          </p:cNvPr>
          <p:cNvSpPr>
            <a:spLocks noGrp="1"/>
          </p:cNvSpPr>
          <p:nvPr>
            <p:ph type="pic" sz="quarter" idx="35"/>
          </p:nvPr>
        </p:nvSpPr>
        <p:spPr>
          <a:xfrm>
            <a:off x="9929631" y="2153686"/>
            <a:ext cx="720000" cy="720000"/>
          </a:xfrm>
        </p:spPr>
        <p:txBody>
          <a:bodyPr/>
          <a:lstStyle/>
          <a:p>
            <a:r>
              <a:rPr lang="en-US"/>
              <a:t>Click icon to add picture</a:t>
            </a:r>
            <a:endParaRPr lang="en-AU"/>
          </a:p>
        </p:txBody>
      </p:sp>
    </p:spTree>
    <p:extLst>
      <p:ext uri="{BB962C8B-B14F-4D97-AF65-F5344CB8AC3E}">
        <p14:creationId xmlns:p14="http://schemas.microsoft.com/office/powerpoint/2010/main" val="1486356370"/>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howcase verticle_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F213F34C-3965-73C1-5EEF-9E9B2E0ED1C4}"/>
              </a:ext>
              <a:ext uri="{C183D7F6-B498-43B3-948B-1728B52AA6E4}">
                <adec:decorative xmlns:adec="http://schemas.microsoft.com/office/drawing/2017/decorative" val="1"/>
              </a:ext>
            </a:extLst>
          </p:cNvPr>
          <p:cNvSpPr/>
          <p:nvPr userDrawn="1"/>
        </p:nvSpPr>
        <p:spPr>
          <a:xfrm>
            <a:off x="0" y="1510748"/>
            <a:ext cx="12192000" cy="48025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 name="Text Placeholder 62">
            <a:extLst>
              <a:ext uri="{FF2B5EF4-FFF2-40B4-BE49-F238E27FC236}">
                <a16:creationId xmlns:a16="http://schemas.microsoft.com/office/drawing/2014/main" id="{F9BA1B98-0E61-A2FA-0AEA-267DEF293BEC}"/>
              </a:ext>
            </a:extLst>
          </p:cNvPr>
          <p:cNvSpPr>
            <a:spLocks noGrp="1"/>
          </p:cNvSpPr>
          <p:nvPr>
            <p:ph type="body" sz="quarter" idx="30" hasCustomPrompt="1"/>
          </p:nvPr>
        </p:nvSpPr>
        <p:spPr>
          <a:xfrm>
            <a:off x="2890156" y="1738013"/>
            <a:ext cx="6480000" cy="720000"/>
          </a:xfrm>
          <a:solidFill>
            <a:schemeClr val="accent1"/>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7" name="Picture Placeholder 10">
            <a:extLst>
              <a:ext uri="{FF2B5EF4-FFF2-40B4-BE49-F238E27FC236}">
                <a16:creationId xmlns:a16="http://schemas.microsoft.com/office/drawing/2014/main" id="{5C473541-2A0F-049F-4852-74F93461627B}"/>
              </a:ext>
              <a:ext uri="{C183D7F6-B498-43B3-948B-1728B52AA6E4}">
                <adec:decorative xmlns:adec="http://schemas.microsoft.com/office/drawing/2017/decorative" val="1"/>
              </a:ext>
            </a:extLst>
          </p:cNvPr>
          <p:cNvSpPr>
            <a:spLocks noGrp="1"/>
          </p:cNvSpPr>
          <p:nvPr>
            <p:ph type="pic" sz="quarter" idx="31"/>
          </p:nvPr>
        </p:nvSpPr>
        <p:spPr>
          <a:xfrm>
            <a:off x="3052353" y="1828013"/>
            <a:ext cx="540000" cy="540000"/>
          </a:xfrm>
        </p:spPr>
        <p:txBody>
          <a:bodyPr/>
          <a:lstStyle/>
          <a:p>
            <a:r>
              <a:rPr lang="en-US"/>
              <a:t>Click icon to add picture</a:t>
            </a:r>
            <a:endParaRPr lang="en-AU"/>
          </a:p>
        </p:txBody>
      </p:sp>
      <p:sp>
        <p:nvSpPr>
          <p:cNvPr id="8" name="Text Placeholder 62">
            <a:extLst>
              <a:ext uri="{FF2B5EF4-FFF2-40B4-BE49-F238E27FC236}">
                <a16:creationId xmlns:a16="http://schemas.microsoft.com/office/drawing/2014/main" id="{9B95BD30-1CD0-80CD-9F74-5F5AAC1CF058}"/>
              </a:ext>
            </a:extLst>
          </p:cNvPr>
          <p:cNvSpPr>
            <a:spLocks noGrp="1"/>
          </p:cNvSpPr>
          <p:nvPr>
            <p:ph type="body" sz="quarter" idx="32" hasCustomPrompt="1"/>
          </p:nvPr>
        </p:nvSpPr>
        <p:spPr>
          <a:xfrm>
            <a:off x="2890156" y="2660677"/>
            <a:ext cx="6480000" cy="720000"/>
          </a:xfrm>
          <a:solidFill>
            <a:schemeClr val="tx2"/>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9" name="Picture Placeholder 10">
            <a:extLst>
              <a:ext uri="{FF2B5EF4-FFF2-40B4-BE49-F238E27FC236}">
                <a16:creationId xmlns:a16="http://schemas.microsoft.com/office/drawing/2014/main" id="{1E3424A9-AE8A-38E4-F773-5D12E39857A9}"/>
              </a:ext>
              <a:ext uri="{C183D7F6-B498-43B3-948B-1728B52AA6E4}">
                <adec:decorative xmlns:adec="http://schemas.microsoft.com/office/drawing/2017/decorative" val="1"/>
              </a:ext>
            </a:extLst>
          </p:cNvPr>
          <p:cNvSpPr>
            <a:spLocks noGrp="1"/>
          </p:cNvSpPr>
          <p:nvPr>
            <p:ph type="pic" sz="quarter" idx="33"/>
          </p:nvPr>
        </p:nvSpPr>
        <p:spPr>
          <a:xfrm>
            <a:off x="3048983" y="2750677"/>
            <a:ext cx="540000" cy="540000"/>
          </a:xfrm>
        </p:spPr>
        <p:txBody>
          <a:bodyPr/>
          <a:lstStyle/>
          <a:p>
            <a:r>
              <a:rPr lang="en-US"/>
              <a:t>Click icon to add picture</a:t>
            </a:r>
            <a:endParaRPr lang="en-AU"/>
          </a:p>
        </p:txBody>
      </p:sp>
      <p:sp>
        <p:nvSpPr>
          <p:cNvPr id="11" name="Text Placeholder 62">
            <a:extLst>
              <a:ext uri="{FF2B5EF4-FFF2-40B4-BE49-F238E27FC236}">
                <a16:creationId xmlns:a16="http://schemas.microsoft.com/office/drawing/2014/main" id="{83EFEF99-7985-0D62-2810-64599029BFF7}"/>
              </a:ext>
            </a:extLst>
          </p:cNvPr>
          <p:cNvSpPr>
            <a:spLocks noGrp="1"/>
          </p:cNvSpPr>
          <p:nvPr>
            <p:ph type="body" sz="quarter" idx="34" hasCustomPrompt="1"/>
          </p:nvPr>
        </p:nvSpPr>
        <p:spPr>
          <a:xfrm>
            <a:off x="2890156" y="3559666"/>
            <a:ext cx="6480000" cy="720000"/>
          </a:xfrm>
          <a:solidFill>
            <a:schemeClr val="accent4"/>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2" name="Picture Placeholder 10">
            <a:extLst>
              <a:ext uri="{FF2B5EF4-FFF2-40B4-BE49-F238E27FC236}">
                <a16:creationId xmlns:a16="http://schemas.microsoft.com/office/drawing/2014/main" id="{3C4624FA-90B4-0C7A-5A16-6ABC4EF7F83D}"/>
              </a:ext>
              <a:ext uri="{C183D7F6-B498-43B3-948B-1728B52AA6E4}">
                <adec:decorative xmlns:adec="http://schemas.microsoft.com/office/drawing/2017/decorative" val="1"/>
              </a:ext>
            </a:extLst>
          </p:cNvPr>
          <p:cNvSpPr>
            <a:spLocks noGrp="1"/>
          </p:cNvSpPr>
          <p:nvPr>
            <p:ph type="pic" sz="quarter" idx="35"/>
          </p:nvPr>
        </p:nvSpPr>
        <p:spPr>
          <a:xfrm>
            <a:off x="3048983" y="3649666"/>
            <a:ext cx="540000" cy="540000"/>
          </a:xfrm>
        </p:spPr>
        <p:txBody>
          <a:bodyPr/>
          <a:lstStyle/>
          <a:p>
            <a:r>
              <a:rPr lang="en-US"/>
              <a:t>Click icon to add picture</a:t>
            </a:r>
            <a:endParaRPr lang="en-AU"/>
          </a:p>
        </p:txBody>
      </p:sp>
      <p:sp>
        <p:nvSpPr>
          <p:cNvPr id="13" name="Text Placeholder 62">
            <a:extLst>
              <a:ext uri="{FF2B5EF4-FFF2-40B4-BE49-F238E27FC236}">
                <a16:creationId xmlns:a16="http://schemas.microsoft.com/office/drawing/2014/main" id="{C7A16AEF-CD57-248D-2348-724EC7F402AC}"/>
              </a:ext>
            </a:extLst>
          </p:cNvPr>
          <p:cNvSpPr>
            <a:spLocks noGrp="1"/>
          </p:cNvSpPr>
          <p:nvPr>
            <p:ph type="body" sz="quarter" idx="36" hasCustomPrompt="1"/>
          </p:nvPr>
        </p:nvSpPr>
        <p:spPr>
          <a:xfrm>
            <a:off x="2890156" y="4458655"/>
            <a:ext cx="6480000" cy="720000"/>
          </a:xfrm>
          <a:solidFill>
            <a:schemeClr val="accent1"/>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4" name="Picture Placeholder 10">
            <a:extLst>
              <a:ext uri="{FF2B5EF4-FFF2-40B4-BE49-F238E27FC236}">
                <a16:creationId xmlns:a16="http://schemas.microsoft.com/office/drawing/2014/main" id="{578A0BD6-C4C6-76AC-6E72-3A6D0AD5B79D}"/>
              </a:ext>
              <a:ext uri="{C183D7F6-B498-43B3-948B-1728B52AA6E4}">
                <adec:decorative xmlns:adec="http://schemas.microsoft.com/office/drawing/2017/decorative" val="1"/>
              </a:ext>
            </a:extLst>
          </p:cNvPr>
          <p:cNvSpPr>
            <a:spLocks noGrp="1"/>
          </p:cNvSpPr>
          <p:nvPr>
            <p:ph type="pic" sz="quarter" idx="37"/>
          </p:nvPr>
        </p:nvSpPr>
        <p:spPr>
          <a:xfrm>
            <a:off x="3048983" y="4548655"/>
            <a:ext cx="540000" cy="540000"/>
          </a:xfrm>
        </p:spPr>
        <p:txBody>
          <a:bodyPr/>
          <a:lstStyle/>
          <a:p>
            <a:r>
              <a:rPr lang="en-US"/>
              <a:t>Click icon to add picture</a:t>
            </a:r>
            <a:endParaRPr lang="en-AU"/>
          </a:p>
        </p:txBody>
      </p:sp>
      <p:sp>
        <p:nvSpPr>
          <p:cNvPr id="15" name="Text Placeholder 62">
            <a:extLst>
              <a:ext uri="{FF2B5EF4-FFF2-40B4-BE49-F238E27FC236}">
                <a16:creationId xmlns:a16="http://schemas.microsoft.com/office/drawing/2014/main" id="{EBCFC080-EA35-A562-8796-EB8AFD92E754}"/>
              </a:ext>
            </a:extLst>
          </p:cNvPr>
          <p:cNvSpPr>
            <a:spLocks noGrp="1"/>
          </p:cNvSpPr>
          <p:nvPr>
            <p:ph type="body" sz="quarter" idx="38" hasCustomPrompt="1"/>
          </p:nvPr>
        </p:nvSpPr>
        <p:spPr>
          <a:xfrm>
            <a:off x="2890156" y="5357644"/>
            <a:ext cx="6480000" cy="720000"/>
          </a:xfrm>
          <a:solidFill>
            <a:schemeClr val="tx2"/>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6" name="Picture Placeholder 10">
            <a:extLst>
              <a:ext uri="{FF2B5EF4-FFF2-40B4-BE49-F238E27FC236}">
                <a16:creationId xmlns:a16="http://schemas.microsoft.com/office/drawing/2014/main" id="{59FD91DF-3E4E-DB7B-1EC1-8BC8A213D8EF}"/>
              </a:ext>
              <a:ext uri="{C183D7F6-B498-43B3-948B-1728B52AA6E4}">
                <adec:decorative xmlns:adec="http://schemas.microsoft.com/office/drawing/2017/decorative" val="1"/>
              </a:ext>
            </a:extLst>
          </p:cNvPr>
          <p:cNvSpPr>
            <a:spLocks noGrp="1"/>
          </p:cNvSpPr>
          <p:nvPr>
            <p:ph type="pic" sz="quarter" idx="39"/>
          </p:nvPr>
        </p:nvSpPr>
        <p:spPr>
          <a:xfrm>
            <a:off x="3048983" y="5447644"/>
            <a:ext cx="540000" cy="540000"/>
          </a:xfrm>
        </p:spPr>
        <p:txBody>
          <a:bodyPr/>
          <a:lstStyle/>
          <a:p>
            <a:r>
              <a:rPr lang="en-US"/>
              <a:t>Click icon to add picture</a:t>
            </a:r>
            <a:endParaRPr lang="en-AU"/>
          </a:p>
        </p:txBody>
      </p:sp>
    </p:spTree>
    <p:extLst>
      <p:ext uri="{BB962C8B-B14F-4D97-AF65-F5344CB8AC3E}">
        <p14:creationId xmlns:p14="http://schemas.microsoft.com/office/powerpoint/2010/main" val="2017889600"/>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Showcase verticle_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5" name="Rectangle 4">
            <a:extLst>
              <a:ext uri="{FF2B5EF4-FFF2-40B4-BE49-F238E27FC236}">
                <a16:creationId xmlns:a16="http://schemas.microsoft.com/office/drawing/2014/main" id="{F213F34C-3965-73C1-5EEF-9E9B2E0ED1C4}"/>
              </a:ext>
              <a:ext uri="{C183D7F6-B498-43B3-948B-1728B52AA6E4}">
                <adec:decorative xmlns:adec="http://schemas.microsoft.com/office/drawing/2017/decorative" val="1"/>
              </a:ext>
            </a:extLst>
          </p:cNvPr>
          <p:cNvSpPr/>
          <p:nvPr userDrawn="1"/>
        </p:nvSpPr>
        <p:spPr>
          <a:xfrm>
            <a:off x="0" y="1510748"/>
            <a:ext cx="12192000" cy="48025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6" name="Text Placeholder 62">
            <a:extLst>
              <a:ext uri="{FF2B5EF4-FFF2-40B4-BE49-F238E27FC236}">
                <a16:creationId xmlns:a16="http://schemas.microsoft.com/office/drawing/2014/main" id="{F9BA1B98-0E61-A2FA-0AEA-267DEF293BEC}"/>
              </a:ext>
            </a:extLst>
          </p:cNvPr>
          <p:cNvSpPr>
            <a:spLocks noGrp="1"/>
          </p:cNvSpPr>
          <p:nvPr>
            <p:ph type="body" sz="quarter" idx="30" hasCustomPrompt="1"/>
          </p:nvPr>
        </p:nvSpPr>
        <p:spPr>
          <a:xfrm>
            <a:off x="2890156" y="1738013"/>
            <a:ext cx="6480000" cy="720000"/>
          </a:xfrm>
          <a:solidFill>
            <a:schemeClr val="accent6"/>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7" name="Picture Placeholder 10">
            <a:extLst>
              <a:ext uri="{FF2B5EF4-FFF2-40B4-BE49-F238E27FC236}">
                <a16:creationId xmlns:a16="http://schemas.microsoft.com/office/drawing/2014/main" id="{5C473541-2A0F-049F-4852-74F93461627B}"/>
              </a:ext>
              <a:ext uri="{C183D7F6-B498-43B3-948B-1728B52AA6E4}">
                <adec:decorative xmlns:adec="http://schemas.microsoft.com/office/drawing/2017/decorative" val="1"/>
              </a:ext>
            </a:extLst>
          </p:cNvPr>
          <p:cNvSpPr>
            <a:spLocks noGrp="1"/>
          </p:cNvSpPr>
          <p:nvPr>
            <p:ph type="pic" sz="quarter" idx="31"/>
          </p:nvPr>
        </p:nvSpPr>
        <p:spPr>
          <a:xfrm>
            <a:off x="3052353" y="1828013"/>
            <a:ext cx="540000" cy="540000"/>
          </a:xfrm>
        </p:spPr>
        <p:txBody>
          <a:bodyPr/>
          <a:lstStyle/>
          <a:p>
            <a:r>
              <a:rPr lang="en-US"/>
              <a:t>Click icon to add picture</a:t>
            </a:r>
            <a:endParaRPr lang="en-AU"/>
          </a:p>
        </p:txBody>
      </p:sp>
      <p:sp>
        <p:nvSpPr>
          <p:cNvPr id="8" name="Text Placeholder 62">
            <a:extLst>
              <a:ext uri="{FF2B5EF4-FFF2-40B4-BE49-F238E27FC236}">
                <a16:creationId xmlns:a16="http://schemas.microsoft.com/office/drawing/2014/main" id="{9B95BD30-1CD0-80CD-9F74-5F5AAC1CF058}"/>
              </a:ext>
            </a:extLst>
          </p:cNvPr>
          <p:cNvSpPr>
            <a:spLocks noGrp="1"/>
          </p:cNvSpPr>
          <p:nvPr>
            <p:ph type="body" sz="quarter" idx="32" hasCustomPrompt="1"/>
          </p:nvPr>
        </p:nvSpPr>
        <p:spPr>
          <a:xfrm>
            <a:off x="2890156" y="2660677"/>
            <a:ext cx="6480000" cy="720000"/>
          </a:xfrm>
          <a:solidFill>
            <a:srgbClr val="146CFD"/>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9" name="Picture Placeholder 10">
            <a:extLst>
              <a:ext uri="{FF2B5EF4-FFF2-40B4-BE49-F238E27FC236}">
                <a16:creationId xmlns:a16="http://schemas.microsoft.com/office/drawing/2014/main" id="{1E3424A9-AE8A-38E4-F773-5D12E39857A9}"/>
              </a:ext>
              <a:ext uri="{C183D7F6-B498-43B3-948B-1728B52AA6E4}">
                <adec:decorative xmlns:adec="http://schemas.microsoft.com/office/drawing/2017/decorative" val="1"/>
              </a:ext>
            </a:extLst>
          </p:cNvPr>
          <p:cNvSpPr>
            <a:spLocks noGrp="1"/>
          </p:cNvSpPr>
          <p:nvPr>
            <p:ph type="pic" sz="quarter" idx="33"/>
          </p:nvPr>
        </p:nvSpPr>
        <p:spPr>
          <a:xfrm>
            <a:off x="3048983" y="2750677"/>
            <a:ext cx="540000" cy="540000"/>
          </a:xfrm>
        </p:spPr>
        <p:txBody>
          <a:bodyPr/>
          <a:lstStyle/>
          <a:p>
            <a:r>
              <a:rPr lang="en-US"/>
              <a:t>Click icon to add picture</a:t>
            </a:r>
            <a:endParaRPr lang="en-AU"/>
          </a:p>
        </p:txBody>
      </p:sp>
      <p:sp>
        <p:nvSpPr>
          <p:cNvPr id="11" name="Text Placeholder 62">
            <a:extLst>
              <a:ext uri="{FF2B5EF4-FFF2-40B4-BE49-F238E27FC236}">
                <a16:creationId xmlns:a16="http://schemas.microsoft.com/office/drawing/2014/main" id="{83EFEF99-7985-0D62-2810-64599029BFF7}"/>
              </a:ext>
            </a:extLst>
          </p:cNvPr>
          <p:cNvSpPr>
            <a:spLocks noGrp="1"/>
          </p:cNvSpPr>
          <p:nvPr>
            <p:ph type="body" sz="quarter" idx="34" hasCustomPrompt="1"/>
          </p:nvPr>
        </p:nvSpPr>
        <p:spPr>
          <a:xfrm>
            <a:off x="2890156" y="3559666"/>
            <a:ext cx="6480000" cy="720000"/>
          </a:xfrm>
          <a:solidFill>
            <a:schemeClr val="accent4"/>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2" name="Picture Placeholder 10">
            <a:extLst>
              <a:ext uri="{FF2B5EF4-FFF2-40B4-BE49-F238E27FC236}">
                <a16:creationId xmlns:a16="http://schemas.microsoft.com/office/drawing/2014/main" id="{3C4624FA-90B4-0C7A-5A16-6ABC4EF7F83D}"/>
              </a:ext>
              <a:ext uri="{C183D7F6-B498-43B3-948B-1728B52AA6E4}">
                <adec:decorative xmlns:adec="http://schemas.microsoft.com/office/drawing/2017/decorative" val="1"/>
              </a:ext>
            </a:extLst>
          </p:cNvPr>
          <p:cNvSpPr>
            <a:spLocks noGrp="1"/>
          </p:cNvSpPr>
          <p:nvPr>
            <p:ph type="pic" sz="quarter" idx="35"/>
          </p:nvPr>
        </p:nvSpPr>
        <p:spPr>
          <a:xfrm>
            <a:off x="3048983" y="3649666"/>
            <a:ext cx="540000" cy="540000"/>
          </a:xfrm>
        </p:spPr>
        <p:txBody>
          <a:bodyPr/>
          <a:lstStyle/>
          <a:p>
            <a:r>
              <a:rPr lang="en-US"/>
              <a:t>Click icon to add picture</a:t>
            </a:r>
            <a:endParaRPr lang="en-AU"/>
          </a:p>
        </p:txBody>
      </p:sp>
      <p:sp>
        <p:nvSpPr>
          <p:cNvPr id="13" name="Text Placeholder 62">
            <a:extLst>
              <a:ext uri="{FF2B5EF4-FFF2-40B4-BE49-F238E27FC236}">
                <a16:creationId xmlns:a16="http://schemas.microsoft.com/office/drawing/2014/main" id="{C7A16AEF-CD57-248D-2348-724EC7F402AC}"/>
              </a:ext>
            </a:extLst>
          </p:cNvPr>
          <p:cNvSpPr>
            <a:spLocks noGrp="1"/>
          </p:cNvSpPr>
          <p:nvPr>
            <p:ph type="body" sz="quarter" idx="36" hasCustomPrompt="1"/>
          </p:nvPr>
        </p:nvSpPr>
        <p:spPr>
          <a:xfrm>
            <a:off x="2890156" y="4458655"/>
            <a:ext cx="6480000" cy="720000"/>
          </a:xfrm>
          <a:solidFill>
            <a:schemeClr val="accent6"/>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4" name="Picture Placeholder 10">
            <a:extLst>
              <a:ext uri="{FF2B5EF4-FFF2-40B4-BE49-F238E27FC236}">
                <a16:creationId xmlns:a16="http://schemas.microsoft.com/office/drawing/2014/main" id="{578A0BD6-C4C6-76AC-6E72-3A6D0AD5B79D}"/>
              </a:ext>
              <a:ext uri="{C183D7F6-B498-43B3-948B-1728B52AA6E4}">
                <adec:decorative xmlns:adec="http://schemas.microsoft.com/office/drawing/2017/decorative" val="1"/>
              </a:ext>
            </a:extLst>
          </p:cNvPr>
          <p:cNvSpPr>
            <a:spLocks noGrp="1"/>
          </p:cNvSpPr>
          <p:nvPr>
            <p:ph type="pic" sz="quarter" idx="37"/>
          </p:nvPr>
        </p:nvSpPr>
        <p:spPr>
          <a:xfrm>
            <a:off x="3048983" y="4548655"/>
            <a:ext cx="540000" cy="540000"/>
          </a:xfrm>
        </p:spPr>
        <p:txBody>
          <a:bodyPr/>
          <a:lstStyle/>
          <a:p>
            <a:r>
              <a:rPr lang="en-US"/>
              <a:t>Click icon to add picture</a:t>
            </a:r>
            <a:endParaRPr lang="en-AU"/>
          </a:p>
        </p:txBody>
      </p:sp>
      <p:sp>
        <p:nvSpPr>
          <p:cNvPr id="15" name="Text Placeholder 62">
            <a:extLst>
              <a:ext uri="{FF2B5EF4-FFF2-40B4-BE49-F238E27FC236}">
                <a16:creationId xmlns:a16="http://schemas.microsoft.com/office/drawing/2014/main" id="{EBCFC080-EA35-A562-8796-EB8AFD92E754}"/>
              </a:ext>
            </a:extLst>
          </p:cNvPr>
          <p:cNvSpPr>
            <a:spLocks noGrp="1"/>
          </p:cNvSpPr>
          <p:nvPr>
            <p:ph type="body" sz="quarter" idx="38" hasCustomPrompt="1"/>
          </p:nvPr>
        </p:nvSpPr>
        <p:spPr>
          <a:xfrm>
            <a:off x="2890156" y="5357644"/>
            <a:ext cx="6480000" cy="720000"/>
          </a:xfrm>
          <a:solidFill>
            <a:srgbClr val="146CFD"/>
          </a:solidFill>
        </p:spPr>
        <p:txBody>
          <a:bodyPr lIns="900000" tIns="72000" rIns="72000" bIns="72000" anchor="ctr" anchorCtr="0"/>
          <a:lstStyle>
            <a:lvl1pPr algn="l">
              <a:defRPr sz="1800">
                <a:solidFill>
                  <a:schemeClr val="bg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Short description goes here. You can add or delete text boxes as needed.</a:t>
            </a:r>
          </a:p>
        </p:txBody>
      </p:sp>
      <p:sp>
        <p:nvSpPr>
          <p:cNvPr id="16" name="Picture Placeholder 10">
            <a:extLst>
              <a:ext uri="{FF2B5EF4-FFF2-40B4-BE49-F238E27FC236}">
                <a16:creationId xmlns:a16="http://schemas.microsoft.com/office/drawing/2014/main" id="{59FD91DF-3E4E-DB7B-1EC1-8BC8A213D8EF}"/>
              </a:ext>
              <a:ext uri="{C183D7F6-B498-43B3-948B-1728B52AA6E4}">
                <adec:decorative xmlns:adec="http://schemas.microsoft.com/office/drawing/2017/decorative" val="1"/>
              </a:ext>
            </a:extLst>
          </p:cNvPr>
          <p:cNvSpPr>
            <a:spLocks noGrp="1"/>
          </p:cNvSpPr>
          <p:nvPr>
            <p:ph type="pic" sz="quarter" idx="39"/>
          </p:nvPr>
        </p:nvSpPr>
        <p:spPr>
          <a:xfrm>
            <a:off x="3048983" y="5447644"/>
            <a:ext cx="540000" cy="540000"/>
          </a:xfrm>
        </p:spPr>
        <p:txBody>
          <a:bodyPr/>
          <a:lstStyle/>
          <a:p>
            <a:r>
              <a:rPr lang="en-US"/>
              <a:t>Click icon to add picture</a:t>
            </a:r>
            <a:endParaRPr lang="en-AU"/>
          </a:p>
        </p:txBody>
      </p:sp>
    </p:spTree>
    <p:extLst>
      <p:ext uri="{BB962C8B-B14F-4D97-AF65-F5344CB8AC3E}">
        <p14:creationId xmlns:p14="http://schemas.microsoft.com/office/powerpoint/2010/main" val="326176911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3 column_grey">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Text Placeholder 62">
            <a:extLst>
              <a:ext uri="{FF2B5EF4-FFF2-40B4-BE49-F238E27FC236}">
                <a16:creationId xmlns:a16="http://schemas.microsoft.com/office/drawing/2014/main" id="{C908F274-C931-0581-31F7-2B42F62C8812}"/>
              </a:ext>
            </a:extLst>
          </p:cNvPr>
          <p:cNvSpPr>
            <a:spLocks noGrp="1"/>
          </p:cNvSpPr>
          <p:nvPr>
            <p:ph type="body" sz="quarter" idx="31" hasCustomPrompt="1"/>
          </p:nvPr>
        </p:nvSpPr>
        <p:spPr>
          <a:xfrm>
            <a:off x="355333" y="1473622"/>
            <a:ext cx="3600000" cy="540000"/>
          </a:xfrm>
          <a:solidFill>
            <a:schemeClr val="tx2"/>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 </a:t>
            </a:r>
          </a:p>
        </p:txBody>
      </p:sp>
      <p:sp>
        <p:nvSpPr>
          <p:cNvPr id="10" name="Text Placeholder 62">
            <a:extLst>
              <a:ext uri="{FF2B5EF4-FFF2-40B4-BE49-F238E27FC236}">
                <a16:creationId xmlns:a16="http://schemas.microsoft.com/office/drawing/2014/main" id="{B4C19D22-695A-1128-C0FB-0B9236D05DDA}"/>
              </a:ext>
            </a:extLst>
          </p:cNvPr>
          <p:cNvSpPr>
            <a:spLocks noGrp="1"/>
          </p:cNvSpPr>
          <p:nvPr>
            <p:ph type="body" sz="quarter" idx="30" hasCustomPrompt="1"/>
          </p:nvPr>
        </p:nvSpPr>
        <p:spPr>
          <a:xfrm>
            <a:off x="355333" y="2029467"/>
            <a:ext cx="3600000" cy="4330081"/>
          </a:xfrm>
          <a:solidFill>
            <a:schemeClr val="bg2"/>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17" name="Picture Placeholder 18">
            <a:extLst>
              <a:ext uri="{FF2B5EF4-FFF2-40B4-BE49-F238E27FC236}">
                <a16:creationId xmlns:a16="http://schemas.microsoft.com/office/drawing/2014/main" id="{04946CAB-0599-BAA8-67DE-E09835299E97}"/>
              </a:ext>
              <a:ext uri="{C183D7F6-B498-43B3-948B-1728B52AA6E4}">
                <adec:decorative xmlns:adec="http://schemas.microsoft.com/office/drawing/2017/decorative" val="1"/>
              </a:ext>
            </a:extLst>
          </p:cNvPr>
          <p:cNvSpPr>
            <a:spLocks noGrp="1"/>
          </p:cNvSpPr>
          <p:nvPr>
            <p:ph type="pic" sz="quarter" idx="32"/>
          </p:nvPr>
        </p:nvSpPr>
        <p:spPr>
          <a:xfrm>
            <a:off x="535333" y="2182762"/>
            <a:ext cx="3240000" cy="1440000"/>
          </a:xfrm>
        </p:spPr>
        <p:txBody>
          <a:bodyPr/>
          <a:lstStyle/>
          <a:p>
            <a:r>
              <a:rPr lang="en-US"/>
              <a:t>Click icon to add picture</a:t>
            </a:r>
            <a:endParaRPr lang="en-AU"/>
          </a:p>
        </p:txBody>
      </p:sp>
      <p:sp>
        <p:nvSpPr>
          <p:cNvPr id="18" name="Text Placeholder 62">
            <a:extLst>
              <a:ext uri="{FF2B5EF4-FFF2-40B4-BE49-F238E27FC236}">
                <a16:creationId xmlns:a16="http://schemas.microsoft.com/office/drawing/2014/main" id="{D85F67BA-DB74-FAF9-2610-2B045C2C3671}"/>
              </a:ext>
            </a:extLst>
          </p:cNvPr>
          <p:cNvSpPr>
            <a:spLocks noGrp="1"/>
          </p:cNvSpPr>
          <p:nvPr>
            <p:ph type="body" sz="quarter" idx="34" hasCustomPrompt="1"/>
          </p:nvPr>
        </p:nvSpPr>
        <p:spPr>
          <a:xfrm>
            <a:off x="4299666" y="1473622"/>
            <a:ext cx="3600000" cy="540000"/>
          </a:xfrm>
          <a:solidFill>
            <a:schemeClr val="tx2"/>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a:t>
            </a:r>
          </a:p>
        </p:txBody>
      </p:sp>
      <p:sp>
        <p:nvSpPr>
          <p:cNvPr id="19" name="Text Placeholder 62">
            <a:extLst>
              <a:ext uri="{FF2B5EF4-FFF2-40B4-BE49-F238E27FC236}">
                <a16:creationId xmlns:a16="http://schemas.microsoft.com/office/drawing/2014/main" id="{A59E14DA-9E25-5FAB-C6EE-17CC1CD24A0C}"/>
              </a:ext>
            </a:extLst>
          </p:cNvPr>
          <p:cNvSpPr>
            <a:spLocks noGrp="1"/>
          </p:cNvSpPr>
          <p:nvPr>
            <p:ph type="body" sz="quarter" idx="35" hasCustomPrompt="1"/>
          </p:nvPr>
        </p:nvSpPr>
        <p:spPr>
          <a:xfrm>
            <a:off x="4299666" y="2029467"/>
            <a:ext cx="3600000" cy="4330081"/>
          </a:xfrm>
          <a:solidFill>
            <a:schemeClr val="bg2"/>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20" name="Picture Placeholder 18">
            <a:extLst>
              <a:ext uri="{FF2B5EF4-FFF2-40B4-BE49-F238E27FC236}">
                <a16:creationId xmlns:a16="http://schemas.microsoft.com/office/drawing/2014/main" id="{E2DAF80D-B20E-859C-3BCC-F793D3426F73}"/>
              </a:ext>
              <a:ext uri="{C183D7F6-B498-43B3-948B-1728B52AA6E4}">
                <adec:decorative xmlns:adec="http://schemas.microsoft.com/office/drawing/2017/decorative" val="1"/>
              </a:ext>
            </a:extLst>
          </p:cNvPr>
          <p:cNvSpPr>
            <a:spLocks noGrp="1"/>
          </p:cNvSpPr>
          <p:nvPr>
            <p:ph type="pic" sz="quarter" idx="33"/>
          </p:nvPr>
        </p:nvSpPr>
        <p:spPr>
          <a:xfrm>
            <a:off x="4479666" y="2182762"/>
            <a:ext cx="3240000" cy="1440000"/>
          </a:xfrm>
        </p:spPr>
        <p:txBody>
          <a:bodyPr/>
          <a:lstStyle/>
          <a:p>
            <a:r>
              <a:rPr lang="en-US"/>
              <a:t>Click icon to add picture</a:t>
            </a:r>
            <a:endParaRPr lang="en-AU"/>
          </a:p>
        </p:txBody>
      </p:sp>
      <p:sp>
        <p:nvSpPr>
          <p:cNvPr id="21" name="Text Placeholder 62">
            <a:extLst>
              <a:ext uri="{FF2B5EF4-FFF2-40B4-BE49-F238E27FC236}">
                <a16:creationId xmlns:a16="http://schemas.microsoft.com/office/drawing/2014/main" id="{24C2EE53-3328-F12D-3EBB-04CD670DC44E}"/>
              </a:ext>
            </a:extLst>
          </p:cNvPr>
          <p:cNvSpPr>
            <a:spLocks noGrp="1"/>
          </p:cNvSpPr>
          <p:nvPr>
            <p:ph type="body" sz="quarter" idx="37" hasCustomPrompt="1"/>
          </p:nvPr>
        </p:nvSpPr>
        <p:spPr>
          <a:xfrm>
            <a:off x="8244000" y="1473622"/>
            <a:ext cx="3600000" cy="540000"/>
          </a:xfrm>
          <a:solidFill>
            <a:schemeClr val="tx2"/>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a:t>
            </a:r>
          </a:p>
        </p:txBody>
      </p:sp>
      <p:sp>
        <p:nvSpPr>
          <p:cNvPr id="22" name="Text Placeholder 62">
            <a:extLst>
              <a:ext uri="{FF2B5EF4-FFF2-40B4-BE49-F238E27FC236}">
                <a16:creationId xmlns:a16="http://schemas.microsoft.com/office/drawing/2014/main" id="{0B1D7898-1971-F00E-B9E0-C1D9705C9DAC}"/>
              </a:ext>
            </a:extLst>
          </p:cNvPr>
          <p:cNvSpPr>
            <a:spLocks noGrp="1"/>
          </p:cNvSpPr>
          <p:nvPr>
            <p:ph type="body" sz="quarter" idx="38" hasCustomPrompt="1"/>
          </p:nvPr>
        </p:nvSpPr>
        <p:spPr>
          <a:xfrm>
            <a:off x="8244000" y="2029467"/>
            <a:ext cx="3600000" cy="4330081"/>
          </a:xfrm>
          <a:solidFill>
            <a:schemeClr val="bg2"/>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24" name="Picture Placeholder 18">
            <a:extLst>
              <a:ext uri="{FF2B5EF4-FFF2-40B4-BE49-F238E27FC236}">
                <a16:creationId xmlns:a16="http://schemas.microsoft.com/office/drawing/2014/main" id="{2F74BFCA-FB6C-8C2E-0570-F9D7900FCB72}"/>
              </a:ext>
              <a:ext uri="{C183D7F6-B498-43B3-948B-1728B52AA6E4}">
                <adec:decorative xmlns:adec="http://schemas.microsoft.com/office/drawing/2017/decorative" val="1"/>
              </a:ext>
            </a:extLst>
          </p:cNvPr>
          <p:cNvSpPr>
            <a:spLocks noGrp="1"/>
          </p:cNvSpPr>
          <p:nvPr>
            <p:ph type="pic" sz="quarter" idx="36"/>
          </p:nvPr>
        </p:nvSpPr>
        <p:spPr>
          <a:xfrm>
            <a:off x="8424000" y="2182762"/>
            <a:ext cx="3240000" cy="1440000"/>
          </a:xfrm>
        </p:spPr>
        <p:txBody>
          <a:bodyPr/>
          <a:lstStyle/>
          <a:p>
            <a:r>
              <a:rPr lang="en-US"/>
              <a:t>Click icon to add picture</a:t>
            </a:r>
            <a:endParaRPr lang="en-AU"/>
          </a:p>
        </p:txBody>
      </p:sp>
    </p:spTree>
    <p:extLst>
      <p:ext uri="{BB962C8B-B14F-4D97-AF65-F5344CB8AC3E}">
        <p14:creationId xmlns:p14="http://schemas.microsoft.com/office/powerpoint/2010/main" val="896136974"/>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3 column_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Text Placeholder 62">
            <a:extLst>
              <a:ext uri="{FF2B5EF4-FFF2-40B4-BE49-F238E27FC236}">
                <a16:creationId xmlns:a16="http://schemas.microsoft.com/office/drawing/2014/main" id="{C908F274-C931-0581-31F7-2B42F62C8812}"/>
              </a:ext>
            </a:extLst>
          </p:cNvPr>
          <p:cNvSpPr>
            <a:spLocks noGrp="1"/>
          </p:cNvSpPr>
          <p:nvPr>
            <p:ph type="body" sz="quarter" idx="31" hasCustomPrompt="1"/>
          </p:nvPr>
        </p:nvSpPr>
        <p:spPr>
          <a:xfrm>
            <a:off x="355333" y="1473622"/>
            <a:ext cx="3600000" cy="540000"/>
          </a:xfrm>
          <a:solidFill>
            <a:schemeClr val="accent6"/>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 </a:t>
            </a:r>
          </a:p>
        </p:txBody>
      </p:sp>
      <p:sp>
        <p:nvSpPr>
          <p:cNvPr id="10" name="Text Placeholder 62">
            <a:extLst>
              <a:ext uri="{FF2B5EF4-FFF2-40B4-BE49-F238E27FC236}">
                <a16:creationId xmlns:a16="http://schemas.microsoft.com/office/drawing/2014/main" id="{B4C19D22-695A-1128-C0FB-0B9236D05DDA}"/>
              </a:ext>
            </a:extLst>
          </p:cNvPr>
          <p:cNvSpPr>
            <a:spLocks noGrp="1"/>
          </p:cNvSpPr>
          <p:nvPr>
            <p:ph type="body" sz="quarter" idx="30" hasCustomPrompt="1"/>
          </p:nvPr>
        </p:nvSpPr>
        <p:spPr>
          <a:xfrm>
            <a:off x="355333" y="2029467"/>
            <a:ext cx="3600000" cy="4330081"/>
          </a:xfrm>
          <a:solidFill>
            <a:schemeClr val="accent5"/>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17" name="Picture Placeholder 18">
            <a:extLst>
              <a:ext uri="{FF2B5EF4-FFF2-40B4-BE49-F238E27FC236}">
                <a16:creationId xmlns:a16="http://schemas.microsoft.com/office/drawing/2014/main" id="{04946CAB-0599-BAA8-67DE-E09835299E97}"/>
              </a:ext>
              <a:ext uri="{C183D7F6-B498-43B3-948B-1728B52AA6E4}">
                <adec:decorative xmlns:adec="http://schemas.microsoft.com/office/drawing/2017/decorative" val="1"/>
              </a:ext>
            </a:extLst>
          </p:cNvPr>
          <p:cNvSpPr>
            <a:spLocks noGrp="1"/>
          </p:cNvSpPr>
          <p:nvPr>
            <p:ph type="pic" sz="quarter" idx="32"/>
          </p:nvPr>
        </p:nvSpPr>
        <p:spPr>
          <a:xfrm>
            <a:off x="535333" y="2182762"/>
            <a:ext cx="3240000" cy="1440000"/>
          </a:xfrm>
        </p:spPr>
        <p:txBody>
          <a:bodyPr/>
          <a:lstStyle/>
          <a:p>
            <a:r>
              <a:rPr lang="en-US"/>
              <a:t>Click icon to add picture</a:t>
            </a:r>
            <a:endParaRPr lang="en-AU"/>
          </a:p>
        </p:txBody>
      </p:sp>
      <p:sp>
        <p:nvSpPr>
          <p:cNvPr id="18" name="Text Placeholder 62">
            <a:extLst>
              <a:ext uri="{FF2B5EF4-FFF2-40B4-BE49-F238E27FC236}">
                <a16:creationId xmlns:a16="http://schemas.microsoft.com/office/drawing/2014/main" id="{D85F67BA-DB74-FAF9-2610-2B045C2C3671}"/>
              </a:ext>
            </a:extLst>
          </p:cNvPr>
          <p:cNvSpPr>
            <a:spLocks noGrp="1"/>
          </p:cNvSpPr>
          <p:nvPr>
            <p:ph type="body" sz="quarter" idx="34" hasCustomPrompt="1"/>
          </p:nvPr>
        </p:nvSpPr>
        <p:spPr>
          <a:xfrm>
            <a:off x="4299666" y="1473622"/>
            <a:ext cx="3600000" cy="540000"/>
          </a:xfrm>
          <a:solidFill>
            <a:schemeClr val="accent6"/>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a:t>
            </a:r>
          </a:p>
        </p:txBody>
      </p:sp>
      <p:sp>
        <p:nvSpPr>
          <p:cNvPr id="19" name="Text Placeholder 62">
            <a:extLst>
              <a:ext uri="{FF2B5EF4-FFF2-40B4-BE49-F238E27FC236}">
                <a16:creationId xmlns:a16="http://schemas.microsoft.com/office/drawing/2014/main" id="{A59E14DA-9E25-5FAB-C6EE-17CC1CD24A0C}"/>
              </a:ext>
            </a:extLst>
          </p:cNvPr>
          <p:cNvSpPr>
            <a:spLocks noGrp="1"/>
          </p:cNvSpPr>
          <p:nvPr>
            <p:ph type="body" sz="quarter" idx="35" hasCustomPrompt="1"/>
          </p:nvPr>
        </p:nvSpPr>
        <p:spPr>
          <a:xfrm>
            <a:off x="4299666" y="2029467"/>
            <a:ext cx="3600000" cy="4330081"/>
          </a:xfrm>
          <a:solidFill>
            <a:schemeClr val="accent5"/>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20" name="Picture Placeholder 18">
            <a:extLst>
              <a:ext uri="{FF2B5EF4-FFF2-40B4-BE49-F238E27FC236}">
                <a16:creationId xmlns:a16="http://schemas.microsoft.com/office/drawing/2014/main" id="{E2DAF80D-B20E-859C-3BCC-F793D3426F73}"/>
              </a:ext>
              <a:ext uri="{C183D7F6-B498-43B3-948B-1728B52AA6E4}">
                <adec:decorative xmlns:adec="http://schemas.microsoft.com/office/drawing/2017/decorative" val="1"/>
              </a:ext>
            </a:extLst>
          </p:cNvPr>
          <p:cNvSpPr>
            <a:spLocks noGrp="1"/>
          </p:cNvSpPr>
          <p:nvPr>
            <p:ph type="pic" sz="quarter" idx="33"/>
          </p:nvPr>
        </p:nvSpPr>
        <p:spPr>
          <a:xfrm>
            <a:off x="4479666" y="2182762"/>
            <a:ext cx="3240000" cy="1440000"/>
          </a:xfrm>
        </p:spPr>
        <p:txBody>
          <a:bodyPr/>
          <a:lstStyle/>
          <a:p>
            <a:r>
              <a:rPr lang="en-US"/>
              <a:t>Click icon to add picture</a:t>
            </a:r>
            <a:endParaRPr lang="en-AU"/>
          </a:p>
        </p:txBody>
      </p:sp>
      <p:sp>
        <p:nvSpPr>
          <p:cNvPr id="21" name="Text Placeholder 62">
            <a:extLst>
              <a:ext uri="{FF2B5EF4-FFF2-40B4-BE49-F238E27FC236}">
                <a16:creationId xmlns:a16="http://schemas.microsoft.com/office/drawing/2014/main" id="{24C2EE53-3328-F12D-3EBB-04CD670DC44E}"/>
              </a:ext>
            </a:extLst>
          </p:cNvPr>
          <p:cNvSpPr>
            <a:spLocks noGrp="1"/>
          </p:cNvSpPr>
          <p:nvPr>
            <p:ph type="body" sz="quarter" idx="37" hasCustomPrompt="1"/>
          </p:nvPr>
        </p:nvSpPr>
        <p:spPr>
          <a:xfrm>
            <a:off x="8244000" y="1473622"/>
            <a:ext cx="3600000" cy="540000"/>
          </a:xfrm>
          <a:solidFill>
            <a:schemeClr val="accent6"/>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a:t>
            </a:r>
          </a:p>
        </p:txBody>
      </p:sp>
      <p:sp>
        <p:nvSpPr>
          <p:cNvPr id="22" name="Text Placeholder 62">
            <a:extLst>
              <a:ext uri="{FF2B5EF4-FFF2-40B4-BE49-F238E27FC236}">
                <a16:creationId xmlns:a16="http://schemas.microsoft.com/office/drawing/2014/main" id="{0B1D7898-1971-F00E-B9E0-C1D9705C9DAC}"/>
              </a:ext>
            </a:extLst>
          </p:cNvPr>
          <p:cNvSpPr>
            <a:spLocks noGrp="1"/>
          </p:cNvSpPr>
          <p:nvPr>
            <p:ph type="body" sz="quarter" idx="38" hasCustomPrompt="1"/>
          </p:nvPr>
        </p:nvSpPr>
        <p:spPr>
          <a:xfrm>
            <a:off x="8244000" y="2029467"/>
            <a:ext cx="3600000" cy="4330081"/>
          </a:xfrm>
          <a:solidFill>
            <a:schemeClr val="accent5"/>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24" name="Picture Placeholder 18">
            <a:extLst>
              <a:ext uri="{FF2B5EF4-FFF2-40B4-BE49-F238E27FC236}">
                <a16:creationId xmlns:a16="http://schemas.microsoft.com/office/drawing/2014/main" id="{2F74BFCA-FB6C-8C2E-0570-F9D7900FCB72}"/>
              </a:ext>
              <a:ext uri="{C183D7F6-B498-43B3-948B-1728B52AA6E4}">
                <adec:decorative xmlns:adec="http://schemas.microsoft.com/office/drawing/2017/decorative" val="1"/>
              </a:ext>
            </a:extLst>
          </p:cNvPr>
          <p:cNvSpPr>
            <a:spLocks noGrp="1"/>
          </p:cNvSpPr>
          <p:nvPr>
            <p:ph type="pic" sz="quarter" idx="36"/>
          </p:nvPr>
        </p:nvSpPr>
        <p:spPr>
          <a:xfrm>
            <a:off x="8424000" y="2182762"/>
            <a:ext cx="3240000" cy="1440000"/>
          </a:xfrm>
        </p:spPr>
        <p:txBody>
          <a:bodyPr/>
          <a:lstStyle/>
          <a:p>
            <a:r>
              <a:rPr lang="en-US"/>
              <a:t>Click icon to add picture</a:t>
            </a:r>
            <a:endParaRPr lang="en-AU"/>
          </a:p>
        </p:txBody>
      </p:sp>
    </p:spTree>
    <p:extLst>
      <p:ext uri="{BB962C8B-B14F-4D97-AF65-F5344CB8AC3E}">
        <p14:creationId xmlns:p14="http://schemas.microsoft.com/office/powerpoint/2010/main" val="1542617700"/>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 column_re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Text Placeholder 62">
            <a:extLst>
              <a:ext uri="{FF2B5EF4-FFF2-40B4-BE49-F238E27FC236}">
                <a16:creationId xmlns:a16="http://schemas.microsoft.com/office/drawing/2014/main" id="{C908F274-C931-0581-31F7-2B42F62C8812}"/>
              </a:ext>
            </a:extLst>
          </p:cNvPr>
          <p:cNvSpPr>
            <a:spLocks noGrp="1"/>
          </p:cNvSpPr>
          <p:nvPr>
            <p:ph type="body" sz="quarter" idx="31" hasCustomPrompt="1"/>
          </p:nvPr>
        </p:nvSpPr>
        <p:spPr>
          <a:xfrm>
            <a:off x="355333" y="1473622"/>
            <a:ext cx="3600000" cy="540000"/>
          </a:xfrm>
          <a:solidFill>
            <a:schemeClr val="tx2"/>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 </a:t>
            </a:r>
          </a:p>
        </p:txBody>
      </p:sp>
      <p:sp>
        <p:nvSpPr>
          <p:cNvPr id="10" name="Text Placeholder 62">
            <a:extLst>
              <a:ext uri="{FF2B5EF4-FFF2-40B4-BE49-F238E27FC236}">
                <a16:creationId xmlns:a16="http://schemas.microsoft.com/office/drawing/2014/main" id="{B4C19D22-695A-1128-C0FB-0B9236D05DDA}"/>
              </a:ext>
            </a:extLst>
          </p:cNvPr>
          <p:cNvSpPr>
            <a:spLocks noGrp="1"/>
          </p:cNvSpPr>
          <p:nvPr>
            <p:ph type="body" sz="quarter" idx="30" hasCustomPrompt="1"/>
          </p:nvPr>
        </p:nvSpPr>
        <p:spPr>
          <a:xfrm>
            <a:off x="355333" y="2029467"/>
            <a:ext cx="3600000" cy="4330081"/>
          </a:xfrm>
          <a:solidFill>
            <a:schemeClr val="accent3"/>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17" name="Picture Placeholder 18">
            <a:extLst>
              <a:ext uri="{FF2B5EF4-FFF2-40B4-BE49-F238E27FC236}">
                <a16:creationId xmlns:a16="http://schemas.microsoft.com/office/drawing/2014/main" id="{04946CAB-0599-BAA8-67DE-E09835299E97}"/>
              </a:ext>
              <a:ext uri="{C183D7F6-B498-43B3-948B-1728B52AA6E4}">
                <adec:decorative xmlns:adec="http://schemas.microsoft.com/office/drawing/2017/decorative" val="1"/>
              </a:ext>
            </a:extLst>
          </p:cNvPr>
          <p:cNvSpPr>
            <a:spLocks noGrp="1"/>
          </p:cNvSpPr>
          <p:nvPr>
            <p:ph type="pic" sz="quarter" idx="32"/>
          </p:nvPr>
        </p:nvSpPr>
        <p:spPr>
          <a:xfrm>
            <a:off x="535333" y="2182762"/>
            <a:ext cx="3240000" cy="1440000"/>
          </a:xfrm>
        </p:spPr>
        <p:txBody>
          <a:bodyPr/>
          <a:lstStyle/>
          <a:p>
            <a:r>
              <a:rPr lang="en-US"/>
              <a:t>Click icon to add picture</a:t>
            </a:r>
            <a:endParaRPr lang="en-AU"/>
          </a:p>
        </p:txBody>
      </p:sp>
      <p:sp>
        <p:nvSpPr>
          <p:cNvPr id="18" name="Text Placeholder 62">
            <a:extLst>
              <a:ext uri="{FF2B5EF4-FFF2-40B4-BE49-F238E27FC236}">
                <a16:creationId xmlns:a16="http://schemas.microsoft.com/office/drawing/2014/main" id="{D85F67BA-DB74-FAF9-2610-2B045C2C3671}"/>
              </a:ext>
            </a:extLst>
          </p:cNvPr>
          <p:cNvSpPr>
            <a:spLocks noGrp="1"/>
          </p:cNvSpPr>
          <p:nvPr>
            <p:ph type="body" sz="quarter" idx="34" hasCustomPrompt="1"/>
          </p:nvPr>
        </p:nvSpPr>
        <p:spPr>
          <a:xfrm>
            <a:off x="4299666" y="1473622"/>
            <a:ext cx="3600000" cy="540000"/>
          </a:xfrm>
          <a:solidFill>
            <a:schemeClr val="tx2"/>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a:t>
            </a:r>
          </a:p>
        </p:txBody>
      </p:sp>
      <p:sp>
        <p:nvSpPr>
          <p:cNvPr id="19" name="Text Placeholder 62">
            <a:extLst>
              <a:ext uri="{FF2B5EF4-FFF2-40B4-BE49-F238E27FC236}">
                <a16:creationId xmlns:a16="http://schemas.microsoft.com/office/drawing/2014/main" id="{A59E14DA-9E25-5FAB-C6EE-17CC1CD24A0C}"/>
              </a:ext>
            </a:extLst>
          </p:cNvPr>
          <p:cNvSpPr>
            <a:spLocks noGrp="1"/>
          </p:cNvSpPr>
          <p:nvPr>
            <p:ph type="body" sz="quarter" idx="35" hasCustomPrompt="1"/>
          </p:nvPr>
        </p:nvSpPr>
        <p:spPr>
          <a:xfrm>
            <a:off x="4299666" y="2029467"/>
            <a:ext cx="3600000" cy="4330081"/>
          </a:xfrm>
          <a:solidFill>
            <a:schemeClr val="accent3"/>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20" name="Picture Placeholder 18">
            <a:extLst>
              <a:ext uri="{FF2B5EF4-FFF2-40B4-BE49-F238E27FC236}">
                <a16:creationId xmlns:a16="http://schemas.microsoft.com/office/drawing/2014/main" id="{E2DAF80D-B20E-859C-3BCC-F793D3426F73}"/>
              </a:ext>
              <a:ext uri="{C183D7F6-B498-43B3-948B-1728B52AA6E4}">
                <adec:decorative xmlns:adec="http://schemas.microsoft.com/office/drawing/2017/decorative" val="1"/>
              </a:ext>
            </a:extLst>
          </p:cNvPr>
          <p:cNvSpPr>
            <a:spLocks noGrp="1"/>
          </p:cNvSpPr>
          <p:nvPr>
            <p:ph type="pic" sz="quarter" idx="33"/>
          </p:nvPr>
        </p:nvSpPr>
        <p:spPr>
          <a:xfrm>
            <a:off x="4479666" y="2182762"/>
            <a:ext cx="3240000" cy="1440000"/>
          </a:xfrm>
        </p:spPr>
        <p:txBody>
          <a:bodyPr/>
          <a:lstStyle/>
          <a:p>
            <a:r>
              <a:rPr lang="en-US"/>
              <a:t>Click icon to add picture</a:t>
            </a:r>
            <a:endParaRPr lang="en-AU"/>
          </a:p>
        </p:txBody>
      </p:sp>
      <p:sp>
        <p:nvSpPr>
          <p:cNvPr id="21" name="Text Placeholder 62">
            <a:extLst>
              <a:ext uri="{FF2B5EF4-FFF2-40B4-BE49-F238E27FC236}">
                <a16:creationId xmlns:a16="http://schemas.microsoft.com/office/drawing/2014/main" id="{24C2EE53-3328-F12D-3EBB-04CD670DC44E}"/>
              </a:ext>
            </a:extLst>
          </p:cNvPr>
          <p:cNvSpPr>
            <a:spLocks noGrp="1"/>
          </p:cNvSpPr>
          <p:nvPr>
            <p:ph type="body" sz="quarter" idx="37" hasCustomPrompt="1"/>
          </p:nvPr>
        </p:nvSpPr>
        <p:spPr>
          <a:xfrm>
            <a:off x="8244000" y="1473622"/>
            <a:ext cx="3600000" cy="540000"/>
          </a:xfrm>
          <a:solidFill>
            <a:schemeClr val="tx2"/>
          </a:solidFill>
        </p:spPr>
        <p:txBody>
          <a:bodyPr lIns="108000" tIns="72000" rIns="72000" bIns="72000" anchor="ctr" anchorCtr="0"/>
          <a:lstStyle>
            <a:lvl1pPr marL="0" indent="0" algn="l">
              <a:buFont typeface="Arial" panose="020B0604020202020204" pitchFamily="34" charset="0"/>
              <a:buNone/>
              <a:defRPr sz="1800">
                <a:solidFill>
                  <a:schemeClr val="bg1"/>
                </a:solidFill>
                <a:latin typeface="+mj-lt"/>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Heading goes here</a:t>
            </a:r>
          </a:p>
        </p:txBody>
      </p:sp>
      <p:sp>
        <p:nvSpPr>
          <p:cNvPr id="22" name="Text Placeholder 62">
            <a:extLst>
              <a:ext uri="{FF2B5EF4-FFF2-40B4-BE49-F238E27FC236}">
                <a16:creationId xmlns:a16="http://schemas.microsoft.com/office/drawing/2014/main" id="{0B1D7898-1971-F00E-B9E0-C1D9705C9DAC}"/>
              </a:ext>
            </a:extLst>
          </p:cNvPr>
          <p:cNvSpPr>
            <a:spLocks noGrp="1"/>
          </p:cNvSpPr>
          <p:nvPr>
            <p:ph type="body" sz="quarter" idx="38" hasCustomPrompt="1"/>
          </p:nvPr>
        </p:nvSpPr>
        <p:spPr>
          <a:xfrm>
            <a:off x="8244000" y="2029467"/>
            <a:ext cx="3600000" cy="4330081"/>
          </a:xfrm>
          <a:solidFill>
            <a:schemeClr val="accent3"/>
          </a:solidFill>
        </p:spPr>
        <p:txBody>
          <a:bodyPr lIns="108000" tIns="1800000" rIns="72000" bIns="72000"/>
          <a:lstStyle>
            <a:lvl1pPr marL="285750" indent="-285750" algn="l">
              <a:buFont typeface="Arial" panose="020B0604020202020204" pitchFamily="34" charset="0"/>
              <a:buChar char="•"/>
              <a:defRPr sz="1600">
                <a:solidFill>
                  <a:schemeClr val="tx1"/>
                </a:solidFill>
              </a:defRPr>
            </a:lvl1pPr>
            <a:lvl2pPr algn="ctr">
              <a:defRPr sz="1800">
                <a:solidFill>
                  <a:schemeClr val="tx2"/>
                </a:solidFill>
              </a:defRPr>
            </a:lvl2pPr>
            <a:lvl3pPr algn="ctr">
              <a:defRPr sz="1800">
                <a:solidFill>
                  <a:schemeClr val="tx2"/>
                </a:solidFill>
              </a:defRPr>
            </a:lvl3pPr>
            <a:lvl4pPr algn="ctr">
              <a:defRPr sz="1800">
                <a:solidFill>
                  <a:schemeClr val="tx2"/>
                </a:solidFill>
              </a:defRPr>
            </a:lvl4pPr>
            <a:lvl5pPr algn="ctr">
              <a:defRPr sz="1800">
                <a:solidFill>
                  <a:schemeClr val="tx2"/>
                </a:solidFill>
              </a:defRPr>
            </a:lvl5pPr>
          </a:lstStyle>
          <a:p>
            <a:pPr lvl="0"/>
            <a:r>
              <a:rPr lang="en-US"/>
              <a:t>Bullet goes here. You can add or delete text boxes as needed.</a:t>
            </a:r>
          </a:p>
          <a:p>
            <a:pPr lvl="0"/>
            <a:endParaRPr lang="en-US"/>
          </a:p>
        </p:txBody>
      </p:sp>
      <p:sp>
        <p:nvSpPr>
          <p:cNvPr id="24" name="Picture Placeholder 18">
            <a:extLst>
              <a:ext uri="{FF2B5EF4-FFF2-40B4-BE49-F238E27FC236}">
                <a16:creationId xmlns:a16="http://schemas.microsoft.com/office/drawing/2014/main" id="{2F74BFCA-FB6C-8C2E-0570-F9D7900FCB72}"/>
              </a:ext>
              <a:ext uri="{C183D7F6-B498-43B3-948B-1728B52AA6E4}">
                <adec:decorative xmlns:adec="http://schemas.microsoft.com/office/drawing/2017/decorative" val="1"/>
              </a:ext>
            </a:extLst>
          </p:cNvPr>
          <p:cNvSpPr>
            <a:spLocks noGrp="1"/>
          </p:cNvSpPr>
          <p:nvPr>
            <p:ph type="pic" sz="quarter" idx="36"/>
          </p:nvPr>
        </p:nvSpPr>
        <p:spPr>
          <a:xfrm>
            <a:off x="8424000" y="2182762"/>
            <a:ext cx="3240000" cy="1440000"/>
          </a:xfrm>
        </p:spPr>
        <p:txBody>
          <a:bodyPr/>
          <a:lstStyle/>
          <a:p>
            <a:r>
              <a:rPr lang="en-US"/>
              <a:t>Click icon to add picture</a:t>
            </a:r>
            <a:endParaRPr lang="en-AU"/>
          </a:p>
        </p:txBody>
      </p:sp>
    </p:spTree>
    <p:extLst>
      <p:ext uri="{BB962C8B-B14F-4D97-AF65-F5344CB8AC3E}">
        <p14:creationId xmlns:p14="http://schemas.microsoft.com/office/powerpoint/2010/main" val="127796267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ashboard 1">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5" name="TextBox 4">
            <a:extLst>
              <a:ext uri="{FF2B5EF4-FFF2-40B4-BE49-F238E27FC236}">
                <a16:creationId xmlns:a16="http://schemas.microsoft.com/office/drawing/2014/main" id="{13B49692-7022-DCAD-7B12-BC6A4769931C}"/>
              </a:ext>
            </a:extLst>
          </p:cNvPr>
          <p:cNvSpPr txBox="1"/>
          <p:nvPr userDrawn="1"/>
        </p:nvSpPr>
        <p:spPr>
          <a:xfrm>
            <a:off x="4871677" y="4940834"/>
            <a:ext cx="0" cy="0"/>
          </a:xfrm>
          <a:prstGeom prst="rect">
            <a:avLst/>
          </a:prstGeom>
          <a:noFill/>
        </p:spPr>
        <p:txBody>
          <a:bodyPr wrap="none" lIns="0" tIns="0" rIns="0" bIns="0" rtlCol="0">
            <a:noAutofit/>
          </a:bodyPr>
          <a:lstStyle/>
          <a:p>
            <a:pPr algn="l"/>
            <a:endParaRPr lang="en-AU" sz="1800"/>
          </a:p>
        </p:txBody>
      </p:sp>
      <p:sp>
        <p:nvSpPr>
          <p:cNvPr id="6" name="Content Placeholder 2">
            <a:extLst>
              <a:ext uri="{FF2B5EF4-FFF2-40B4-BE49-F238E27FC236}">
                <a16:creationId xmlns:a16="http://schemas.microsoft.com/office/drawing/2014/main" id="{18F88F67-38BA-BDEB-607E-CCFE3B12EAB4}"/>
              </a:ext>
            </a:extLst>
          </p:cNvPr>
          <p:cNvSpPr>
            <a:spLocks noGrp="1"/>
          </p:cNvSpPr>
          <p:nvPr>
            <p:ph idx="20"/>
          </p:nvPr>
        </p:nvSpPr>
        <p:spPr>
          <a:xfrm>
            <a:off x="348000" y="1368000"/>
            <a:ext cx="5613159" cy="2978330"/>
          </a:xfrm>
          <a:solidFill>
            <a:schemeClr val="accent1"/>
          </a:solidFill>
        </p:spPr>
        <p:txBody>
          <a:bodyPr lIns="180000" tIns="180000" rIns="180000" bIns="180000" numCol="1" spcCol="360000"/>
          <a:lstStyle>
            <a:lvl1pPr>
              <a:defRPr sz="20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Content Placeholder 2">
            <a:extLst>
              <a:ext uri="{FF2B5EF4-FFF2-40B4-BE49-F238E27FC236}">
                <a16:creationId xmlns:a16="http://schemas.microsoft.com/office/drawing/2014/main" id="{ABB70754-26B8-8746-6CE3-9F76047CA7DF}"/>
              </a:ext>
            </a:extLst>
          </p:cNvPr>
          <p:cNvSpPr>
            <a:spLocks noGrp="1"/>
          </p:cNvSpPr>
          <p:nvPr>
            <p:ph idx="21"/>
          </p:nvPr>
        </p:nvSpPr>
        <p:spPr>
          <a:xfrm>
            <a:off x="5961159" y="1368000"/>
            <a:ext cx="3038841" cy="2978330"/>
          </a:xfrm>
          <a:solidFill>
            <a:schemeClr val="tx2"/>
          </a:solidFill>
        </p:spPr>
        <p:txBody>
          <a:bodyPr lIns="180000" tIns="180000" rIns="180000" bIns="180000" numCol="1" spcCol="360000"/>
          <a:lstStyle>
            <a:lvl1pPr>
              <a:defRPr sz="20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2">
            <a:extLst>
              <a:ext uri="{FF2B5EF4-FFF2-40B4-BE49-F238E27FC236}">
                <a16:creationId xmlns:a16="http://schemas.microsoft.com/office/drawing/2014/main" id="{3EFD7FE1-56FE-DBF4-187D-3FF5123BDFD8}"/>
              </a:ext>
            </a:extLst>
          </p:cNvPr>
          <p:cNvSpPr>
            <a:spLocks noGrp="1"/>
          </p:cNvSpPr>
          <p:nvPr>
            <p:ph idx="22"/>
          </p:nvPr>
        </p:nvSpPr>
        <p:spPr>
          <a:xfrm>
            <a:off x="9000001" y="1368000"/>
            <a:ext cx="2844000" cy="2978330"/>
          </a:xfrm>
          <a:solidFill>
            <a:schemeClr val="accent3"/>
          </a:solidFill>
        </p:spPr>
        <p:txBody>
          <a:bodyPr lIns="180000" tIns="180000" rIns="180000" bIns="180000" numCol="1" spcCol="36000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a:extLst>
              <a:ext uri="{FF2B5EF4-FFF2-40B4-BE49-F238E27FC236}">
                <a16:creationId xmlns:a16="http://schemas.microsoft.com/office/drawing/2014/main" id="{35830D14-1242-AA7B-F8D5-FD5A9F1CC2F5}"/>
              </a:ext>
            </a:extLst>
          </p:cNvPr>
          <p:cNvSpPr>
            <a:spLocks noGrp="1"/>
          </p:cNvSpPr>
          <p:nvPr>
            <p:ph idx="1"/>
          </p:nvPr>
        </p:nvSpPr>
        <p:spPr>
          <a:xfrm>
            <a:off x="359999" y="4500050"/>
            <a:ext cx="5436000" cy="1620000"/>
          </a:xfrm>
        </p:spPr>
        <p:txBody>
          <a:bodyPr numCol="1" spcCol="360000"/>
          <a:lstStyle>
            <a:lvl1pPr>
              <a:defRPr sz="20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11" name="Straight Connector 10">
            <a:extLst>
              <a:ext uri="{FF2B5EF4-FFF2-40B4-BE49-F238E27FC236}">
                <a16:creationId xmlns:a16="http://schemas.microsoft.com/office/drawing/2014/main" id="{9DE57E23-2F25-62B6-CBB0-F4E9EAE0595C}"/>
              </a:ext>
              <a:ext uri="{C183D7F6-B498-43B3-948B-1728B52AA6E4}">
                <adec:decorative xmlns:adec="http://schemas.microsoft.com/office/drawing/2017/decorative" val="1"/>
              </a:ext>
            </a:extLst>
          </p:cNvPr>
          <p:cNvCxnSpPr>
            <a:cxnSpLocks/>
          </p:cNvCxnSpPr>
          <p:nvPr userDrawn="1"/>
        </p:nvCxnSpPr>
        <p:spPr>
          <a:xfrm>
            <a:off x="5976000" y="4500050"/>
            <a:ext cx="0" cy="16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86B75EC-97D2-0AF0-211F-BC9B08BB867B}"/>
              </a:ext>
            </a:extLst>
          </p:cNvPr>
          <p:cNvSpPr>
            <a:spLocks noGrp="1"/>
          </p:cNvSpPr>
          <p:nvPr>
            <p:ph idx="23"/>
          </p:nvPr>
        </p:nvSpPr>
        <p:spPr>
          <a:xfrm>
            <a:off x="6084000" y="4500050"/>
            <a:ext cx="2736000" cy="1620000"/>
          </a:xfrm>
        </p:spPr>
        <p:txBody>
          <a:bodyPr numCol="1" spcCol="360000"/>
          <a:lstStyle>
            <a:lvl1pPr>
              <a:defRPr sz="20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13" name="Straight Connector 12">
            <a:extLst>
              <a:ext uri="{FF2B5EF4-FFF2-40B4-BE49-F238E27FC236}">
                <a16:creationId xmlns:a16="http://schemas.microsoft.com/office/drawing/2014/main" id="{46324109-FC05-E93F-648A-F2D96631B0CE}"/>
              </a:ext>
              <a:ext uri="{C183D7F6-B498-43B3-948B-1728B52AA6E4}">
                <adec:decorative xmlns:adec="http://schemas.microsoft.com/office/drawing/2017/decorative" val="1"/>
              </a:ext>
            </a:extLst>
          </p:cNvPr>
          <p:cNvCxnSpPr>
            <a:cxnSpLocks/>
          </p:cNvCxnSpPr>
          <p:nvPr userDrawn="1"/>
        </p:nvCxnSpPr>
        <p:spPr>
          <a:xfrm>
            <a:off x="9000000" y="4500050"/>
            <a:ext cx="0" cy="16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08EB9DAA-1675-FE48-AAD4-82FF5CBD1BC0}"/>
              </a:ext>
            </a:extLst>
          </p:cNvPr>
          <p:cNvSpPr>
            <a:spLocks noGrp="1"/>
          </p:cNvSpPr>
          <p:nvPr>
            <p:ph idx="15"/>
          </p:nvPr>
        </p:nvSpPr>
        <p:spPr>
          <a:xfrm>
            <a:off x="9108000" y="4500050"/>
            <a:ext cx="2723995" cy="1620000"/>
          </a:xfrm>
        </p:spPr>
        <p:txBody>
          <a:bodyPr numCol="1" spcCol="360000"/>
          <a:lstStyle>
            <a:lvl1pPr>
              <a:defRPr sz="20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2916276119"/>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Dashboard 1_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5" name="TextBox 4">
            <a:extLst>
              <a:ext uri="{FF2B5EF4-FFF2-40B4-BE49-F238E27FC236}">
                <a16:creationId xmlns:a16="http://schemas.microsoft.com/office/drawing/2014/main" id="{13B49692-7022-DCAD-7B12-BC6A4769931C}"/>
              </a:ext>
            </a:extLst>
          </p:cNvPr>
          <p:cNvSpPr txBox="1"/>
          <p:nvPr userDrawn="1"/>
        </p:nvSpPr>
        <p:spPr>
          <a:xfrm>
            <a:off x="4871677" y="4940834"/>
            <a:ext cx="0" cy="0"/>
          </a:xfrm>
          <a:prstGeom prst="rect">
            <a:avLst/>
          </a:prstGeom>
          <a:noFill/>
        </p:spPr>
        <p:txBody>
          <a:bodyPr wrap="none" lIns="0" tIns="0" rIns="0" bIns="0" rtlCol="0">
            <a:noAutofit/>
          </a:bodyPr>
          <a:lstStyle/>
          <a:p>
            <a:pPr algn="l"/>
            <a:endParaRPr lang="en-AU" sz="1800"/>
          </a:p>
        </p:txBody>
      </p:sp>
      <p:sp>
        <p:nvSpPr>
          <p:cNvPr id="6" name="Content Placeholder 2">
            <a:extLst>
              <a:ext uri="{FF2B5EF4-FFF2-40B4-BE49-F238E27FC236}">
                <a16:creationId xmlns:a16="http://schemas.microsoft.com/office/drawing/2014/main" id="{18F88F67-38BA-BDEB-607E-CCFE3B12EAB4}"/>
              </a:ext>
            </a:extLst>
          </p:cNvPr>
          <p:cNvSpPr>
            <a:spLocks noGrp="1"/>
          </p:cNvSpPr>
          <p:nvPr>
            <p:ph idx="20"/>
          </p:nvPr>
        </p:nvSpPr>
        <p:spPr>
          <a:xfrm>
            <a:off x="348000" y="1368000"/>
            <a:ext cx="5613159" cy="2978330"/>
          </a:xfrm>
          <a:solidFill>
            <a:schemeClr val="accent6"/>
          </a:solidFill>
        </p:spPr>
        <p:txBody>
          <a:bodyPr lIns="180000" tIns="180000" rIns="180000" bIns="180000" numCol="1" spcCol="360000"/>
          <a:lstStyle>
            <a:lvl1pPr>
              <a:defRPr sz="20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7" name="Content Placeholder 2">
            <a:extLst>
              <a:ext uri="{FF2B5EF4-FFF2-40B4-BE49-F238E27FC236}">
                <a16:creationId xmlns:a16="http://schemas.microsoft.com/office/drawing/2014/main" id="{ABB70754-26B8-8746-6CE3-9F76047CA7DF}"/>
              </a:ext>
            </a:extLst>
          </p:cNvPr>
          <p:cNvSpPr>
            <a:spLocks noGrp="1"/>
          </p:cNvSpPr>
          <p:nvPr>
            <p:ph idx="21"/>
          </p:nvPr>
        </p:nvSpPr>
        <p:spPr>
          <a:xfrm>
            <a:off x="5961159" y="1368000"/>
            <a:ext cx="3038841" cy="2978330"/>
          </a:xfrm>
          <a:solidFill>
            <a:srgbClr val="146CFD"/>
          </a:solidFill>
        </p:spPr>
        <p:txBody>
          <a:bodyPr lIns="180000" tIns="180000" rIns="180000" bIns="180000" numCol="1" spcCol="360000"/>
          <a:lstStyle>
            <a:lvl1pPr>
              <a:defRPr sz="2000">
                <a:solidFill>
                  <a:schemeClr val="bg1"/>
                </a:solidFill>
              </a:defRPr>
            </a:lvl1pPr>
            <a:lvl2pPr>
              <a:defRPr sz="1600">
                <a:solidFill>
                  <a:schemeClr val="bg1"/>
                </a:solidFill>
              </a:defRPr>
            </a:lvl2pPr>
            <a:lvl3pPr>
              <a:defRPr sz="1600">
                <a:solidFill>
                  <a:schemeClr val="bg1"/>
                </a:solidFill>
              </a:defRPr>
            </a:lvl3pPr>
            <a:lvl4pPr>
              <a:defRPr sz="1600">
                <a:solidFill>
                  <a:schemeClr val="bg1"/>
                </a:solidFill>
              </a:defRPr>
            </a:lvl4pPr>
            <a:lvl5pPr>
              <a:defRPr sz="1600">
                <a:solidFill>
                  <a:schemeClr val="bg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8" name="Content Placeholder 2">
            <a:extLst>
              <a:ext uri="{FF2B5EF4-FFF2-40B4-BE49-F238E27FC236}">
                <a16:creationId xmlns:a16="http://schemas.microsoft.com/office/drawing/2014/main" id="{3EFD7FE1-56FE-DBF4-187D-3FF5123BDFD8}"/>
              </a:ext>
            </a:extLst>
          </p:cNvPr>
          <p:cNvSpPr>
            <a:spLocks noGrp="1"/>
          </p:cNvSpPr>
          <p:nvPr>
            <p:ph idx="22"/>
          </p:nvPr>
        </p:nvSpPr>
        <p:spPr>
          <a:xfrm>
            <a:off x="9000001" y="1368000"/>
            <a:ext cx="2844000" cy="2978330"/>
          </a:xfrm>
          <a:solidFill>
            <a:srgbClr val="CBEDFD"/>
          </a:solidFill>
        </p:spPr>
        <p:txBody>
          <a:bodyPr lIns="180000" tIns="180000" rIns="180000" bIns="180000" numCol="1" spcCol="36000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9" name="Content Placeholder 2">
            <a:extLst>
              <a:ext uri="{FF2B5EF4-FFF2-40B4-BE49-F238E27FC236}">
                <a16:creationId xmlns:a16="http://schemas.microsoft.com/office/drawing/2014/main" id="{35830D14-1242-AA7B-F8D5-FD5A9F1CC2F5}"/>
              </a:ext>
            </a:extLst>
          </p:cNvPr>
          <p:cNvSpPr>
            <a:spLocks noGrp="1"/>
          </p:cNvSpPr>
          <p:nvPr>
            <p:ph idx="1"/>
          </p:nvPr>
        </p:nvSpPr>
        <p:spPr>
          <a:xfrm>
            <a:off x="359999" y="4500050"/>
            <a:ext cx="5436000" cy="1620000"/>
          </a:xfrm>
        </p:spPr>
        <p:txBody>
          <a:bodyPr numCol="1" spcCol="360000"/>
          <a:lstStyle>
            <a:lvl1pPr>
              <a:defRPr sz="20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cxnSp>
        <p:nvCxnSpPr>
          <p:cNvPr id="11" name="Straight Connector 10">
            <a:extLst>
              <a:ext uri="{FF2B5EF4-FFF2-40B4-BE49-F238E27FC236}">
                <a16:creationId xmlns:a16="http://schemas.microsoft.com/office/drawing/2014/main" id="{9DE57E23-2F25-62B6-CBB0-F4E9EAE0595C}"/>
              </a:ext>
              <a:ext uri="{C183D7F6-B498-43B3-948B-1728B52AA6E4}">
                <adec:decorative xmlns:adec="http://schemas.microsoft.com/office/drawing/2017/decorative" val="1"/>
              </a:ext>
            </a:extLst>
          </p:cNvPr>
          <p:cNvCxnSpPr>
            <a:cxnSpLocks/>
          </p:cNvCxnSpPr>
          <p:nvPr userDrawn="1"/>
        </p:nvCxnSpPr>
        <p:spPr>
          <a:xfrm>
            <a:off x="5976000" y="4500050"/>
            <a:ext cx="0" cy="16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2" name="Content Placeholder 2">
            <a:extLst>
              <a:ext uri="{FF2B5EF4-FFF2-40B4-BE49-F238E27FC236}">
                <a16:creationId xmlns:a16="http://schemas.microsoft.com/office/drawing/2014/main" id="{C86B75EC-97D2-0AF0-211F-BC9B08BB867B}"/>
              </a:ext>
            </a:extLst>
          </p:cNvPr>
          <p:cNvSpPr>
            <a:spLocks noGrp="1"/>
          </p:cNvSpPr>
          <p:nvPr>
            <p:ph idx="23"/>
          </p:nvPr>
        </p:nvSpPr>
        <p:spPr>
          <a:xfrm>
            <a:off x="6084000" y="4500050"/>
            <a:ext cx="2736000" cy="1620000"/>
          </a:xfrm>
        </p:spPr>
        <p:txBody>
          <a:bodyPr numCol="1" spcCol="360000"/>
          <a:lstStyle>
            <a:lvl1pPr>
              <a:defRPr sz="20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cxnSp>
        <p:nvCxnSpPr>
          <p:cNvPr id="13" name="Straight Connector 12">
            <a:extLst>
              <a:ext uri="{FF2B5EF4-FFF2-40B4-BE49-F238E27FC236}">
                <a16:creationId xmlns:a16="http://schemas.microsoft.com/office/drawing/2014/main" id="{46324109-FC05-E93F-648A-F2D96631B0CE}"/>
              </a:ext>
              <a:ext uri="{C183D7F6-B498-43B3-948B-1728B52AA6E4}">
                <adec:decorative xmlns:adec="http://schemas.microsoft.com/office/drawing/2017/decorative" val="1"/>
              </a:ext>
            </a:extLst>
          </p:cNvPr>
          <p:cNvCxnSpPr>
            <a:cxnSpLocks/>
          </p:cNvCxnSpPr>
          <p:nvPr userDrawn="1"/>
        </p:nvCxnSpPr>
        <p:spPr>
          <a:xfrm>
            <a:off x="9000000" y="4500050"/>
            <a:ext cx="0" cy="1620000"/>
          </a:xfrm>
          <a:prstGeom prst="line">
            <a:avLst/>
          </a:prstGeom>
          <a:ln>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Content Placeholder 2">
            <a:extLst>
              <a:ext uri="{FF2B5EF4-FFF2-40B4-BE49-F238E27FC236}">
                <a16:creationId xmlns:a16="http://schemas.microsoft.com/office/drawing/2014/main" id="{08EB9DAA-1675-FE48-AAD4-82FF5CBD1BC0}"/>
              </a:ext>
            </a:extLst>
          </p:cNvPr>
          <p:cNvSpPr>
            <a:spLocks noGrp="1"/>
          </p:cNvSpPr>
          <p:nvPr>
            <p:ph idx="15"/>
          </p:nvPr>
        </p:nvSpPr>
        <p:spPr>
          <a:xfrm>
            <a:off x="9108000" y="4500050"/>
            <a:ext cx="2723995" cy="1620000"/>
          </a:xfrm>
        </p:spPr>
        <p:txBody>
          <a:bodyPr numCol="1" spcCol="360000"/>
          <a:lstStyle>
            <a:lvl1pPr>
              <a:defRPr sz="2000"/>
            </a:lvl1pPr>
            <a:lvl2pPr>
              <a:defRPr sz="1600"/>
            </a:lvl2pPr>
            <a:lvl3pPr>
              <a:defRPr sz="1600"/>
            </a:lvl3pPr>
            <a:lvl4pPr>
              <a:defRPr sz="1600"/>
            </a:lvl4pPr>
            <a:lvl5pPr>
              <a:defRPr sz="16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p:txBody>
      </p:sp>
    </p:spTree>
    <p:extLst>
      <p:ext uri="{BB962C8B-B14F-4D97-AF65-F5344CB8AC3E}">
        <p14:creationId xmlns:p14="http://schemas.microsoft.com/office/powerpoint/2010/main" val="331054500"/>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Dashboard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Content Placeholder 2">
            <a:extLst>
              <a:ext uri="{FF2B5EF4-FFF2-40B4-BE49-F238E27FC236}">
                <a16:creationId xmlns:a16="http://schemas.microsoft.com/office/drawing/2014/main" id="{AC6A9D6D-EABF-80B0-D6AE-AA546F092696}"/>
              </a:ext>
            </a:extLst>
          </p:cNvPr>
          <p:cNvSpPr>
            <a:spLocks noGrp="1"/>
          </p:cNvSpPr>
          <p:nvPr>
            <p:ph idx="1"/>
          </p:nvPr>
        </p:nvSpPr>
        <p:spPr>
          <a:xfrm>
            <a:off x="360000" y="1593926"/>
            <a:ext cx="7374300" cy="2752403"/>
          </a:xfrm>
        </p:spPr>
        <p:txBody>
          <a:bodyPr numCol="1" spcCol="36000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ext Placeholder 7">
            <a:extLst>
              <a:ext uri="{FF2B5EF4-FFF2-40B4-BE49-F238E27FC236}">
                <a16:creationId xmlns:a16="http://schemas.microsoft.com/office/drawing/2014/main" id="{85419DDE-4840-01F5-FC1E-846F133AC2B6}"/>
              </a:ext>
            </a:extLst>
          </p:cNvPr>
          <p:cNvSpPr>
            <a:spLocks noGrp="1"/>
          </p:cNvSpPr>
          <p:nvPr>
            <p:ph type="body" sz="quarter" idx="23" hasCustomPrompt="1"/>
          </p:nvPr>
        </p:nvSpPr>
        <p:spPr>
          <a:xfrm>
            <a:off x="347663" y="4500050"/>
            <a:ext cx="7386637" cy="1797050"/>
          </a:xfrm>
          <a:solidFill>
            <a:schemeClr val="tx2"/>
          </a:solidFill>
        </p:spPr>
        <p:txBody>
          <a:bodyPr lIns="108000" anchor="ctr" anchorCtr="0"/>
          <a:lstStyle>
            <a:lvl1pPr algn="l">
              <a:defRPr sz="2000" b="1">
                <a:solidFill>
                  <a:schemeClr val="bg1"/>
                </a:solidFill>
              </a:defRPr>
            </a:lvl1pPr>
          </a:lstStyle>
          <a:p>
            <a:pPr lvl="0"/>
            <a:r>
              <a:rPr lang="en-GB"/>
              <a:t>Edit Master text styles</a:t>
            </a:r>
          </a:p>
        </p:txBody>
      </p:sp>
      <p:sp>
        <p:nvSpPr>
          <p:cNvPr id="15" name="Text Placeholder 7">
            <a:extLst>
              <a:ext uri="{FF2B5EF4-FFF2-40B4-BE49-F238E27FC236}">
                <a16:creationId xmlns:a16="http://schemas.microsoft.com/office/drawing/2014/main" id="{118DC843-B4C3-9A7F-C3D4-6BD121D62D7F}"/>
              </a:ext>
            </a:extLst>
          </p:cNvPr>
          <p:cNvSpPr>
            <a:spLocks noGrp="1"/>
          </p:cNvSpPr>
          <p:nvPr>
            <p:ph type="body" sz="quarter" idx="24" hasCustomPrompt="1"/>
          </p:nvPr>
        </p:nvSpPr>
        <p:spPr>
          <a:xfrm>
            <a:off x="8354191" y="4500050"/>
            <a:ext cx="3419021" cy="1797050"/>
          </a:xfrm>
          <a:solidFill>
            <a:schemeClr val="accent1"/>
          </a:solidFill>
        </p:spPr>
        <p:txBody>
          <a:bodyPr lIns="108000" anchor="ctr" anchorCtr="0"/>
          <a:lstStyle>
            <a:lvl1pPr algn="l">
              <a:defRPr sz="2000" b="1">
                <a:solidFill>
                  <a:schemeClr val="bg1"/>
                </a:solidFill>
              </a:defRPr>
            </a:lvl1pPr>
          </a:lstStyle>
          <a:p>
            <a:pPr lvl="0"/>
            <a:r>
              <a:rPr lang="en-GB"/>
              <a:t>Edit Master text styles</a:t>
            </a:r>
          </a:p>
        </p:txBody>
      </p:sp>
      <p:sp>
        <p:nvSpPr>
          <p:cNvPr id="16" name="Content Placeholder 2">
            <a:extLst>
              <a:ext uri="{FF2B5EF4-FFF2-40B4-BE49-F238E27FC236}">
                <a16:creationId xmlns:a16="http://schemas.microsoft.com/office/drawing/2014/main" id="{48A024CF-64C1-5A1C-2FCC-58DD1F6EC025}"/>
              </a:ext>
            </a:extLst>
          </p:cNvPr>
          <p:cNvSpPr>
            <a:spLocks noGrp="1"/>
          </p:cNvSpPr>
          <p:nvPr>
            <p:ph idx="25"/>
          </p:nvPr>
        </p:nvSpPr>
        <p:spPr>
          <a:xfrm>
            <a:off x="8354190" y="1593926"/>
            <a:ext cx="3419021" cy="2752403"/>
          </a:xfrm>
        </p:spPr>
        <p:txBody>
          <a:bodyPr numCol="1" spcCol="36000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501879095"/>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ver 5 - Modular insert">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a:spLocks/>
          </p:cNvSpPr>
          <p:nvPr userDrawn="1"/>
        </p:nvSpPr>
        <p:spPr>
          <a:xfrm>
            <a:off x="0" y="0"/>
            <a:ext cx="3060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2" name="Rectangle 11">
            <a:extLst>
              <a:ext uri="{FF2B5EF4-FFF2-40B4-BE49-F238E27FC236}">
                <a16:creationId xmlns:a16="http://schemas.microsoft.com/office/drawing/2014/main" id="{6320689F-7778-4772-A061-7606945D2019}"/>
              </a:ext>
              <a:ext uri="{C183D7F6-B498-43B3-948B-1728B52AA6E4}">
                <adec:decorative xmlns:adec="http://schemas.microsoft.com/office/drawing/2017/decorative" val="1"/>
              </a:ext>
            </a:extLst>
          </p:cNvPr>
          <p:cNvSpPr/>
          <p:nvPr userDrawn="1"/>
        </p:nvSpPr>
        <p:spPr>
          <a:xfrm>
            <a:off x="3060000" y="0"/>
            <a:ext cx="1008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cxnSp>
        <p:nvCxnSpPr>
          <p:cNvPr id="17" name="Straight Connector 16">
            <a:extLst>
              <a:ext uri="{FF2B5EF4-FFF2-40B4-BE49-F238E27FC236}">
                <a16:creationId xmlns:a16="http://schemas.microsoft.com/office/drawing/2014/main" id="{DDF86A80-8584-4C6D-B246-F9DF69752A8B}"/>
              </a:ext>
              <a:ext uri="{C183D7F6-B498-43B3-948B-1728B52AA6E4}">
                <adec:decorative xmlns:adec="http://schemas.microsoft.com/office/drawing/2017/decorative" val="1"/>
              </a:ext>
            </a:extLst>
          </p:cNvPr>
          <p:cNvCxnSpPr>
            <a:cxnSpLocks/>
          </p:cNvCxnSpPr>
          <p:nvPr userDrawn="1"/>
        </p:nvCxnSpPr>
        <p:spPr>
          <a:xfrm>
            <a:off x="4392000" y="360000"/>
            <a:ext cx="0" cy="601200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0" name="Title 1">
            <a:extLst>
              <a:ext uri="{FF2B5EF4-FFF2-40B4-BE49-F238E27FC236}">
                <a16:creationId xmlns:a16="http://schemas.microsoft.com/office/drawing/2014/main" id="{69D8C782-9AA5-4F84-947F-AAFB8EA314EF}"/>
              </a:ext>
            </a:extLst>
          </p:cNvPr>
          <p:cNvSpPr>
            <a:spLocks noGrp="1"/>
          </p:cNvSpPr>
          <p:nvPr>
            <p:ph type="ctrTitle" hasCustomPrompt="1"/>
          </p:nvPr>
        </p:nvSpPr>
        <p:spPr>
          <a:xfrm>
            <a:off x="4572000" y="1152000"/>
            <a:ext cx="6192000" cy="2520000"/>
          </a:xfrm>
          <a:ln>
            <a:noFill/>
          </a:ln>
        </p:spPr>
        <p:txBody>
          <a:bodyPr anchor="t">
            <a:noAutofit/>
          </a:bodyPr>
          <a:lstStyle>
            <a:lvl1pPr algn="l">
              <a:lnSpc>
                <a:spcPct val="90000"/>
              </a:lnSpc>
              <a:defRPr sz="4800">
                <a:solidFill>
                  <a:schemeClr val="accent6"/>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535593CA-BA91-4187-930C-8C07C260D8F8}"/>
              </a:ext>
            </a:extLst>
          </p:cNvPr>
          <p:cNvSpPr>
            <a:spLocks noGrp="1"/>
          </p:cNvSpPr>
          <p:nvPr>
            <p:ph type="body" sz="quarter" idx="14" hasCustomPrompt="1"/>
          </p:nvPr>
        </p:nvSpPr>
        <p:spPr>
          <a:xfrm>
            <a:off x="4572000" y="4032000"/>
            <a:ext cx="6192000" cy="684000"/>
          </a:xfrm>
        </p:spPr>
        <p:txBody>
          <a:bodyPr>
            <a:noAutofit/>
          </a:bodyPr>
          <a:lstStyle>
            <a:lvl1pPr>
              <a:spcAft>
                <a:spcPts val="0"/>
              </a:spcAft>
              <a:defRPr sz="1800" b="0">
                <a:solidFill>
                  <a:schemeClr val="accent6"/>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4571999" y="5148000"/>
            <a:ext cx="6192000" cy="684000"/>
          </a:xfrm>
        </p:spPr>
        <p:txBody>
          <a:bodyPr>
            <a:noAutofit/>
          </a:bodyPr>
          <a:lstStyle>
            <a:lvl1pPr>
              <a:lnSpc>
                <a:spcPct val="100000"/>
              </a:lnSpc>
              <a:spcAft>
                <a:spcPts val="0"/>
              </a:spcAft>
              <a:defRPr sz="1800" b="0">
                <a:solidFill>
                  <a:schemeClr val="accent6"/>
                </a:solidFill>
                <a:latin typeface="Public Sans SemiBold" pitchFamily="2" charset="0"/>
              </a:defRPr>
            </a:lvl1pPr>
            <a:lvl2pPr>
              <a:lnSpc>
                <a:spcPct val="100000"/>
              </a:lnSpc>
              <a:spcAft>
                <a:spcPts val="0"/>
              </a:spcAft>
              <a:defRPr sz="1800" b="0">
                <a:solidFill>
                  <a:schemeClr val="accent6"/>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4571999" y="6012000"/>
            <a:ext cx="6192000" cy="360000"/>
          </a:xfrm>
        </p:spPr>
        <p:txBody>
          <a:bodyPr anchor="b">
            <a:noAutofit/>
          </a:bodyPr>
          <a:lstStyle>
            <a:lvl1pPr algn="l">
              <a:spcAft>
                <a:spcPts val="0"/>
              </a:spcAft>
              <a:defRPr sz="1400" b="0">
                <a:solidFill>
                  <a:schemeClr val="accent6"/>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2051999" y="0"/>
            <a:ext cx="1008001" cy="6858000"/>
          </a:xfrm>
        </p:spPr>
        <p:txBody>
          <a:bodyPr/>
          <a:lstStyle>
            <a:lvl1pPr>
              <a:defRPr>
                <a:solidFill>
                  <a:schemeClr val="bg1"/>
                </a:solidFill>
              </a:defRPr>
            </a:lvl1pPr>
          </a:lstStyle>
          <a:p>
            <a:r>
              <a:rPr lang="en-US" noProof="0"/>
              <a:t>Click icon to add picture</a:t>
            </a:r>
            <a:endParaRPr lang="en-AU" noProof="0"/>
          </a:p>
        </p:txBody>
      </p:sp>
      <p:sp>
        <p:nvSpPr>
          <p:cNvPr id="2" name="TextBox 1">
            <a:extLst>
              <a:ext uri="{FF2B5EF4-FFF2-40B4-BE49-F238E27FC236}">
                <a16:creationId xmlns:a16="http://schemas.microsoft.com/office/drawing/2014/main" id="{80E2E5E5-25B3-86CE-B2F3-3D9B4FF91221}"/>
              </a:ext>
            </a:extLst>
          </p:cNvPr>
          <p:cNvSpPr txBox="1"/>
          <p:nvPr userDrawn="1"/>
        </p:nvSpPr>
        <p:spPr>
          <a:xfrm>
            <a:off x="4571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268745325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Dashboard 2_blue">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005139-C098-2BAF-1D2B-4D4D8D4937FC}"/>
              </a:ext>
            </a:extLst>
          </p:cNvPr>
          <p:cNvSpPr>
            <a:spLocks noGrp="1"/>
          </p:cNvSpPr>
          <p:nvPr>
            <p:ph type="title"/>
          </p:nvPr>
        </p:nvSpPr>
        <p:spPr/>
        <p:txBody>
          <a:bodyPr/>
          <a:lstStyle/>
          <a:p>
            <a:r>
              <a:rPr lang="en-US" noProof="0"/>
              <a:t>Click to edit Master title style</a:t>
            </a:r>
            <a:endParaRPr lang="en-AU" noProof="0"/>
          </a:p>
        </p:txBody>
      </p:sp>
      <p:sp>
        <p:nvSpPr>
          <p:cNvPr id="4" name="Slide Number Placeholder 3">
            <a:extLst>
              <a:ext uri="{FF2B5EF4-FFF2-40B4-BE49-F238E27FC236}">
                <a16:creationId xmlns:a16="http://schemas.microsoft.com/office/drawing/2014/main" id="{119A8057-F61F-CB11-BD7F-686904EB0E67}"/>
              </a:ext>
            </a:extLst>
          </p:cNvPr>
          <p:cNvSpPr>
            <a:spLocks noGrp="1"/>
          </p:cNvSpPr>
          <p:nvPr>
            <p:ph type="sldNum" sz="quarter" idx="14"/>
          </p:nvPr>
        </p:nvSpPr>
        <p:spPr/>
        <p:txBody>
          <a:bodyPr/>
          <a:lstStyle/>
          <a:p>
            <a:fld id="{10A01DC5-1685-4615-8240-15192985C6A2}" type="slidenum">
              <a:rPr lang="en-AU" smtClean="0"/>
              <a:pPr/>
              <a:t>‹#›</a:t>
            </a:fld>
            <a:endParaRPr lang="en-AU"/>
          </a:p>
        </p:txBody>
      </p:sp>
      <p:sp>
        <p:nvSpPr>
          <p:cNvPr id="2" name="Content Placeholder 2">
            <a:extLst>
              <a:ext uri="{FF2B5EF4-FFF2-40B4-BE49-F238E27FC236}">
                <a16:creationId xmlns:a16="http://schemas.microsoft.com/office/drawing/2014/main" id="{AC6A9D6D-EABF-80B0-D6AE-AA546F092696}"/>
              </a:ext>
            </a:extLst>
          </p:cNvPr>
          <p:cNvSpPr>
            <a:spLocks noGrp="1"/>
          </p:cNvSpPr>
          <p:nvPr>
            <p:ph idx="1"/>
          </p:nvPr>
        </p:nvSpPr>
        <p:spPr>
          <a:xfrm>
            <a:off x="360000" y="1593926"/>
            <a:ext cx="7374300" cy="2752403"/>
          </a:xfrm>
        </p:spPr>
        <p:txBody>
          <a:bodyPr numCol="1" spcCol="36000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10" name="Text Placeholder 7">
            <a:extLst>
              <a:ext uri="{FF2B5EF4-FFF2-40B4-BE49-F238E27FC236}">
                <a16:creationId xmlns:a16="http://schemas.microsoft.com/office/drawing/2014/main" id="{85419DDE-4840-01F5-FC1E-846F133AC2B6}"/>
              </a:ext>
            </a:extLst>
          </p:cNvPr>
          <p:cNvSpPr>
            <a:spLocks noGrp="1"/>
          </p:cNvSpPr>
          <p:nvPr>
            <p:ph type="body" sz="quarter" idx="23" hasCustomPrompt="1"/>
          </p:nvPr>
        </p:nvSpPr>
        <p:spPr>
          <a:xfrm>
            <a:off x="347663" y="4500050"/>
            <a:ext cx="7386637" cy="1797050"/>
          </a:xfrm>
          <a:solidFill>
            <a:schemeClr val="accent6"/>
          </a:solidFill>
        </p:spPr>
        <p:txBody>
          <a:bodyPr lIns="108000" anchor="ctr" anchorCtr="0"/>
          <a:lstStyle>
            <a:lvl1pPr algn="l">
              <a:defRPr sz="2000" b="1">
                <a:solidFill>
                  <a:schemeClr val="bg1"/>
                </a:solidFill>
              </a:defRPr>
            </a:lvl1pPr>
          </a:lstStyle>
          <a:p>
            <a:pPr lvl="0"/>
            <a:r>
              <a:rPr lang="en-GB"/>
              <a:t>Edit Master text styles</a:t>
            </a:r>
          </a:p>
        </p:txBody>
      </p:sp>
      <p:sp>
        <p:nvSpPr>
          <p:cNvPr id="15" name="Text Placeholder 7">
            <a:extLst>
              <a:ext uri="{FF2B5EF4-FFF2-40B4-BE49-F238E27FC236}">
                <a16:creationId xmlns:a16="http://schemas.microsoft.com/office/drawing/2014/main" id="{118DC843-B4C3-9A7F-C3D4-6BD121D62D7F}"/>
              </a:ext>
            </a:extLst>
          </p:cNvPr>
          <p:cNvSpPr>
            <a:spLocks noGrp="1"/>
          </p:cNvSpPr>
          <p:nvPr>
            <p:ph type="body" sz="quarter" idx="24" hasCustomPrompt="1"/>
          </p:nvPr>
        </p:nvSpPr>
        <p:spPr>
          <a:xfrm>
            <a:off x="8354191" y="4500050"/>
            <a:ext cx="3419021" cy="1797050"/>
          </a:xfrm>
          <a:solidFill>
            <a:srgbClr val="146CFD"/>
          </a:solidFill>
        </p:spPr>
        <p:txBody>
          <a:bodyPr lIns="108000" anchor="ctr" anchorCtr="0"/>
          <a:lstStyle>
            <a:lvl1pPr algn="l">
              <a:defRPr sz="2000" b="1">
                <a:solidFill>
                  <a:schemeClr val="bg1"/>
                </a:solidFill>
              </a:defRPr>
            </a:lvl1pPr>
          </a:lstStyle>
          <a:p>
            <a:pPr lvl="0"/>
            <a:r>
              <a:rPr lang="en-GB"/>
              <a:t>Edit Master text styles</a:t>
            </a:r>
          </a:p>
        </p:txBody>
      </p:sp>
      <p:sp>
        <p:nvSpPr>
          <p:cNvPr id="16" name="Content Placeholder 2">
            <a:extLst>
              <a:ext uri="{FF2B5EF4-FFF2-40B4-BE49-F238E27FC236}">
                <a16:creationId xmlns:a16="http://schemas.microsoft.com/office/drawing/2014/main" id="{48A024CF-64C1-5A1C-2FCC-58DD1F6EC025}"/>
              </a:ext>
            </a:extLst>
          </p:cNvPr>
          <p:cNvSpPr>
            <a:spLocks noGrp="1"/>
          </p:cNvSpPr>
          <p:nvPr>
            <p:ph idx="25"/>
          </p:nvPr>
        </p:nvSpPr>
        <p:spPr>
          <a:xfrm>
            <a:off x="8354190" y="1593926"/>
            <a:ext cx="3419021" cy="2752403"/>
          </a:xfrm>
        </p:spPr>
        <p:txBody>
          <a:bodyPr numCol="1" spcCol="360000"/>
          <a:lstStyle>
            <a:lvl1pPr>
              <a:defRPr sz="20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714741001"/>
      </p:ext>
    </p:extLst>
  </p:cSld>
  <p:clrMapOvr>
    <a:masterClrMapping/>
  </p:clrMapOvr>
  <p:extLst>
    <p:ext uri="{DCECCB84-F9BA-43D5-87BE-67443E8EF086}">
      <p15:sldGuideLst xmlns:p15="http://schemas.microsoft.com/office/powerpoint/2012/main">
        <p15:guide id="1" orient="horz" pos="4224" userDrawn="1">
          <p15:clr>
            <a:srgbClr val="FBAE40"/>
          </p15:clr>
        </p15:guide>
        <p15:guide id="2" pos="3840"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19668512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1_Title Only Re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3" name="Rectangle 2">
            <a:extLst>
              <a:ext uri="{FF2B5EF4-FFF2-40B4-BE49-F238E27FC236}">
                <a16:creationId xmlns:a16="http://schemas.microsoft.com/office/drawing/2014/main" id="{89AE7B69-C72F-AA24-0991-88D9D8D6D594}"/>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Tree>
    <p:extLst>
      <p:ext uri="{BB962C8B-B14F-4D97-AF65-F5344CB8AC3E}">
        <p14:creationId xmlns:p14="http://schemas.microsoft.com/office/powerpoint/2010/main" val="8070519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2_Title Only blu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AU" noProof="0"/>
          </a:p>
        </p:txBody>
      </p:sp>
      <p:sp>
        <p:nvSpPr>
          <p:cNvPr id="5" name="Slide Number Placeholder 4"/>
          <p:cNvSpPr>
            <a:spLocks noGrp="1"/>
          </p:cNvSpPr>
          <p:nvPr>
            <p:ph type="sldNum" sz="quarter" idx="12"/>
          </p:nvPr>
        </p:nvSpPr>
        <p:spPr/>
        <p:txBody>
          <a:bodyPr/>
          <a:lstStyle/>
          <a:p>
            <a:fld id="{10A01DC5-1685-4615-8240-15192985C6A2}" type="slidenum">
              <a:rPr lang="en-AU" smtClean="0"/>
              <a:t>‹#›</a:t>
            </a:fld>
            <a:endParaRPr lang="en-AU"/>
          </a:p>
        </p:txBody>
      </p:sp>
      <p:sp>
        <p:nvSpPr>
          <p:cNvPr id="3" name="Rectangle 2">
            <a:extLst>
              <a:ext uri="{FF2B5EF4-FFF2-40B4-BE49-F238E27FC236}">
                <a16:creationId xmlns:a16="http://schemas.microsoft.com/office/drawing/2014/main" id="{68ECBEA0-1696-DC37-00E6-16AF4F2BCEE8}"/>
              </a:ext>
              <a:ext uri="{C183D7F6-B498-43B3-948B-1728B52AA6E4}">
                <adec:decorative xmlns:adec="http://schemas.microsoft.com/office/drawing/2017/decorative" val="1"/>
              </a:ext>
            </a:extLst>
          </p:cNvPr>
          <p:cNvSpPr/>
          <p:nvPr userDrawn="1"/>
        </p:nvSpPr>
        <p:spPr>
          <a:xfrm>
            <a:off x="0" y="1620000"/>
            <a:ext cx="12192000" cy="523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Tree>
    <p:extLst>
      <p:ext uri="{BB962C8B-B14F-4D97-AF65-F5344CB8AC3E}">
        <p14:creationId xmlns:p14="http://schemas.microsoft.com/office/powerpoint/2010/main" val="12401079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0A01DC5-1685-4615-8240-15192985C6A2}" type="slidenum">
              <a:rPr lang="en-AU" smtClean="0"/>
              <a:t>‹#›</a:t>
            </a:fld>
            <a:endParaRPr lang="en-AU"/>
          </a:p>
        </p:txBody>
      </p:sp>
    </p:spTree>
    <p:extLst>
      <p:ext uri="{BB962C8B-B14F-4D97-AF65-F5344CB8AC3E}">
        <p14:creationId xmlns:p14="http://schemas.microsoft.com/office/powerpoint/2010/main" val="303970232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Subheading, two column text and image">
    <p:bg>
      <p:bgPr>
        <a:solidFill>
          <a:schemeClr val="tx2">
            <a:lumMod val="20000"/>
            <a:lumOff val="80000"/>
            <a:alpha val="30000"/>
          </a:schemeClr>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72C143A-765A-9867-B018-133C6C026A1C}"/>
              </a:ext>
            </a:extLst>
          </p:cNvPr>
          <p:cNvSpPr>
            <a:spLocks noGrp="1"/>
          </p:cNvSpPr>
          <p:nvPr>
            <p:ph type="title"/>
          </p:nvPr>
        </p:nvSpPr>
        <p:spPr/>
        <p:txBody>
          <a:bodyPr/>
          <a:lstStyle>
            <a:lvl1pPr>
              <a:defRPr>
                <a:solidFill>
                  <a:schemeClr val="accent1"/>
                </a:solidFill>
              </a:defRPr>
            </a:lvl1pPr>
          </a:lstStyle>
          <a:p>
            <a:r>
              <a:rPr lang="en-GB"/>
              <a:t>Click to edit Master title style</a:t>
            </a:r>
            <a:endParaRPr lang="en-AU"/>
          </a:p>
        </p:txBody>
      </p:sp>
      <p:cxnSp>
        <p:nvCxnSpPr>
          <p:cNvPr id="9" name="Straight Connector 8">
            <a:extLst>
              <a:ext uri="{FF2B5EF4-FFF2-40B4-BE49-F238E27FC236}">
                <a16:creationId xmlns:a16="http://schemas.microsoft.com/office/drawing/2014/main" id="{D97CC562-144A-4EC8-A68D-03DE6177D0F2}"/>
              </a:ext>
              <a:ext uri="{C183D7F6-B498-43B3-948B-1728B52AA6E4}">
                <adec:decorative xmlns:adec="http://schemas.microsoft.com/office/drawing/2017/decorative" val="1"/>
              </a:ext>
            </a:extLst>
          </p:cNvPr>
          <p:cNvCxnSpPr>
            <a:cxnSpLocks/>
          </p:cNvCxnSpPr>
          <p:nvPr userDrawn="1"/>
        </p:nvCxnSpPr>
        <p:spPr>
          <a:xfrm>
            <a:off x="360000" y="1548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4652EAB0-9BF3-42B8-9260-854C74B7761C}"/>
              </a:ext>
            </a:extLst>
          </p:cNvPr>
          <p:cNvSpPr>
            <a:spLocks noGrp="1"/>
          </p:cNvSpPr>
          <p:nvPr>
            <p:ph type="body" sz="quarter" idx="14" hasCustomPrompt="1"/>
          </p:nvPr>
        </p:nvSpPr>
        <p:spPr>
          <a:xfrm>
            <a:off x="360363" y="1764000"/>
            <a:ext cx="7560000" cy="900000"/>
          </a:xfrm>
        </p:spPr>
        <p:txBody>
          <a:bodyPr/>
          <a:lstStyle>
            <a:lvl1pPr>
              <a:defRPr b="1">
                <a:latin typeface="+mn-lt"/>
              </a:defRPr>
            </a:lvl1pPr>
          </a:lstStyle>
          <a:p>
            <a:pPr lvl="0"/>
            <a:r>
              <a:rPr lang="en-US"/>
              <a:t>Subheading</a:t>
            </a:r>
            <a:endParaRPr lang="en-AU"/>
          </a:p>
        </p:txBody>
      </p:sp>
      <p:sp>
        <p:nvSpPr>
          <p:cNvPr id="11" name="Text Placeholder 10">
            <a:extLst>
              <a:ext uri="{FF2B5EF4-FFF2-40B4-BE49-F238E27FC236}">
                <a16:creationId xmlns:a16="http://schemas.microsoft.com/office/drawing/2014/main" id="{FBCA03EB-CF3D-4096-8D64-2420CB9A078B}"/>
              </a:ext>
            </a:extLst>
          </p:cNvPr>
          <p:cNvSpPr>
            <a:spLocks noGrp="1"/>
          </p:cNvSpPr>
          <p:nvPr>
            <p:ph type="body" sz="quarter" idx="13"/>
          </p:nvPr>
        </p:nvSpPr>
        <p:spPr>
          <a:xfrm>
            <a:off x="360363" y="2808000"/>
            <a:ext cx="7560000" cy="3311998"/>
          </a:xfrm>
        </p:spPr>
        <p:txBody>
          <a:bodyPr numCol="2" spcCol="18000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AU"/>
          </a:p>
        </p:txBody>
      </p:sp>
      <p:sp>
        <p:nvSpPr>
          <p:cNvPr id="4" name="Content Placeholder 3"/>
          <p:cNvSpPr>
            <a:spLocks noGrp="1"/>
          </p:cNvSpPr>
          <p:nvPr>
            <p:ph sz="half" idx="2"/>
          </p:nvPr>
        </p:nvSpPr>
        <p:spPr>
          <a:xfrm>
            <a:off x="8172000" y="1764000"/>
            <a:ext cx="3672000" cy="435599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cxnSp>
        <p:nvCxnSpPr>
          <p:cNvPr id="17" name="Straight Connector 16">
            <a:extLst>
              <a:ext uri="{FF2B5EF4-FFF2-40B4-BE49-F238E27FC236}">
                <a16:creationId xmlns:a16="http://schemas.microsoft.com/office/drawing/2014/main" id="{FE2A9009-B980-F33D-351A-CB3398BF3C05}"/>
              </a:ext>
              <a:ext uri="{C183D7F6-B498-43B3-948B-1728B52AA6E4}">
                <adec:decorative xmlns:adec="http://schemas.microsoft.com/office/drawing/2017/decorative" val="1"/>
              </a:ext>
            </a:extLst>
          </p:cNvPr>
          <p:cNvCxnSpPr/>
          <p:nvPr userDrawn="1"/>
        </p:nvCxnSpPr>
        <p:spPr>
          <a:xfrm>
            <a:off x="360000" y="6300000"/>
            <a:ext cx="11484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DDC80FCE-1988-2F0C-DC0A-CD7B9BE7D354}"/>
              </a:ext>
            </a:extLst>
          </p:cNvPr>
          <p:cNvSpPr>
            <a:spLocks noGrp="1"/>
          </p:cNvSpPr>
          <p:nvPr>
            <p:ph type="sldNum" sz="quarter" idx="15"/>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215237593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E64D0C-E42F-B72B-2799-8D544ED82D6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001F9021-8B88-E724-38DE-D4DDA62ADE5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1BBC3768-0DDE-6E42-09D6-B98DAF7DFA7E}"/>
              </a:ext>
            </a:extLst>
          </p:cNvPr>
          <p:cNvSpPr>
            <a:spLocks noGrp="1"/>
          </p:cNvSpPr>
          <p:nvPr>
            <p:ph type="dt" sz="half" idx="10"/>
          </p:nvPr>
        </p:nvSpPr>
        <p:spPr/>
        <p:txBody>
          <a:bodyPr/>
          <a:lstStyle/>
          <a:p>
            <a:fld id="{80007FDE-E89C-4A23-9F23-B3DD357BEB65}" type="datetimeFigureOut">
              <a:rPr lang="en-AU" smtClean="0"/>
              <a:t>25/11/2025</a:t>
            </a:fld>
            <a:endParaRPr lang="en-AU"/>
          </a:p>
        </p:txBody>
      </p:sp>
      <p:sp>
        <p:nvSpPr>
          <p:cNvPr id="5" name="Footer Placeholder 4">
            <a:extLst>
              <a:ext uri="{FF2B5EF4-FFF2-40B4-BE49-F238E27FC236}">
                <a16:creationId xmlns:a16="http://schemas.microsoft.com/office/drawing/2014/main" id="{8AA561F7-3132-7166-C330-95AC8D947EF1}"/>
              </a:ext>
            </a:extLst>
          </p:cNvPr>
          <p:cNvSpPr>
            <a:spLocks noGrp="1"/>
          </p:cNvSpPr>
          <p:nvPr>
            <p:ph type="ftr" sz="quarter" idx="11"/>
          </p:nvPr>
        </p:nvSpPr>
        <p:spPr/>
        <p:txBody>
          <a:bodyPr/>
          <a:lstStyle/>
          <a:p>
            <a:endParaRPr lang="en-AU"/>
          </a:p>
        </p:txBody>
      </p:sp>
      <p:sp>
        <p:nvSpPr>
          <p:cNvPr id="6" name="Slide Number Placeholder 5">
            <a:extLst>
              <a:ext uri="{FF2B5EF4-FFF2-40B4-BE49-F238E27FC236}">
                <a16:creationId xmlns:a16="http://schemas.microsoft.com/office/drawing/2014/main" id="{E69995E5-8472-D0E0-9A4D-61730396CA2D}"/>
              </a:ext>
            </a:extLst>
          </p:cNvPr>
          <p:cNvSpPr>
            <a:spLocks noGrp="1"/>
          </p:cNvSpPr>
          <p:nvPr>
            <p:ph type="sldNum" sz="quarter" idx="12"/>
          </p:nvPr>
        </p:nvSpPr>
        <p:spPr/>
        <p:txBody>
          <a:bodyPr/>
          <a:lstStyle/>
          <a:p>
            <a:fld id="{7EDA8AA2-6492-444C-9CB3-5B5647E47B5F}" type="slidenum">
              <a:rPr lang="en-AU" smtClean="0"/>
              <a:t>‹#›</a:t>
            </a:fld>
            <a:endParaRPr lang="en-AU"/>
          </a:p>
        </p:txBody>
      </p:sp>
    </p:spTree>
    <p:extLst>
      <p:ext uri="{BB962C8B-B14F-4D97-AF65-F5344CB8AC3E}">
        <p14:creationId xmlns:p14="http://schemas.microsoft.com/office/powerpoint/2010/main" val="107384510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NSW Gov Logo">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13266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ver 6 - Red bands">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A4A7B68-C34F-B193-B8B7-DBD6E7565E2A}"/>
              </a:ext>
            </a:extLst>
          </p:cNvPr>
          <p:cNvSpPr/>
          <p:nvPr userDrawn="1"/>
        </p:nvSpPr>
        <p:spPr>
          <a:xfrm>
            <a:off x="0" y="0"/>
            <a:ext cx="683231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bg1"/>
              </a:solidFill>
            </a:endParaRPr>
          </a:p>
        </p:txBody>
      </p:sp>
      <p:sp>
        <p:nvSpPr>
          <p:cNvPr id="4" name="Rectangle 3">
            <a:extLst>
              <a:ext uri="{FF2B5EF4-FFF2-40B4-BE49-F238E27FC236}">
                <a16:creationId xmlns:a16="http://schemas.microsoft.com/office/drawing/2014/main" id="{CB44BA4B-3581-8F0E-2DFD-3812D83F2674}"/>
              </a:ext>
              <a:ext uri="{C183D7F6-B498-43B3-948B-1728B52AA6E4}">
                <adec:decorative xmlns:adec="http://schemas.microsoft.com/office/drawing/2017/decorative" val="1"/>
              </a:ext>
            </a:extLst>
          </p:cNvPr>
          <p:cNvSpPr/>
          <p:nvPr userDrawn="1"/>
        </p:nvSpPr>
        <p:spPr>
          <a:xfrm>
            <a:off x="8134350" y="0"/>
            <a:ext cx="2016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7" name="Rectangle 6">
            <a:extLst>
              <a:ext uri="{FF2B5EF4-FFF2-40B4-BE49-F238E27FC236}">
                <a16:creationId xmlns:a16="http://schemas.microsoft.com/office/drawing/2014/main" id="{A29BDC97-F24B-78F2-EAC5-68ABA5235044}"/>
              </a:ext>
              <a:ext uri="{C183D7F6-B498-43B3-948B-1728B52AA6E4}">
                <adec:decorative xmlns:adec="http://schemas.microsoft.com/office/drawing/2017/decorative" val="1"/>
              </a:ext>
            </a:extLst>
          </p:cNvPr>
          <p:cNvSpPr/>
          <p:nvPr userDrawn="1"/>
        </p:nvSpPr>
        <p:spPr>
          <a:xfrm>
            <a:off x="6832314" y="0"/>
            <a:ext cx="1302035"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60000" y="1152000"/>
            <a:ext cx="5400000" cy="252000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60000" y="4032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 y="5148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084000"/>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2" name="TextBox 1">
            <a:extLst>
              <a:ext uri="{FF2B5EF4-FFF2-40B4-BE49-F238E27FC236}">
                <a16:creationId xmlns:a16="http://schemas.microsoft.com/office/drawing/2014/main" id="{A33D2BF6-FB35-B90C-C939-F605EA5F319C}"/>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bg1"/>
                </a:solidFill>
                <a:latin typeface="Public Sans Medium" pitchFamily="2" charset="77"/>
              </a:rPr>
              <a:t>NSW Department of Education</a:t>
            </a:r>
          </a:p>
        </p:txBody>
      </p:sp>
      <p:sp>
        <p:nvSpPr>
          <p:cNvPr id="8" name="Picture Placeholder 4">
            <a:extLst>
              <a:ext uri="{FF2B5EF4-FFF2-40B4-BE49-F238E27FC236}">
                <a16:creationId xmlns:a16="http://schemas.microsoft.com/office/drawing/2014/main" id="{CC0D715C-1ED8-5781-906E-AF11AE12B4C2}"/>
              </a:ext>
            </a:extLst>
          </p:cNvPr>
          <p:cNvSpPr>
            <a:spLocks noGrp="1"/>
          </p:cNvSpPr>
          <p:nvPr>
            <p:ph type="pic" sz="quarter" idx="13"/>
          </p:nvPr>
        </p:nvSpPr>
        <p:spPr>
          <a:xfrm>
            <a:off x="6850242" y="0"/>
            <a:ext cx="3300108" cy="6858000"/>
          </a:xfrm>
        </p:spPr>
        <p:txBody>
          <a:bodyPr/>
          <a:lstStyle>
            <a:lvl1pPr>
              <a:defRPr>
                <a:solidFill>
                  <a:schemeClr val="bg1"/>
                </a:solidFill>
              </a:defRPr>
            </a:lvl1pPr>
          </a:lstStyle>
          <a:p>
            <a:r>
              <a:rPr lang="en-US" noProof="0"/>
              <a:t>Click icon to add picture</a:t>
            </a:r>
            <a:endParaRPr lang="en-AU" noProof="0"/>
          </a:p>
        </p:txBody>
      </p:sp>
    </p:spTree>
    <p:extLst>
      <p:ext uri="{BB962C8B-B14F-4D97-AF65-F5344CB8AC3E}">
        <p14:creationId xmlns:p14="http://schemas.microsoft.com/office/powerpoint/2010/main" val="2508458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ver 6 - Blue">
    <p:bg>
      <p:bgPr>
        <a:solidFill>
          <a:schemeClr val="bg1"/>
        </a:solid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015FA7-CA1E-4E0E-B0CD-345D53738579}"/>
              </a:ext>
              <a:ext uri="{C183D7F6-B498-43B3-948B-1728B52AA6E4}">
                <adec:decorative xmlns:adec="http://schemas.microsoft.com/office/drawing/2017/decorative" val="1"/>
              </a:ext>
            </a:extLst>
          </p:cNvPr>
          <p:cNvSpPr/>
          <p:nvPr userDrawn="1"/>
        </p:nvSpPr>
        <p:spPr>
          <a:xfrm>
            <a:off x="0" y="0"/>
            <a:ext cx="813435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12" name="Rectangle 11">
            <a:extLst>
              <a:ext uri="{FF2B5EF4-FFF2-40B4-BE49-F238E27FC236}">
                <a16:creationId xmlns:a16="http://schemas.microsoft.com/office/drawing/2014/main" id="{6320689F-7778-4772-A061-7606945D2019}"/>
              </a:ext>
              <a:ext uri="{C183D7F6-B498-43B3-948B-1728B52AA6E4}">
                <adec:decorative xmlns:adec="http://schemas.microsoft.com/office/drawing/2017/decorative" val="1"/>
              </a:ext>
            </a:extLst>
          </p:cNvPr>
          <p:cNvSpPr/>
          <p:nvPr userDrawn="1"/>
        </p:nvSpPr>
        <p:spPr>
          <a:xfrm>
            <a:off x="8134350" y="0"/>
            <a:ext cx="2016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p>
        </p:txBody>
      </p:sp>
      <p:sp>
        <p:nvSpPr>
          <p:cNvPr id="9" name="Title 1">
            <a:extLst>
              <a:ext uri="{FF2B5EF4-FFF2-40B4-BE49-F238E27FC236}">
                <a16:creationId xmlns:a16="http://schemas.microsoft.com/office/drawing/2014/main" id="{49975CB4-437D-4935-B463-D9466467F43E}"/>
              </a:ext>
            </a:extLst>
          </p:cNvPr>
          <p:cNvSpPr>
            <a:spLocks noGrp="1"/>
          </p:cNvSpPr>
          <p:nvPr>
            <p:ph type="ctrTitle" hasCustomPrompt="1"/>
          </p:nvPr>
        </p:nvSpPr>
        <p:spPr>
          <a:xfrm>
            <a:off x="360000" y="1152000"/>
            <a:ext cx="5400000" cy="2520000"/>
          </a:xfrm>
          <a:ln>
            <a:noFill/>
          </a:ln>
        </p:spPr>
        <p:txBody>
          <a:bodyPr anchor="t">
            <a:noAutofit/>
          </a:bodyPr>
          <a:lstStyle>
            <a:lvl1pPr algn="l">
              <a:lnSpc>
                <a:spcPct val="90000"/>
              </a:lnSpc>
              <a:defRPr sz="4800">
                <a:solidFill>
                  <a:schemeClr val="bg1"/>
                </a:solidFill>
              </a:defRPr>
            </a:lvl1pPr>
          </a:lstStyle>
          <a:p>
            <a:r>
              <a:rPr lang="en-AU" noProof="0"/>
              <a:t>Click to edit presentation title</a:t>
            </a:r>
          </a:p>
        </p:txBody>
      </p:sp>
      <p:sp>
        <p:nvSpPr>
          <p:cNvPr id="13" name="Text Placeholder 14">
            <a:extLst>
              <a:ext uri="{FF2B5EF4-FFF2-40B4-BE49-F238E27FC236}">
                <a16:creationId xmlns:a16="http://schemas.microsoft.com/office/drawing/2014/main" id="{25AA79D1-E767-4316-BF8E-3A79D7A669D4}"/>
              </a:ext>
            </a:extLst>
          </p:cNvPr>
          <p:cNvSpPr>
            <a:spLocks noGrp="1"/>
          </p:cNvSpPr>
          <p:nvPr>
            <p:ph type="body" sz="quarter" idx="14" hasCustomPrompt="1"/>
          </p:nvPr>
        </p:nvSpPr>
        <p:spPr>
          <a:xfrm>
            <a:off x="360000" y="4032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spcAft>
                <a:spcPts val="0"/>
              </a:spcAft>
              <a:defRPr sz="1600">
                <a:solidFill>
                  <a:schemeClr val="accent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p:txBody>
      </p: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360000" y="5148000"/>
            <a:ext cx="5400000" cy="684000"/>
          </a:xfrm>
        </p:spPr>
        <p:txBody>
          <a:bodyPr>
            <a:noAutofit/>
          </a:bodyPr>
          <a:lstStyle>
            <a:lvl1pPr>
              <a:lnSpc>
                <a:spcPct val="100000"/>
              </a:lnSpc>
              <a:spcAft>
                <a:spcPts val="0"/>
              </a:spcAft>
              <a:defRPr sz="1800" b="0">
                <a:solidFill>
                  <a:schemeClr val="bg1"/>
                </a:solidFill>
                <a:latin typeface="Public Sans SemiBold" pitchFamily="2" charset="0"/>
              </a:defRPr>
            </a:lvl1pPr>
            <a:lvl2pPr>
              <a:lnSpc>
                <a:spcPct val="100000"/>
              </a:lnSpc>
              <a:spcAft>
                <a:spcPts val="0"/>
              </a:spcAft>
              <a:defRPr sz="1800" b="0">
                <a:solidFill>
                  <a:schemeClr val="bg1"/>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6" name="Text Placeholder 14">
            <a:extLst>
              <a:ext uri="{FF2B5EF4-FFF2-40B4-BE49-F238E27FC236}">
                <a16:creationId xmlns:a16="http://schemas.microsoft.com/office/drawing/2014/main" id="{0B9A9D47-05D2-409D-A941-8374F9F8E2D4}"/>
              </a:ext>
            </a:extLst>
          </p:cNvPr>
          <p:cNvSpPr>
            <a:spLocks noGrp="1"/>
          </p:cNvSpPr>
          <p:nvPr>
            <p:ph type="body" sz="quarter" idx="12" hasCustomPrompt="1"/>
          </p:nvPr>
        </p:nvSpPr>
        <p:spPr>
          <a:xfrm>
            <a:off x="360000" y="6084000"/>
            <a:ext cx="5400000" cy="360000"/>
          </a:xfrm>
        </p:spPr>
        <p:txBody>
          <a:bodyPr anchor="b">
            <a:noAutofit/>
          </a:bodyPr>
          <a:lstStyle>
            <a:lvl1pPr algn="l">
              <a:spcAft>
                <a:spcPts val="0"/>
              </a:spcAft>
              <a:defRPr sz="1400" b="0">
                <a:solidFill>
                  <a:schemeClr val="bg1"/>
                </a:solidFill>
                <a:latin typeface="+mn-lt"/>
              </a:defRPr>
            </a:lvl1pPr>
            <a:lvl2pPr>
              <a:defRPr sz="1600">
                <a:solidFill>
                  <a:schemeClr val="bg1"/>
                </a:solidFill>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Date Month Year</a:t>
            </a:r>
          </a:p>
        </p:txBody>
      </p:sp>
      <p:sp>
        <p:nvSpPr>
          <p:cNvPr id="5" name="Picture Placeholder 4">
            <a:extLst>
              <a:ext uri="{FF2B5EF4-FFF2-40B4-BE49-F238E27FC236}">
                <a16:creationId xmlns:a16="http://schemas.microsoft.com/office/drawing/2014/main" id="{47081598-8EF9-4067-828C-DA3306F39365}"/>
              </a:ext>
            </a:extLst>
          </p:cNvPr>
          <p:cNvSpPr>
            <a:spLocks noGrp="1"/>
          </p:cNvSpPr>
          <p:nvPr>
            <p:ph type="pic" sz="quarter" idx="13"/>
          </p:nvPr>
        </p:nvSpPr>
        <p:spPr>
          <a:xfrm>
            <a:off x="6084000" y="0"/>
            <a:ext cx="3060000" cy="6858000"/>
          </a:xfrm>
        </p:spPr>
        <p:txBody>
          <a:bodyPr/>
          <a:lstStyle>
            <a:lvl1pPr>
              <a:defRPr>
                <a:solidFill>
                  <a:schemeClr val="bg1"/>
                </a:solidFill>
              </a:defRPr>
            </a:lvl1pPr>
          </a:lstStyle>
          <a:p>
            <a:r>
              <a:rPr lang="en-US" noProof="0"/>
              <a:t>Click icon to add picture</a:t>
            </a:r>
            <a:endParaRPr lang="en-AU" noProof="0"/>
          </a:p>
        </p:txBody>
      </p:sp>
      <p:sp>
        <p:nvSpPr>
          <p:cNvPr id="2" name="TextBox 1">
            <a:extLst>
              <a:ext uri="{FF2B5EF4-FFF2-40B4-BE49-F238E27FC236}">
                <a16:creationId xmlns:a16="http://schemas.microsoft.com/office/drawing/2014/main" id="{A33D2BF6-FB35-B90C-C939-F605EA5F319C}"/>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bg1"/>
                </a:solidFill>
                <a:latin typeface="Public Sans Medium" pitchFamily="2" charset="77"/>
              </a:rPr>
              <a:t>NSW Department of Education</a:t>
            </a:r>
          </a:p>
        </p:txBody>
      </p:sp>
    </p:spTree>
    <p:extLst>
      <p:ext uri="{BB962C8B-B14F-4D97-AF65-F5344CB8AC3E}">
        <p14:creationId xmlns:p14="http://schemas.microsoft.com/office/powerpoint/2010/main" val="34082310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ver 7 - Re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59999" y="1152000"/>
            <a:ext cx="10728000" cy="1349740"/>
          </a:xfrm>
          <a:ln>
            <a:noFill/>
          </a:ln>
        </p:spPr>
        <p:txBody>
          <a:bodyPr anchor="t">
            <a:noAutofit/>
          </a:bodyPr>
          <a:lstStyle>
            <a:lvl1pPr algn="l">
              <a:lnSpc>
                <a:spcPct val="90000"/>
              </a:lnSpc>
              <a:defRPr sz="4800">
                <a:solidFill>
                  <a:schemeClr val="accent6"/>
                </a:solidFill>
              </a:defRPr>
            </a:lvl1pPr>
          </a:lstStyle>
          <a:p>
            <a:r>
              <a:rPr lang="en-AU" noProof="0"/>
              <a:t>Click to edit presentation title</a:t>
            </a:r>
          </a:p>
        </p:txBody>
      </p:sp>
      <p:cxnSp>
        <p:nvCxnSpPr>
          <p:cNvPr id="29" name="Straight Connector 28">
            <a:extLst>
              <a:ext uri="{FF2B5EF4-FFF2-40B4-BE49-F238E27FC236}">
                <a16:creationId xmlns:a16="http://schemas.microsoft.com/office/drawing/2014/main" id="{47648A08-5B3C-42A6-9590-4BC5F17E7E1C}"/>
              </a:ext>
              <a:ext uri="{C183D7F6-B498-43B3-948B-1728B52AA6E4}">
                <adec:decorative xmlns:adec="http://schemas.microsoft.com/office/drawing/2017/decorative" val="1"/>
              </a:ext>
            </a:extLst>
          </p:cNvPr>
          <p:cNvCxnSpPr>
            <a:cxnSpLocks/>
          </p:cNvCxnSpPr>
          <p:nvPr userDrawn="1"/>
        </p:nvCxnSpPr>
        <p:spPr>
          <a:xfrm>
            <a:off x="360000" y="2520000"/>
            <a:ext cx="8532000" cy="0"/>
          </a:xfrm>
          <a:prstGeom prst="line">
            <a:avLst/>
          </a:prstGeom>
          <a:ln w="9525">
            <a:solidFill>
              <a:schemeClr val="accent6"/>
            </a:solidFill>
          </a:ln>
        </p:spPr>
        <p:style>
          <a:lnRef idx="1">
            <a:schemeClr val="accent1"/>
          </a:lnRef>
          <a:fillRef idx="0">
            <a:schemeClr val="accent1"/>
          </a:fillRef>
          <a:effectRef idx="0">
            <a:schemeClr val="accent1"/>
          </a:effectRef>
          <a:fontRef idx="minor">
            <a:schemeClr val="tx1"/>
          </a:fontRef>
        </p:style>
      </p:cxnSp>
      <p:sp>
        <p:nvSpPr>
          <p:cNvPr id="28" name="Text Placeholder 14">
            <a:extLst>
              <a:ext uri="{FF2B5EF4-FFF2-40B4-BE49-F238E27FC236}">
                <a16:creationId xmlns:a16="http://schemas.microsoft.com/office/drawing/2014/main" id="{BF07D59F-E0C1-496D-B5E1-DB3993CA196F}"/>
              </a:ext>
            </a:extLst>
          </p:cNvPr>
          <p:cNvSpPr>
            <a:spLocks noGrp="1"/>
          </p:cNvSpPr>
          <p:nvPr>
            <p:ph type="body" sz="quarter" idx="13" hasCustomPrompt="1"/>
          </p:nvPr>
        </p:nvSpPr>
        <p:spPr>
          <a:xfrm>
            <a:off x="359999" y="2663999"/>
            <a:ext cx="8531999" cy="612000"/>
          </a:xfrm>
        </p:spPr>
        <p:txBody>
          <a:bodyPr>
            <a:noAutofit/>
          </a:bodyPr>
          <a:lstStyle>
            <a:lvl1pPr>
              <a:spcAft>
                <a:spcPts val="0"/>
              </a:spcAft>
              <a:defRPr sz="1800" b="0">
                <a:solidFill>
                  <a:schemeClr val="accent6"/>
                </a:solidFill>
                <a:latin typeface="Public Sans SemiBold" pitchFamily="2" charset="0"/>
              </a:defRPr>
            </a:lvl1pPr>
            <a:lvl2pPr>
              <a:spcAft>
                <a:spcPts val="0"/>
              </a:spcAft>
              <a:defRPr sz="1800" b="0">
                <a:solidFill>
                  <a:schemeClr val="accent6"/>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Click to edit presentation subtitle</a:t>
            </a:r>
          </a:p>
          <a:p>
            <a:pPr lvl="1"/>
            <a:r>
              <a:rPr lang="en-AU" noProof="0"/>
              <a:t>Date Month Year</a:t>
            </a:r>
          </a:p>
        </p:txBody>
      </p:sp>
      <p:cxnSp>
        <p:nvCxnSpPr>
          <p:cNvPr id="30" name="Straight Connector 29">
            <a:extLst>
              <a:ext uri="{FF2B5EF4-FFF2-40B4-BE49-F238E27FC236}">
                <a16:creationId xmlns:a16="http://schemas.microsoft.com/office/drawing/2014/main" id="{DAA6E147-BBBD-42B7-9ABA-CE600499F794}"/>
              </a:ext>
              <a:ext uri="{C183D7F6-B498-43B3-948B-1728B52AA6E4}">
                <adec:decorative xmlns:adec="http://schemas.microsoft.com/office/drawing/2017/decorative" val="1"/>
              </a:ext>
            </a:extLst>
          </p:cNvPr>
          <p:cNvCxnSpPr>
            <a:cxnSpLocks/>
          </p:cNvCxnSpPr>
          <p:nvPr userDrawn="1"/>
        </p:nvCxnSpPr>
        <p:spPr>
          <a:xfrm>
            <a:off x="9072000" y="2520000"/>
            <a:ext cx="2736000" cy="0"/>
          </a:xfrm>
          <a:prstGeom prst="line">
            <a:avLst/>
          </a:prstGeom>
          <a:ln w="9525">
            <a:solidFill>
              <a:schemeClr val="tx1"/>
            </a:solidFill>
          </a:ln>
        </p:spPr>
        <p:style>
          <a:lnRef idx="1">
            <a:schemeClr val="accent1"/>
          </a:lnRef>
          <a:fillRef idx="0">
            <a:schemeClr val="accent1"/>
          </a:fillRef>
          <a:effectRef idx="0">
            <a:schemeClr val="accent1"/>
          </a:effectRef>
          <a:fontRef idx="minor">
            <a:schemeClr val="tx1"/>
          </a:fontRef>
        </p:style>
      </p:cxnSp>
      <p:sp>
        <p:nvSpPr>
          <p:cNvPr id="15" name="Text Placeholder 14">
            <a:extLst>
              <a:ext uri="{FF2B5EF4-FFF2-40B4-BE49-F238E27FC236}">
                <a16:creationId xmlns:a16="http://schemas.microsoft.com/office/drawing/2014/main" id="{B9280053-307C-4D8A-BF45-7B6743FA55E3}"/>
              </a:ext>
            </a:extLst>
          </p:cNvPr>
          <p:cNvSpPr>
            <a:spLocks noGrp="1"/>
          </p:cNvSpPr>
          <p:nvPr>
            <p:ph type="body" sz="quarter" idx="11" hasCustomPrompt="1"/>
          </p:nvPr>
        </p:nvSpPr>
        <p:spPr>
          <a:xfrm>
            <a:off x="9072000" y="2663999"/>
            <a:ext cx="2760000" cy="612000"/>
          </a:xfrm>
        </p:spPr>
        <p:txBody>
          <a:bodyPr>
            <a:noAutofit/>
          </a:bodyPr>
          <a:lstStyle>
            <a:lvl1pPr>
              <a:spcAft>
                <a:spcPts val="0"/>
              </a:spcAft>
              <a:defRPr sz="1800" b="0">
                <a:solidFill>
                  <a:schemeClr val="accent6"/>
                </a:solidFill>
                <a:latin typeface="Public Sans SemiBold" pitchFamily="2" charset="0"/>
              </a:defRPr>
            </a:lvl1pPr>
            <a:lvl2pPr>
              <a:spcAft>
                <a:spcPts val="0"/>
              </a:spcAft>
              <a:defRPr sz="1800" b="0">
                <a:solidFill>
                  <a:schemeClr val="accent6"/>
                </a:solidFill>
                <a:latin typeface="+mn-lt"/>
              </a:defRPr>
            </a:lvl2pPr>
            <a:lvl3pPr marL="0" indent="0">
              <a:buNone/>
              <a:defRPr sz="2000">
                <a:solidFill>
                  <a:schemeClr val="bg1"/>
                </a:solidFill>
              </a:defRPr>
            </a:lvl3pPr>
            <a:lvl4pPr>
              <a:defRPr sz="2000">
                <a:solidFill>
                  <a:schemeClr val="bg1"/>
                </a:solidFill>
              </a:defRPr>
            </a:lvl4pPr>
            <a:lvl5pPr>
              <a:defRPr sz="2000">
                <a:solidFill>
                  <a:schemeClr val="bg1"/>
                </a:solidFill>
              </a:defRPr>
            </a:lvl5pPr>
          </a:lstStyle>
          <a:p>
            <a:pPr lvl="0"/>
            <a:r>
              <a:rPr lang="en-AU" noProof="0"/>
              <a:t>Presenter name</a:t>
            </a:r>
          </a:p>
          <a:p>
            <a:pPr lvl="1"/>
            <a:r>
              <a:rPr lang="en-AU" noProof="0"/>
              <a:t>Presenter title</a:t>
            </a:r>
          </a:p>
        </p:txBody>
      </p:sp>
      <p:sp>
        <p:nvSpPr>
          <p:cNvPr id="12" name="Rectangle 11">
            <a:extLst>
              <a:ext uri="{FF2B5EF4-FFF2-40B4-BE49-F238E27FC236}">
                <a16:creationId xmlns:a16="http://schemas.microsoft.com/office/drawing/2014/main" id="{C22230DC-8362-49DE-9881-F1BC5AE57DE5}"/>
              </a:ext>
              <a:ext uri="{C183D7F6-B498-43B3-948B-1728B52AA6E4}">
                <adec:decorative xmlns:adec="http://schemas.microsoft.com/office/drawing/2017/decorative" val="1"/>
              </a:ext>
            </a:extLst>
          </p:cNvPr>
          <p:cNvSpPr/>
          <p:nvPr userDrawn="1"/>
        </p:nvSpPr>
        <p:spPr>
          <a:xfrm>
            <a:off x="0" y="3419999"/>
            <a:ext cx="12192001" cy="1728000"/>
          </a:xfrm>
          <a:prstGeom prst="rect">
            <a:avLst/>
          </a:prstGeom>
          <a:solidFill>
            <a:srgbClr val="630019"/>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3"/>
              </a:solidFill>
            </a:endParaRPr>
          </a:p>
        </p:txBody>
      </p:sp>
      <p:sp>
        <p:nvSpPr>
          <p:cNvPr id="11" name="Rectangle 10">
            <a:extLst>
              <a:ext uri="{FF2B5EF4-FFF2-40B4-BE49-F238E27FC236}">
                <a16:creationId xmlns:a16="http://schemas.microsoft.com/office/drawing/2014/main" id="{02E539D3-6197-444D-842C-D461CF9ED582}"/>
              </a:ext>
              <a:ext uri="{C183D7F6-B498-43B3-948B-1728B52AA6E4}">
                <adec:decorative xmlns:adec="http://schemas.microsoft.com/office/drawing/2017/decorative" val="1"/>
              </a:ext>
            </a:extLst>
          </p:cNvPr>
          <p:cNvSpPr/>
          <p:nvPr userDrawn="1"/>
        </p:nvSpPr>
        <p:spPr>
          <a:xfrm>
            <a:off x="0" y="5148261"/>
            <a:ext cx="12192001" cy="113347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3"/>
              </a:solidFill>
            </a:endParaRPr>
          </a:p>
        </p:txBody>
      </p:sp>
      <p:sp>
        <p:nvSpPr>
          <p:cNvPr id="27" name="Rectangle 26">
            <a:extLst>
              <a:ext uri="{FF2B5EF4-FFF2-40B4-BE49-F238E27FC236}">
                <a16:creationId xmlns:a16="http://schemas.microsoft.com/office/drawing/2014/main" id="{F364DA7F-1F00-455F-8DA5-2D6BADE8073B}"/>
              </a:ext>
              <a:ext uri="{C183D7F6-B498-43B3-948B-1728B52AA6E4}">
                <adec:decorative xmlns:adec="http://schemas.microsoft.com/office/drawing/2017/decorative" val="1"/>
              </a:ext>
            </a:extLst>
          </p:cNvPr>
          <p:cNvSpPr/>
          <p:nvPr userDrawn="1"/>
        </p:nvSpPr>
        <p:spPr>
          <a:xfrm>
            <a:off x="0" y="6281737"/>
            <a:ext cx="12192001" cy="576263"/>
          </a:xfrm>
          <a:prstGeom prst="rect">
            <a:avLst/>
          </a:prstGeom>
          <a:solidFill>
            <a:srgbClr val="FFB8C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t" anchorCtr="0"/>
          <a:lstStyle/>
          <a:p>
            <a:pPr algn="ctr"/>
            <a:endParaRPr lang="en-AU">
              <a:solidFill>
                <a:schemeClr val="accent3"/>
              </a:solidFill>
            </a:endParaRPr>
          </a:p>
        </p:txBody>
      </p:sp>
      <p:sp>
        <p:nvSpPr>
          <p:cNvPr id="13" name="Picture Placeholder 4">
            <a:extLst>
              <a:ext uri="{FF2B5EF4-FFF2-40B4-BE49-F238E27FC236}">
                <a16:creationId xmlns:a16="http://schemas.microsoft.com/office/drawing/2014/main" id="{EA9E3A1F-B35C-4BB3-828B-62FFD64CE61F}"/>
              </a:ext>
            </a:extLst>
          </p:cNvPr>
          <p:cNvSpPr>
            <a:spLocks noGrp="1"/>
          </p:cNvSpPr>
          <p:nvPr>
            <p:ph type="pic" sz="quarter" idx="14"/>
          </p:nvPr>
        </p:nvSpPr>
        <p:spPr>
          <a:xfrm>
            <a:off x="0" y="3420000"/>
            <a:ext cx="12192001" cy="3438000"/>
          </a:xfrm>
        </p:spPr>
        <p:txBody>
          <a:bodyPr anchor="t"/>
          <a:lstStyle>
            <a:lvl1pPr algn="l">
              <a:defRPr>
                <a:solidFill>
                  <a:schemeClr val="bg1"/>
                </a:solidFill>
              </a:defRPr>
            </a:lvl1pPr>
          </a:lstStyle>
          <a:p>
            <a:r>
              <a:rPr lang="en-US" noProof="0"/>
              <a:t>Click icon to add picture</a:t>
            </a:r>
            <a:endParaRPr lang="en-AU" noProof="0"/>
          </a:p>
        </p:txBody>
      </p:sp>
      <p:sp>
        <p:nvSpPr>
          <p:cNvPr id="3" name="TextBox 2">
            <a:extLst>
              <a:ext uri="{FF2B5EF4-FFF2-40B4-BE49-F238E27FC236}">
                <a16:creationId xmlns:a16="http://schemas.microsoft.com/office/drawing/2014/main" id="{3E71ABCB-82A6-33E8-6A68-A99B30DFF8CE}"/>
              </a:ext>
            </a:extLst>
          </p:cNvPr>
          <p:cNvSpPr txBox="1"/>
          <p:nvPr userDrawn="1"/>
        </p:nvSpPr>
        <p:spPr>
          <a:xfrm>
            <a:off x="359999" y="359997"/>
            <a:ext cx="3667874" cy="181466"/>
          </a:xfrm>
          <a:prstGeom prst="rect">
            <a:avLst/>
          </a:prstGeom>
          <a:noFill/>
        </p:spPr>
        <p:txBody>
          <a:bodyPr wrap="square" lIns="0" tIns="0" rIns="0" bIns="0" rtlCol="0" anchor="t">
            <a:noAutofit/>
          </a:body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AU" sz="1200" b="0" i="0" noProof="0">
                <a:solidFill>
                  <a:schemeClr val="accent6"/>
                </a:solidFill>
                <a:latin typeface="Public Sans Medium" pitchFamily="2" charset="77"/>
              </a:rPr>
              <a:t>NSW Department of Education</a:t>
            </a:r>
          </a:p>
        </p:txBody>
      </p:sp>
    </p:spTree>
    <p:extLst>
      <p:ext uri="{BB962C8B-B14F-4D97-AF65-F5344CB8AC3E}">
        <p14:creationId xmlns:p14="http://schemas.microsoft.com/office/powerpoint/2010/main" val="87897048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cknowledgement / Introduction - Re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ACB7EDC-2E94-0420-C614-5FB4A0FB0C0B}"/>
              </a:ext>
              <a:ext uri="{C183D7F6-B498-43B3-948B-1728B52AA6E4}">
                <adec:decorative xmlns:adec="http://schemas.microsoft.com/office/drawing/2017/decorative" val="1"/>
              </a:ext>
            </a:extLst>
          </p:cNvPr>
          <p:cNvSpPr/>
          <p:nvPr userDrawn="1"/>
        </p:nvSpPr>
        <p:spPr>
          <a:xfrm>
            <a:off x="0" y="0"/>
            <a:ext cx="2520001" cy="6858000"/>
          </a:xfrm>
          <a:prstGeom prst="rect">
            <a:avLst/>
          </a:prstGeom>
          <a:solidFill>
            <a:srgbClr val="630019"/>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3" name="Rectangle 2">
            <a:extLst>
              <a:ext uri="{FF2B5EF4-FFF2-40B4-BE49-F238E27FC236}">
                <a16:creationId xmlns:a16="http://schemas.microsoft.com/office/drawing/2014/main" id="{E0F10F69-A5E3-A8B4-ED65-4E4905450AC5}"/>
              </a:ext>
              <a:ext uri="{C183D7F6-B498-43B3-948B-1728B52AA6E4}">
                <adec:decorative xmlns:adec="http://schemas.microsoft.com/office/drawing/2017/decorative" val="1"/>
              </a:ext>
            </a:extLst>
          </p:cNvPr>
          <p:cNvSpPr/>
          <p:nvPr userDrawn="1"/>
        </p:nvSpPr>
        <p:spPr>
          <a:xfrm>
            <a:off x="2520000" y="0"/>
            <a:ext cx="1260000" cy="6858000"/>
          </a:xfrm>
          <a:prstGeom prst="rect">
            <a:avLst/>
          </a:prstGeom>
          <a:solidFill>
            <a:schemeClr val="tx2"/>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4" name="Rectangle 3">
            <a:extLst>
              <a:ext uri="{FF2B5EF4-FFF2-40B4-BE49-F238E27FC236}">
                <a16:creationId xmlns:a16="http://schemas.microsoft.com/office/drawing/2014/main" id="{AA5306B6-0429-3B80-CCA6-322A36485515}"/>
              </a:ext>
              <a:ext uri="{C183D7F6-B498-43B3-948B-1728B52AA6E4}">
                <adec:decorative xmlns:adec="http://schemas.microsoft.com/office/drawing/2017/decorative" val="1"/>
              </a:ext>
            </a:extLst>
          </p:cNvPr>
          <p:cNvSpPr/>
          <p:nvPr userDrawn="1"/>
        </p:nvSpPr>
        <p:spPr>
          <a:xfrm>
            <a:off x="3780000" y="0"/>
            <a:ext cx="1260000" cy="6858000"/>
          </a:xfrm>
          <a:prstGeom prst="rect">
            <a:avLst/>
          </a:prstGeom>
          <a:solidFill>
            <a:schemeClr val="accent3"/>
          </a:solidFill>
          <a:ln>
            <a:noFill/>
          </a:ln>
        </p:spPr>
        <p:style>
          <a:lnRef idx="2">
            <a:schemeClr val="accent5">
              <a:shade val="50000"/>
            </a:schemeClr>
          </a:lnRef>
          <a:fillRef idx="1">
            <a:schemeClr val="accent5"/>
          </a:fillRef>
          <a:effectRef idx="0">
            <a:schemeClr val="accent5"/>
          </a:effectRef>
          <a:fontRef idx="minor">
            <a:schemeClr val="lt1"/>
          </a:fontRef>
        </p:style>
        <p:txBody>
          <a:bodyPr lIns="0" tIns="0" rIns="0" bIns="0" rtlCol="0" anchor="t" anchorCtr="0"/>
          <a:lstStyle/>
          <a:p>
            <a:pPr algn="ctr"/>
            <a:endParaRPr lang="en-AU"/>
          </a:p>
        </p:txBody>
      </p:sp>
      <p:sp>
        <p:nvSpPr>
          <p:cNvPr id="8" name="Title 1">
            <a:extLst>
              <a:ext uri="{FF2B5EF4-FFF2-40B4-BE49-F238E27FC236}">
                <a16:creationId xmlns:a16="http://schemas.microsoft.com/office/drawing/2014/main" id="{8B6F15D0-AE99-5E95-E10F-E8416680942A}"/>
              </a:ext>
            </a:extLst>
          </p:cNvPr>
          <p:cNvSpPr>
            <a:spLocks noGrp="1"/>
          </p:cNvSpPr>
          <p:nvPr>
            <p:ph type="title"/>
          </p:nvPr>
        </p:nvSpPr>
        <p:spPr>
          <a:xfrm>
            <a:off x="5400000" y="360000"/>
            <a:ext cx="5400000" cy="1008000"/>
          </a:xfrm>
        </p:spPr>
        <p:txBody>
          <a:bodyPr/>
          <a:lstStyle>
            <a:lvl1pPr>
              <a:defRPr/>
            </a:lvl1pPr>
          </a:lstStyle>
          <a:p>
            <a:r>
              <a:rPr lang="en-US" noProof="0"/>
              <a:t>Click to edit Master title style</a:t>
            </a:r>
            <a:endParaRPr lang="en-AU" noProof="0"/>
          </a:p>
        </p:txBody>
      </p:sp>
      <p:cxnSp>
        <p:nvCxnSpPr>
          <p:cNvPr id="7" name="Straight Connector 6">
            <a:extLst>
              <a:ext uri="{FF2B5EF4-FFF2-40B4-BE49-F238E27FC236}">
                <a16:creationId xmlns:a16="http://schemas.microsoft.com/office/drawing/2014/main" id="{FDEA8E5D-F9A7-48AC-AF91-6754515E9D1B}"/>
              </a:ext>
              <a:ext uri="{C183D7F6-B498-43B3-948B-1728B52AA6E4}">
                <adec:decorative xmlns:adec="http://schemas.microsoft.com/office/drawing/2017/decorative" val="1"/>
              </a:ext>
            </a:extLst>
          </p:cNvPr>
          <p:cNvCxnSpPr/>
          <p:nvPr userDrawn="1"/>
        </p:nvCxnSpPr>
        <p:spPr>
          <a:xfrm>
            <a:off x="5220000" y="1800000"/>
            <a:ext cx="0" cy="453600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Text Placeholder 10">
            <a:extLst>
              <a:ext uri="{FF2B5EF4-FFF2-40B4-BE49-F238E27FC236}">
                <a16:creationId xmlns:a16="http://schemas.microsoft.com/office/drawing/2014/main" id="{2FAB4FCE-5DFB-4423-ADC8-E6C79ABBEDD2}"/>
              </a:ext>
            </a:extLst>
          </p:cNvPr>
          <p:cNvSpPr>
            <a:spLocks noGrp="1"/>
          </p:cNvSpPr>
          <p:nvPr>
            <p:ph type="body" sz="quarter" idx="14"/>
          </p:nvPr>
        </p:nvSpPr>
        <p:spPr>
          <a:xfrm>
            <a:off x="5400000" y="1800225"/>
            <a:ext cx="6408000" cy="4140000"/>
          </a:xfrm>
        </p:spPr>
        <p:txBody>
          <a:bodyPr>
            <a:noAutofit/>
          </a:bodyPr>
          <a:lstStyle>
            <a:lvl1pPr>
              <a:defRPr sz="2000">
                <a:solidFill>
                  <a:schemeClr val="tx1"/>
                </a:solidFill>
                <a:latin typeface="+mn-lt"/>
              </a:defRPr>
            </a:lvl1pPr>
            <a:lvl2pPr>
              <a:defRPr sz="1800">
                <a:solidFill>
                  <a:schemeClr val="tx1"/>
                </a:solidFill>
                <a:latin typeface="+mn-lt"/>
              </a:defRPr>
            </a:lvl2pPr>
            <a:lvl3pPr>
              <a:defRPr sz="3600">
                <a:solidFill>
                  <a:schemeClr val="bg2"/>
                </a:solidFill>
                <a:latin typeface="+mn-lt"/>
              </a:defRPr>
            </a:lvl3pPr>
            <a:lvl4pPr>
              <a:defRPr sz="3600">
                <a:solidFill>
                  <a:schemeClr val="bg2"/>
                </a:solidFill>
                <a:latin typeface="+mn-lt"/>
              </a:defRPr>
            </a:lvl4pPr>
            <a:lvl5pPr>
              <a:defRPr sz="3600">
                <a:solidFill>
                  <a:schemeClr val="bg2"/>
                </a:solidFill>
                <a:latin typeface="+mn-lt"/>
              </a:defRPr>
            </a:lvl5pPr>
          </a:lstStyle>
          <a:p>
            <a:pPr lvl="0"/>
            <a:r>
              <a:rPr lang="en-US" noProof="0"/>
              <a:t>Click to edit Master text styles</a:t>
            </a:r>
          </a:p>
        </p:txBody>
      </p:sp>
      <p:sp>
        <p:nvSpPr>
          <p:cNvPr id="9" name="Picture Placeholder 8">
            <a:extLst>
              <a:ext uri="{FF2B5EF4-FFF2-40B4-BE49-F238E27FC236}">
                <a16:creationId xmlns:a16="http://schemas.microsoft.com/office/drawing/2014/main" id="{516D7771-B92C-4B57-B3D3-8B15F5B9689C}"/>
              </a:ext>
              <a:ext uri="{C183D7F6-B498-43B3-948B-1728B52AA6E4}">
                <adec:decorative xmlns:adec="http://schemas.microsoft.com/office/drawing/2017/decorative" val="0"/>
              </a:ext>
            </a:extLst>
          </p:cNvPr>
          <p:cNvSpPr>
            <a:spLocks noGrp="1"/>
          </p:cNvSpPr>
          <p:nvPr>
            <p:ph type="pic" sz="quarter" idx="13"/>
          </p:nvPr>
        </p:nvSpPr>
        <p:spPr>
          <a:xfrm>
            <a:off x="0" y="15369"/>
            <a:ext cx="5040000" cy="6858000"/>
          </a:xfrm>
        </p:spPr>
        <p:txBody>
          <a:bodyPr/>
          <a:lstStyle>
            <a:lvl1pPr>
              <a:defRPr>
                <a:solidFill>
                  <a:schemeClr val="bg1"/>
                </a:solidFill>
              </a:defRPr>
            </a:lvl1pPr>
          </a:lstStyle>
          <a:p>
            <a:r>
              <a:rPr lang="en-US" noProof="0"/>
              <a:t>Click icon to add picture</a:t>
            </a:r>
            <a:endParaRPr lang="en-AU" noProof="0"/>
          </a:p>
        </p:txBody>
      </p:sp>
      <p:sp>
        <p:nvSpPr>
          <p:cNvPr id="13" name="Text Placeholder 12">
            <a:extLst>
              <a:ext uri="{FF2B5EF4-FFF2-40B4-BE49-F238E27FC236}">
                <a16:creationId xmlns:a16="http://schemas.microsoft.com/office/drawing/2014/main" id="{518B06DF-F3D5-44F7-AB62-30A2ED1F46C7}"/>
              </a:ext>
            </a:extLst>
          </p:cNvPr>
          <p:cNvSpPr>
            <a:spLocks noGrp="1"/>
          </p:cNvSpPr>
          <p:nvPr>
            <p:ph type="body" sz="quarter" idx="15" hasCustomPrompt="1"/>
          </p:nvPr>
        </p:nvSpPr>
        <p:spPr>
          <a:xfrm>
            <a:off x="5400000" y="5976000"/>
            <a:ext cx="6407999" cy="360000"/>
          </a:xfrm>
        </p:spPr>
        <p:txBody>
          <a:bodyPr anchor="b">
            <a:noAutofit/>
          </a:bodyPr>
          <a:lstStyle>
            <a:lvl1pPr>
              <a:defRPr sz="1400">
                <a:latin typeface="+mn-lt"/>
              </a:defRPr>
            </a:lvl1pPr>
          </a:lstStyle>
          <a:p>
            <a:pPr lvl="0"/>
            <a:r>
              <a:rPr lang="en-AU" noProof="0"/>
              <a:t>Caption</a:t>
            </a:r>
          </a:p>
        </p:txBody>
      </p:sp>
      <p:sp>
        <p:nvSpPr>
          <p:cNvPr id="5" name="Slide Number Placeholder 4">
            <a:extLst>
              <a:ext uri="{FF2B5EF4-FFF2-40B4-BE49-F238E27FC236}">
                <a16:creationId xmlns:a16="http://schemas.microsoft.com/office/drawing/2014/main" id="{FA1D6039-007D-7CE1-2455-85685924710B}"/>
              </a:ext>
            </a:extLst>
          </p:cNvPr>
          <p:cNvSpPr>
            <a:spLocks noGrp="1"/>
          </p:cNvSpPr>
          <p:nvPr>
            <p:ph type="sldNum" sz="quarter" idx="16"/>
          </p:nvPr>
        </p:nvSpPr>
        <p:spPr/>
        <p:txBody>
          <a:bodyPr/>
          <a:lstStyle/>
          <a:p>
            <a:fld id="{10A01DC5-1685-4615-8240-15192985C6A2}" type="slidenum">
              <a:rPr lang="en-AU" smtClean="0"/>
              <a:pPr/>
              <a:t>‹#›</a:t>
            </a:fld>
            <a:endParaRPr lang="en-AU"/>
          </a:p>
        </p:txBody>
      </p:sp>
    </p:spTree>
    <p:extLst>
      <p:ext uri="{BB962C8B-B14F-4D97-AF65-F5344CB8AC3E}">
        <p14:creationId xmlns:p14="http://schemas.microsoft.com/office/powerpoint/2010/main" val="372354641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1.pn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2.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theme" Target="../theme/theme1.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5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60000" y="360000"/>
            <a:ext cx="10080000" cy="1008000"/>
          </a:xfrm>
          <a:prstGeom prst="rect">
            <a:avLst/>
          </a:prstGeom>
        </p:spPr>
        <p:txBody>
          <a:bodyPr vert="horz" lIns="0" tIns="0" rIns="0" bIns="0" rtlCol="0" anchor="t">
            <a:noAutofit/>
          </a:bodyPr>
          <a:lstStyle/>
          <a:p>
            <a:r>
              <a:rPr lang="en-US" noProof="0"/>
              <a:t>Click to edit Master title style</a:t>
            </a:r>
            <a:endParaRPr lang="en-AU" noProof="0"/>
          </a:p>
        </p:txBody>
      </p:sp>
      <p:pic>
        <p:nvPicPr>
          <p:cNvPr id="8" name="Picture 7" descr="NSW Government logo">
            <a:extLst>
              <a:ext uri="{FF2B5EF4-FFF2-40B4-BE49-F238E27FC236}">
                <a16:creationId xmlns:a16="http://schemas.microsoft.com/office/drawing/2014/main" id="{CCBF5FED-71CD-4122-8BE4-CA4C03A99224}"/>
              </a:ext>
            </a:extLst>
          </p:cNvPr>
          <p:cNvPicPr>
            <a:picLocks noChangeAspect="1"/>
          </p:cNvPicPr>
          <p:nvPr userDrawn="1"/>
        </p:nvPicPr>
        <p:blipFill>
          <a:blip r:embed="rId58">
            <a:extLst>
              <a:ext uri="{28A0092B-C50C-407E-A947-70E740481C1C}">
                <a14:useLocalDpi xmlns:a14="http://schemas.microsoft.com/office/drawing/2010/main" val="0"/>
              </a:ext>
            </a:extLst>
          </a:blip>
          <a:srcRect/>
          <a:stretch/>
        </p:blipFill>
        <p:spPr>
          <a:xfrm>
            <a:off x="11214000" y="360321"/>
            <a:ext cx="630000" cy="684882"/>
          </a:xfrm>
          <a:prstGeom prst="rect">
            <a:avLst/>
          </a:prstGeom>
        </p:spPr>
      </p:pic>
      <p:sp>
        <p:nvSpPr>
          <p:cNvPr id="3" name="Text Placeholder 2"/>
          <p:cNvSpPr>
            <a:spLocks noGrp="1"/>
          </p:cNvSpPr>
          <p:nvPr>
            <p:ph type="body" idx="1"/>
          </p:nvPr>
        </p:nvSpPr>
        <p:spPr>
          <a:xfrm>
            <a:off x="360000" y="1620000"/>
            <a:ext cx="11484000" cy="4536000"/>
          </a:xfrm>
          <a:prstGeom prst="rect">
            <a:avLst/>
          </a:prstGeom>
        </p:spPr>
        <p:txBody>
          <a:bodyPr vert="horz" lIns="0" tIns="0" rIns="0" bIns="0" rtlCol="0">
            <a:no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AU" noProof="0"/>
          </a:p>
        </p:txBody>
      </p:sp>
      <p:sp>
        <p:nvSpPr>
          <p:cNvPr id="6" name="Slide Number Placeholder 5"/>
          <p:cNvSpPr>
            <a:spLocks noGrp="1"/>
          </p:cNvSpPr>
          <p:nvPr>
            <p:ph type="sldNum" sz="quarter" idx="4"/>
          </p:nvPr>
        </p:nvSpPr>
        <p:spPr>
          <a:xfrm>
            <a:off x="11124000" y="6516000"/>
            <a:ext cx="720000" cy="180000"/>
          </a:xfrm>
          <a:prstGeom prst="rect">
            <a:avLst/>
          </a:prstGeom>
        </p:spPr>
        <p:txBody>
          <a:bodyPr vert="horz" lIns="0" tIns="0" rIns="0" bIns="0" rtlCol="0" anchor="t"/>
          <a:lstStyle>
            <a:lvl1pPr algn="r">
              <a:defRPr sz="1200">
                <a:solidFill>
                  <a:schemeClr val="tx1"/>
                </a:solidFill>
                <a:latin typeface="+mn-lt"/>
              </a:defRPr>
            </a:lvl1pPr>
          </a:lstStyle>
          <a:p>
            <a:fld id="{10A01DC5-1685-4615-8240-15192985C6A2}" type="slidenum">
              <a:rPr lang="en-AU" noProof="0" smtClean="0"/>
              <a:pPr/>
              <a:t>‹#›</a:t>
            </a:fld>
            <a:endParaRPr lang="en-AU" noProof="0"/>
          </a:p>
        </p:txBody>
      </p:sp>
      <p:sp>
        <p:nvSpPr>
          <p:cNvPr id="9" name="TextBox 8">
            <a:extLst>
              <a:ext uri="{FF2B5EF4-FFF2-40B4-BE49-F238E27FC236}">
                <a16:creationId xmlns:a16="http://schemas.microsoft.com/office/drawing/2014/main" id="{E98AFF8C-6EAC-4301-9800-49DD3EDD38B8}"/>
              </a:ext>
              <a:ext uri="{C183D7F6-B498-43B3-948B-1728B52AA6E4}">
                <adec:decorative xmlns:adec="http://schemas.microsoft.com/office/drawing/2017/decorative" val="1"/>
              </a:ext>
            </a:extLst>
          </p:cNvPr>
          <p:cNvSpPr txBox="1"/>
          <p:nvPr userDrawn="1"/>
        </p:nvSpPr>
        <p:spPr>
          <a:xfrm>
            <a:off x="-2622931" y="14626"/>
            <a:ext cx="2544960" cy="5539978"/>
          </a:xfrm>
          <a:prstGeom prst="rect">
            <a:avLst/>
          </a:prstGeom>
          <a:noFill/>
        </p:spPr>
        <p:txBody>
          <a:bodyPr wrap="square" lIns="0" tIns="0" rIns="0" bIns="0" rtlCol="0">
            <a:spAutoFit/>
          </a:bodyPr>
          <a:lstStyle/>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OPEN IN DESKTOP APP</a:t>
            </a:r>
          </a:p>
          <a:p>
            <a:pPr marL="163681" marR="0" lvl="0" indent="-163681" algn="l" defTabSz="609585" rtl="0" eaLnBrk="1" fontAlgn="auto" latinLnBrk="0" hangingPunct="1">
              <a:lnSpc>
                <a:spcPct val="100000"/>
              </a:lnSpc>
              <a:spcBef>
                <a:spcPts val="0"/>
              </a:spcBef>
              <a:spcAft>
                <a:spcPts val="0"/>
              </a:spcAft>
              <a:buClrTx/>
              <a:buSzTx/>
              <a:buFont typeface="+mj-lt"/>
              <a:buNone/>
              <a:tabLst/>
              <a:defRPr/>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This will enable full functionality of the template.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CHOOSE A SLIDE STYLE FROM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Home tab</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New Slide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Choose layout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If layout goes awry, select Reset</a:t>
            </a: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TEXT</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There are 5 levels of formatted text available.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Please move between text  levels using the increase/decrease button on the menu above.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CHANGE SLIDE BACKGROUND/COLOUR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Design Menu</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Format Background</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colour from palette 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Picture or Texture Fill</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image </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REPLACE IMAGE IN SHAPE OR ON PAGE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Right click on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Picture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Select your image</a:t>
            </a:r>
          </a:p>
          <a:p>
            <a:pPr marL="0" indent="0" algn="l">
              <a:buFont typeface="+mj-lt"/>
              <a:buNone/>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OR</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Delete the image</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icon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Find the new image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TO REPOSITION IMAGE WITHIN SHAPE </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Click on image</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Picture Format menu</a:t>
            </a:r>
          </a:p>
          <a:p>
            <a:pPr marL="239178" indent="-239178" algn="l">
              <a:buFont typeface="+mj-lt"/>
              <a:buAutoNum type="arabicPeriod"/>
            </a:pPr>
            <a:r>
              <a:rPr lang="en-US" sz="800" b="0" kern="1200" baseline="0" noProof="0">
                <a:solidFill>
                  <a:schemeClr val="bg1">
                    <a:lumMod val="65000"/>
                  </a:schemeClr>
                </a:solidFill>
                <a:latin typeface="Arial" panose="020B0604020202020204" pitchFamily="34" charset="0"/>
                <a:ea typeface="+mn-ea"/>
                <a:cs typeface="Arial" panose="020B0604020202020204" pitchFamily="34" charset="0"/>
              </a:rPr>
              <a:t>Click on Crop button dropdown</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fit the whole image inside select FIT</a:t>
            </a:r>
          </a:p>
          <a:p>
            <a:pPr marL="239178" indent="-239178" algn="l">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To use only a portion select FILL then crop, move or resize image to show properly within shape.</a:t>
            </a:r>
          </a:p>
          <a:p>
            <a:pPr marL="163681" indent="-163681" algn="l">
              <a:buFont typeface="+mj-lt"/>
              <a:buNone/>
            </a:pPr>
            <a:endParaRPr lang="en-AU" sz="800" b="1" kern="1200" baseline="0" noProof="0">
              <a:solidFill>
                <a:schemeClr val="bg1">
                  <a:lumMod val="65000"/>
                </a:schemeClr>
              </a:solidFill>
              <a:latin typeface="Arial" panose="020B0604020202020204" pitchFamily="34" charset="0"/>
              <a:ea typeface="+mn-ea"/>
              <a:cs typeface="Arial" panose="020B0604020202020204" pitchFamily="34" charset="0"/>
            </a:endParaRPr>
          </a:p>
          <a:p>
            <a:pPr marL="163681" indent="-163681" algn="l">
              <a:buFont typeface="+mj-lt"/>
              <a:buNone/>
            </a:pPr>
            <a:r>
              <a:rPr lang="en-AU" sz="800" b="1" kern="1200" baseline="0" noProof="0">
                <a:solidFill>
                  <a:schemeClr val="bg1">
                    <a:lumMod val="65000"/>
                  </a:schemeClr>
                </a:solidFill>
                <a:latin typeface="Arial" panose="020B0604020202020204" pitchFamily="34" charset="0"/>
                <a:ea typeface="+mn-ea"/>
                <a:cs typeface="Arial" panose="020B0604020202020204" pitchFamily="34" charset="0"/>
              </a:rPr>
              <a:t>ADD/CHANGE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Insert Menu</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Header &amp; Footer</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Tick to activate/Untick to remove</a:t>
            </a:r>
          </a:p>
          <a:p>
            <a:pPr marL="239178" lvl="0" indent="-239178" algn="l" defTabSz="1219170" rtl="0" eaLnBrk="1" latinLnBrk="0" hangingPunct="1">
              <a:buFont typeface="+mj-lt"/>
              <a:buAutoNum type="arabicPeriod"/>
            </a:pPr>
            <a:r>
              <a:rPr lang="en-AU" sz="800" b="0" kern="1200" baseline="0" noProof="0">
                <a:solidFill>
                  <a:schemeClr val="bg1">
                    <a:lumMod val="65000"/>
                  </a:schemeClr>
                </a:solidFill>
                <a:latin typeface="Arial" panose="020B0604020202020204" pitchFamily="34" charset="0"/>
                <a:ea typeface="+mn-ea"/>
                <a:cs typeface="Arial" panose="020B0604020202020204" pitchFamily="34" charset="0"/>
              </a:rPr>
              <a:t>Change text</a:t>
            </a:r>
          </a:p>
        </p:txBody>
      </p:sp>
      <p:pic>
        <p:nvPicPr>
          <p:cNvPr id="11" name="Picture 10">
            <a:extLst>
              <a:ext uri="{FF2B5EF4-FFF2-40B4-BE49-F238E27FC236}">
                <a16:creationId xmlns:a16="http://schemas.microsoft.com/office/drawing/2014/main" id="{95497C0B-0C24-4334-9150-A2D01FE29EBB}"/>
              </a:ext>
              <a:ext uri="{C183D7F6-B498-43B3-948B-1728B52AA6E4}">
                <adec:decorative xmlns:adec="http://schemas.microsoft.com/office/drawing/2017/decorative" val="1"/>
              </a:ext>
            </a:extLst>
          </p:cNvPr>
          <p:cNvPicPr>
            <a:picLocks noChangeAspect="1"/>
          </p:cNvPicPr>
          <p:nvPr userDrawn="1"/>
        </p:nvPicPr>
        <p:blipFill>
          <a:blip r:embed="rId59">
            <a:extLst>
              <a:ext uri="{28A0092B-C50C-407E-A947-70E740481C1C}">
                <a14:useLocalDpi xmlns:a14="http://schemas.microsoft.com/office/drawing/2010/main"/>
              </a:ext>
            </a:extLst>
          </a:blip>
          <a:stretch>
            <a:fillRect/>
          </a:stretch>
        </p:blipFill>
        <p:spPr>
          <a:xfrm>
            <a:off x="-2622931" y="1682950"/>
            <a:ext cx="632972" cy="215628"/>
          </a:xfrm>
          <a:prstGeom prst="rect">
            <a:avLst/>
          </a:prstGeom>
        </p:spPr>
      </p:pic>
      <p:sp>
        <p:nvSpPr>
          <p:cNvPr id="7" name="TextBox 6">
            <a:extLst>
              <a:ext uri="{FF2B5EF4-FFF2-40B4-BE49-F238E27FC236}">
                <a16:creationId xmlns:a16="http://schemas.microsoft.com/office/drawing/2014/main" id="{57E1CF5B-C48C-5DCA-C330-20BFBAFCBC39}"/>
              </a:ext>
            </a:extLst>
          </p:cNvPr>
          <p:cNvSpPr txBox="1"/>
          <p:nvPr>
            <p:extLst>
              <p:ext uri="{1162E1C5-73C7-4A58-AE30-91384D911F3F}">
                <p184:classification xmlns:p184="http://schemas.microsoft.com/office/powerpoint/2018/4/main" val="hdr"/>
              </p:ext>
            </p:extLst>
          </p:nvPr>
        </p:nvSpPr>
        <p:spPr>
          <a:xfrm>
            <a:off x="5865813" y="108000"/>
            <a:ext cx="630000" cy="153888"/>
          </a:xfrm>
          <a:prstGeom prst="rect">
            <a:avLst/>
          </a:prstGeom>
        </p:spPr>
        <p:txBody>
          <a:bodyPr horzOverflow="overflow" wrap="square" lIns="0" tIns="0" rIns="0" bIns="0">
            <a:spAutoFit/>
          </a:bodyPr>
          <a:lstStyle/>
          <a:p>
            <a:pPr algn="l"/>
            <a:r>
              <a:rPr lang="en-US" sz="1000">
                <a:solidFill>
                  <a:srgbClr val="FF0000">
                    <a:alpha val="50000"/>
                  </a:srgbClr>
                </a:solidFill>
                <a:latin typeface="Arial" panose="020B0604020202020204" pitchFamily="34" charset="0"/>
                <a:ea typeface="Calibri" panose="020F0502020204030204" pitchFamily="34" charset="0"/>
                <a:cs typeface="Arial" panose="020B0604020202020204" pitchFamily="34" charset="0"/>
              </a:rPr>
              <a:t>OFFICIAL</a:t>
            </a:r>
          </a:p>
        </p:txBody>
      </p:sp>
      <p:sp>
        <p:nvSpPr>
          <p:cNvPr id="10" name="TextBox 9">
            <a:extLst>
              <a:ext uri="{FF2B5EF4-FFF2-40B4-BE49-F238E27FC236}">
                <a16:creationId xmlns:a16="http://schemas.microsoft.com/office/drawing/2014/main" id="{62A9E41D-7E4B-EEFA-5B85-C73D24EFB865}"/>
              </a:ext>
            </a:extLst>
          </p:cNvPr>
          <p:cNvSpPr txBox="1"/>
          <p:nvPr>
            <p:extLst>
              <p:ext uri="{1162E1C5-73C7-4A58-AE30-91384D911F3F}">
                <p184:classification xmlns:p184="http://schemas.microsoft.com/office/powerpoint/2018/4/main" val="ftr"/>
              </p:ext>
            </p:extLst>
          </p:nvPr>
        </p:nvSpPr>
        <p:spPr>
          <a:xfrm>
            <a:off x="5865813" y="6606000"/>
            <a:ext cx="630000" cy="153888"/>
          </a:xfrm>
          <a:prstGeom prst="rect">
            <a:avLst/>
          </a:prstGeom>
        </p:spPr>
        <p:txBody>
          <a:bodyPr horzOverflow="overflow" wrap="square" lIns="0" tIns="0" rIns="0" bIns="0">
            <a:spAutoFit/>
          </a:bodyPr>
          <a:lstStyle/>
          <a:p>
            <a:pPr algn="l"/>
            <a:r>
              <a:rPr lang="en-US" sz="1000">
                <a:solidFill>
                  <a:srgbClr val="FF0000">
                    <a:alpha val="50000"/>
                  </a:srgbClr>
                </a:solidFill>
                <a:latin typeface="Arial" panose="020B0604020202020204" pitchFamily="34" charset="0"/>
                <a:ea typeface="Calibri" panose="020F0502020204030204" pitchFamily="34" charset="0"/>
                <a:cs typeface="Arial" panose="020B0604020202020204" pitchFamily="34" charset="0"/>
              </a:rPr>
              <a:t>OFFICIAL</a:t>
            </a:r>
          </a:p>
        </p:txBody>
      </p:sp>
    </p:spTree>
    <p:extLst>
      <p:ext uri="{BB962C8B-B14F-4D97-AF65-F5344CB8AC3E}">
        <p14:creationId xmlns:p14="http://schemas.microsoft.com/office/powerpoint/2010/main" val="4123316428"/>
      </p:ext>
    </p:extLst>
  </p:cSld>
  <p:clrMap bg1="lt1" tx1="dk1" bg2="lt2" tx2="dk2" accent1="accent1" accent2="accent2" accent3="accent3" accent4="accent4" accent5="accent5" accent6="accent6" hlink="hlink" folHlink="folHlink"/>
  <p:sldLayoutIdLst>
    <p:sldLayoutId id="2147483700" r:id="rId1"/>
    <p:sldLayoutId id="2147483742" r:id="rId2"/>
    <p:sldLayoutId id="2147483707" r:id="rId3"/>
    <p:sldLayoutId id="2147483706" r:id="rId4"/>
    <p:sldLayoutId id="2147483743" r:id="rId5"/>
    <p:sldLayoutId id="2147483756" r:id="rId6"/>
    <p:sldLayoutId id="2147483755" r:id="rId7"/>
    <p:sldLayoutId id="2147483737" r:id="rId8"/>
    <p:sldLayoutId id="2147483736" r:id="rId9"/>
    <p:sldLayoutId id="2147483689" r:id="rId10"/>
    <p:sldLayoutId id="2147483735" r:id="rId11"/>
    <p:sldLayoutId id="2147483673" r:id="rId12"/>
    <p:sldLayoutId id="2147483734" r:id="rId13"/>
    <p:sldLayoutId id="2147483674" r:id="rId14"/>
    <p:sldLayoutId id="2147483697" r:id="rId15"/>
    <p:sldLayoutId id="2147483744" r:id="rId16"/>
    <p:sldLayoutId id="2147483738" r:id="rId17"/>
    <p:sldLayoutId id="2147483675" r:id="rId18"/>
    <p:sldLayoutId id="2147483676" r:id="rId19"/>
    <p:sldLayoutId id="2147483678" r:id="rId20"/>
    <p:sldLayoutId id="2147483681" r:id="rId21"/>
    <p:sldLayoutId id="2147483662" r:id="rId22"/>
    <p:sldLayoutId id="2147483672" r:id="rId23"/>
    <p:sldLayoutId id="2147483677" r:id="rId24"/>
    <p:sldLayoutId id="2147483664" r:id="rId25"/>
    <p:sldLayoutId id="2147483740" r:id="rId26"/>
    <p:sldLayoutId id="2147483679" r:id="rId27"/>
    <p:sldLayoutId id="2147483739" r:id="rId28"/>
    <p:sldLayoutId id="2147483696" r:id="rId29"/>
    <p:sldLayoutId id="2147483687" r:id="rId30"/>
    <p:sldLayoutId id="2147483741" r:id="rId31"/>
    <p:sldLayoutId id="2147483680" r:id="rId32"/>
    <p:sldLayoutId id="2147483695" r:id="rId33"/>
    <p:sldLayoutId id="2147483685" r:id="rId34"/>
    <p:sldLayoutId id="2147483686" r:id="rId35"/>
    <p:sldLayoutId id="2147483665" r:id="rId36"/>
    <p:sldLayoutId id="2147483745" r:id="rId37"/>
    <p:sldLayoutId id="2147483757" r:id="rId38"/>
    <p:sldLayoutId id="2147483746" r:id="rId39"/>
    <p:sldLayoutId id="2147483758" r:id="rId40"/>
    <p:sldLayoutId id="2147483747" r:id="rId41"/>
    <p:sldLayoutId id="2147483748" r:id="rId42"/>
    <p:sldLayoutId id="2147483759" r:id="rId43"/>
    <p:sldLayoutId id="2147483749" r:id="rId44"/>
    <p:sldLayoutId id="2147483760" r:id="rId45"/>
    <p:sldLayoutId id="2147483750" r:id="rId46"/>
    <p:sldLayoutId id="2147483751" r:id="rId47"/>
    <p:sldLayoutId id="2147483761" r:id="rId48"/>
    <p:sldLayoutId id="2147483752" r:id="rId49"/>
    <p:sldLayoutId id="2147483762" r:id="rId50"/>
    <p:sldLayoutId id="2147483666" r:id="rId51"/>
    <p:sldLayoutId id="2147483753" r:id="rId52"/>
    <p:sldLayoutId id="2147483754" r:id="rId53"/>
    <p:sldLayoutId id="2147483667" r:id="rId54"/>
    <p:sldLayoutId id="2147483763" r:id="rId55"/>
    <p:sldLayoutId id="2147483764" r:id="rId56"/>
  </p:sldLayoutIdLst>
  <p:hf hdr="0" dt="0"/>
  <p:txStyles>
    <p:titleStyle>
      <a:lvl1pPr algn="l" defTabSz="914377" rtl="0" eaLnBrk="1" latinLnBrk="0" hangingPunct="1">
        <a:lnSpc>
          <a:spcPct val="90000"/>
        </a:lnSpc>
        <a:spcBef>
          <a:spcPct val="0"/>
        </a:spcBef>
        <a:buNone/>
        <a:defRPr sz="3600" kern="1200">
          <a:solidFill>
            <a:schemeClr val="accent6"/>
          </a:solidFill>
          <a:latin typeface="+mj-lt"/>
          <a:ea typeface="+mj-ea"/>
          <a:cs typeface="+mj-cs"/>
        </a:defRPr>
      </a:lvl1pPr>
    </p:titleStyle>
    <p:body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NSW Government logo">
            <a:extLst>
              <a:ext uri="{FF2B5EF4-FFF2-40B4-BE49-F238E27FC236}">
                <a16:creationId xmlns:a16="http://schemas.microsoft.com/office/drawing/2014/main" id="{C03B3BBA-B5A3-4BE5-B8CA-01F7529EBF8A}"/>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150837" y="2401500"/>
            <a:ext cx="1890326" cy="2055000"/>
          </a:xfrm>
          <a:prstGeom prst="rect">
            <a:avLst/>
          </a:prstGeom>
        </p:spPr>
      </p:pic>
      <p:sp>
        <p:nvSpPr>
          <p:cNvPr id="4" name="TextBox 3">
            <a:extLst>
              <a:ext uri="{FF2B5EF4-FFF2-40B4-BE49-F238E27FC236}">
                <a16:creationId xmlns:a16="http://schemas.microsoft.com/office/drawing/2014/main" id="{09159C5D-B378-5C22-D184-FA2512D53856}"/>
              </a:ext>
            </a:extLst>
          </p:cNvPr>
          <p:cNvSpPr txBox="1"/>
          <p:nvPr>
            <p:extLst>
              <p:ext uri="{1162E1C5-73C7-4A58-AE30-91384D911F3F}">
                <p184:classification xmlns:p184="http://schemas.microsoft.com/office/powerpoint/2018/4/main" val="hdr"/>
              </p:ext>
            </p:extLst>
          </p:nvPr>
        </p:nvSpPr>
        <p:spPr>
          <a:xfrm>
            <a:off x="5865813" y="63500"/>
            <a:ext cx="488950" cy="152400"/>
          </a:xfrm>
          <a:prstGeom prst="rect">
            <a:avLst/>
          </a:prstGeom>
        </p:spPr>
        <p:txBody>
          <a:bodyPr horzOverflow="overflow" lIns="0" tIns="0" rIns="0" bIns="0">
            <a:spAutoFit/>
          </a:bodyPr>
          <a:lstStyle/>
          <a:p>
            <a:pPr algn="l"/>
            <a:r>
              <a:rPr lang="en-US" sz="10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
        <p:nvSpPr>
          <p:cNvPr id="5" name="TextBox 4">
            <a:extLst>
              <a:ext uri="{FF2B5EF4-FFF2-40B4-BE49-F238E27FC236}">
                <a16:creationId xmlns:a16="http://schemas.microsoft.com/office/drawing/2014/main" id="{5C24D5F7-BF06-45B7-88A9-069FE78A6B67}"/>
              </a:ext>
            </a:extLst>
          </p:cNvPr>
          <p:cNvSpPr txBox="1"/>
          <p:nvPr>
            <p:extLst>
              <p:ext uri="{1162E1C5-73C7-4A58-AE30-91384D911F3F}">
                <p184:classification xmlns:p184="http://schemas.microsoft.com/office/powerpoint/2018/4/main" val="ftr"/>
              </p:ext>
            </p:extLst>
          </p:nvPr>
        </p:nvSpPr>
        <p:spPr>
          <a:xfrm>
            <a:off x="5865813" y="6642100"/>
            <a:ext cx="488950" cy="152400"/>
          </a:xfrm>
          <a:prstGeom prst="rect">
            <a:avLst/>
          </a:prstGeom>
        </p:spPr>
        <p:txBody>
          <a:bodyPr horzOverflow="overflow" lIns="0" tIns="0" rIns="0" bIns="0">
            <a:spAutoFit/>
          </a:bodyPr>
          <a:lstStyle/>
          <a:p>
            <a:pPr algn="l"/>
            <a:r>
              <a:rPr lang="en-US" sz="1000">
                <a:solidFill>
                  <a:srgbClr val="FF0000">
                    <a:alpha val="50000"/>
                  </a:srgbClr>
                </a:solidFill>
                <a:latin typeface="Calibri" panose="020F0502020204030204" pitchFamily="34" charset="0"/>
                <a:ea typeface="Calibri" panose="020F0502020204030204" pitchFamily="34" charset="0"/>
                <a:cs typeface="Calibri" panose="020F0502020204030204" pitchFamily="34" charset="0"/>
              </a:rPr>
              <a:t>OFFICIAL</a:t>
            </a:r>
          </a:p>
        </p:txBody>
      </p:sp>
    </p:spTree>
    <p:extLst>
      <p:ext uri="{BB962C8B-B14F-4D97-AF65-F5344CB8AC3E}">
        <p14:creationId xmlns:p14="http://schemas.microsoft.com/office/powerpoint/2010/main" val="4189890507"/>
      </p:ext>
    </p:extLst>
  </p:cSld>
  <p:clrMap bg1="lt1" tx1="dk1" bg2="lt2" tx2="dk2" accent1="accent1" accent2="accent2" accent3="accent3" accent4="accent4" accent5="accent5" accent6="accent6" hlink="hlink" folHlink="folHlink"/>
  <p:sldLayoutIdLst>
    <p:sldLayoutId id="2147483648"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9.xml"/><Relationship Id="rId1" Type="http://schemas.openxmlformats.org/officeDocument/2006/relationships/slideLayout" Target="../slideLayouts/slideLayout15.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1.xml.rels><?xml version="1.0" encoding="UTF-8" standalone="yes"?>
<Relationships xmlns="http://schemas.openxmlformats.org/package/2006/relationships"><Relationship Id="rId8" Type="http://schemas.openxmlformats.org/officeDocument/2006/relationships/image" Target="../media/image18.svg"/><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51.xml"/><Relationship Id="rId6" Type="http://schemas.openxmlformats.org/officeDocument/2006/relationships/image" Target="../media/image16.svg"/><Relationship Id="rId5" Type="http://schemas.openxmlformats.org/officeDocument/2006/relationships/image" Target="../media/image15.png"/><Relationship Id="rId10" Type="http://schemas.openxmlformats.org/officeDocument/2006/relationships/image" Target="../media/image20.svg"/><Relationship Id="rId4" Type="http://schemas.openxmlformats.org/officeDocument/2006/relationships/image" Target="../media/image14.svg"/><Relationship Id="rId9"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51.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8" Type="http://schemas.openxmlformats.org/officeDocument/2006/relationships/audio" Target="../media/media4.m4a"/><Relationship Id="rId13" Type="http://schemas.openxmlformats.org/officeDocument/2006/relationships/slideLayout" Target="../slideLayouts/slideLayout29.xml"/><Relationship Id="rId18" Type="http://schemas.openxmlformats.org/officeDocument/2006/relationships/diagramColors" Target="../diagrams/colors4.xml"/><Relationship Id="rId3" Type="http://schemas.microsoft.com/office/2007/relationships/media" Target="../media/media2.m4a"/><Relationship Id="rId21" Type="http://schemas.openxmlformats.org/officeDocument/2006/relationships/diagramLayout" Target="../diagrams/layout5.xml"/><Relationship Id="rId7" Type="http://schemas.microsoft.com/office/2007/relationships/media" Target="../media/media4.m4a"/><Relationship Id="rId12" Type="http://schemas.openxmlformats.org/officeDocument/2006/relationships/audio" Target="../media/media6.m4a"/><Relationship Id="rId17" Type="http://schemas.openxmlformats.org/officeDocument/2006/relationships/diagramQuickStyle" Target="../diagrams/quickStyle4.xml"/><Relationship Id="rId25" Type="http://schemas.openxmlformats.org/officeDocument/2006/relationships/image" Target="../media/image31.png"/><Relationship Id="rId2" Type="http://schemas.openxmlformats.org/officeDocument/2006/relationships/audio" Target="../media/media1.m4a"/><Relationship Id="rId16" Type="http://schemas.openxmlformats.org/officeDocument/2006/relationships/diagramLayout" Target="../diagrams/layout4.xml"/><Relationship Id="rId20" Type="http://schemas.openxmlformats.org/officeDocument/2006/relationships/diagramData" Target="../diagrams/data5.xml"/><Relationship Id="rId1" Type="http://schemas.microsoft.com/office/2007/relationships/media" Target="../media/media1.m4a"/><Relationship Id="rId6" Type="http://schemas.openxmlformats.org/officeDocument/2006/relationships/audio" Target="../media/media3.m4a"/><Relationship Id="rId11" Type="http://schemas.microsoft.com/office/2007/relationships/media" Target="../media/media6.m4a"/><Relationship Id="rId24" Type="http://schemas.microsoft.com/office/2007/relationships/diagramDrawing" Target="../diagrams/drawing5.xml"/><Relationship Id="rId5" Type="http://schemas.microsoft.com/office/2007/relationships/media" Target="../media/media3.m4a"/><Relationship Id="rId15" Type="http://schemas.openxmlformats.org/officeDocument/2006/relationships/diagramData" Target="../diagrams/data4.xml"/><Relationship Id="rId23" Type="http://schemas.openxmlformats.org/officeDocument/2006/relationships/diagramColors" Target="../diagrams/colors5.xml"/><Relationship Id="rId10" Type="http://schemas.openxmlformats.org/officeDocument/2006/relationships/audio" Target="../media/media5.m4a"/><Relationship Id="rId19" Type="http://schemas.microsoft.com/office/2007/relationships/diagramDrawing" Target="../diagrams/drawing4.xml"/><Relationship Id="rId4" Type="http://schemas.openxmlformats.org/officeDocument/2006/relationships/audio" Target="../media/media2.m4a"/><Relationship Id="rId9" Type="http://schemas.microsoft.com/office/2007/relationships/media" Target="../media/media5.m4a"/><Relationship Id="rId14" Type="http://schemas.openxmlformats.org/officeDocument/2006/relationships/notesSlide" Target="../notesSlides/notesSlide13.xml"/><Relationship Id="rId22" Type="http://schemas.openxmlformats.org/officeDocument/2006/relationships/diagramQuickStyle" Target="../diagrams/quickStyle5.xml"/></Relationships>
</file>

<file path=ppt/slides/_rels/slide15.xml.rels><?xml version="1.0" encoding="UTF-8" standalone="yes"?>
<Relationships xmlns="http://schemas.openxmlformats.org/package/2006/relationships"><Relationship Id="rId3" Type="http://schemas.openxmlformats.org/officeDocument/2006/relationships/hyperlink" Target="https://education.nsw.gov.au/teaching-and-learning/curriculum/early-learning/transition-to-primary-school-el/starting-preschool-social-narratives" TargetMode="External"/><Relationship Id="rId2" Type="http://schemas.openxmlformats.org/officeDocument/2006/relationships/notesSlide" Target="../notesSlides/notesSlide14.xml"/><Relationship Id="rId1" Type="http://schemas.openxmlformats.org/officeDocument/2006/relationships/slideLayout" Target="../slideLayouts/slideLayout24.xml"/><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hyperlink" Target="https://education.nsw.gov.au/schooling/parents-and-carers/going-to-school/getting-ready-for-school/starting-preschool/getting-ready-for-preschool-guide#:~:text=for%20preschool%20guide-,Getting%20ready%20for%20preschool%20guide,-Our%20%27Getting%20ready" TargetMode="External"/><Relationship Id="rId7" Type="http://schemas.openxmlformats.org/officeDocument/2006/relationships/hyperlink" Target="https://education.nsw.gov.au/content/dam/main-education/documents/teaching-and-learning/curriculum/early-learning/early-learning-eylf-information-for-families.pdf" TargetMode="External"/><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hyperlink" Target="https://education.nsw.gov.au/teaching-and-learning/curriculum/early-learning/transition-to-primary-school-el/transition-resources-for-families#:~:text=Transition%20to%20Kindergarten%20Information%20for%20families%20(PPTX%2063MB)" TargetMode="External"/><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hyperlink" Target="https://www.oecd.org/en/publications/2021/06/starting-strong-vi_0a304435.html" TargetMode="External"/><Relationship Id="rId7" Type="http://schemas.openxmlformats.org/officeDocument/2006/relationships/hyperlink" Target="https://www.acecqa.gov.au/sites/default/files/2023-07/InformationSheet_EYLF-Continuity%20of%20lear_Practices.pdf" TargetMode="External"/><Relationship Id="rId2" Type="http://schemas.openxmlformats.org/officeDocument/2006/relationships/notesSlide" Target="../notesSlides/notesSlide16.xml"/><Relationship Id="rId1" Type="http://schemas.openxmlformats.org/officeDocument/2006/relationships/slideLayout" Target="../slideLayouts/slideLayout29.xml"/><Relationship Id="rId6" Type="http://schemas.openxmlformats.org/officeDocument/2006/relationships/image" Target="../media/image37.png"/><Relationship Id="rId5" Type="http://schemas.openxmlformats.org/officeDocument/2006/relationships/hyperlink" Target="https://www.edresearch.edu.au/other/articles/contributing-continuity-supporting-children-progress-their-learning-across-our-education-system" TargetMode="External"/><Relationship Id="rId10" Type="http://schemas.openxmlformats.org/officeDocument/2006/relationships/image" Target="../media/image39.png"/><Relationship Id="rId4" Type="http://schemas.openxmlformats.org/officeDocument/2006/relationships/image" Target="../media/image36.png"/><Relationship Id="rId9" Type="http://schemas.openxmlformats.org/officeDocument/2006/relationships/hyperlink" Target="https://kudisabilityinclusion.com.au/resources/supporting-a-positive-transition-to-preschool-for-families-2"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mailto:earlylearning@det.nsw.edu.au" TargetMode="External"/><Relationship Id="rId2" Type="http://schemas.openxmlformats.org/officeDocument/2006/relationships/notesSlide" Target="../notesSlides/notesSlide17.xml"/><Relationship Id="rId1" Type="http://schemas.openxmlformats.org/officeDocument/2006/relationships/slideLayout" Target="../slideLayouts/slideLayout16.xml"/><Relationship Id="rId4" Type="http://schemas.openxmlformats.org/officeDocument/2006/relationships/hyperlink" Target="https://education.nsw.gov.au/teaching-and-learning/curriculum/early-learning" TargetMode="Externa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51.xml"/></Relationships>
</file>

<file path=ppt/slides/_rels/slide7.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png"/><Relationship Id="rId7" Type="http://schemas.openxmlformats.org/officeDocument/2006/relationships/diagramColors" Target="../diagrams/colors1.xml"/><Relationship Id="rId2" Type="http://schemas.openxmlformats.org/officeDocument/2006/relationships/notesSlide" Target="../notesSlides/notesSlide6.xml"/><Relationship Id="rId1" Type="http://schemas.openxmlformats.org/officeDocument/2006/relationships/slideLayout" Target="../slideLayouts/slideLayout24.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8.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10" Type="http://schemas.openxmlformats.org/officeDocument/2006/relationships/image" Target="../media/image12.png"/><Relationship Id="rId4" Type="http://schemas.openxmlformats.org/officeDocument/2006/relationships/diagramLayout" Target="../diagrams/layout2.xml"/><Relationship Id="rId9"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32B6CC-0675-4424-4E62-170EA4BF39B4}"/>
            </a:ext>
          </a:extLst>
        </p:cNvPr>
        <p:cNvGrpSpPr/>
        <p:nvPr/>
      </p:nvGrpSpPr>
      <p:grpSpPr>
        <a:xfrm>
          <a:off x="0" y="0"/>
          <a:ext cx="0" cy="0"/>
          <a:chOff x="0" y="0"/>
          <a:chExt cx="0" cy="0"/>
        </a:xfrm>
      </p:grpSpPr>
      <p:sp>
        <p:nvSpPr>
          <p:cNvPr id="16" name="Title 15">
            <a:extLst>
              <a:ext uri="{FF2B5EF4-FFF2-40B4-BE49-F238E27FC236}">
                <a16:creationId xmlns:a16="http://schemas.microsoft.com/office/drawing/2014/main" id="{5C6FADD6-9F29-6261-74DE-66C3804B0273}"/>
              </a:ext>
            </a:extLst>
          </p:cNvPr>
          <p:cNvSpPr>
            <a:spLocks noGrp="1"/>
          </p:cNvSpPr>
          <p:nvPr>
            <p:ph type="ctrTitle"/>
          </p:nvPr>
        </p:nvSpPr>
        <p:spPr/>
        <p:txBody>
          <a:bodyPr/>
          <a:lstStyle/>
          <a:p>
            <a:r>
              <a:rPr lang="en-AU"/>
              <a:t>Transition to preschool</a:t>
            </a:r>
          </a:p>
        </p:txBody>
      </p:sp>
      <p:sp>
        <p:nvSpPr>
          <p:cNvPr id="5" name="Text Placeholder 4">
            <a:extLst>
              <a:ext uri="{FF2B5EF4-FFF2-40B4-BE49-F238E27FC236}">
                <a16:creationId xmlns:a16="http://schemas.microsoft.com/office/drawing/2014/main" id="{43C2A8CA-494A-3F85-1FDF-C2BD8A6710E3}"/>
              </a:ext>
            </a:extLst>
          </p:cNvPr>
          <p:cNvSpPr>
            <a:spLocks noGrp="1"/>
          </p:cNvSpPr>
          <p:nvPr>
            <p:ph type="body" sz="quarter" idx="11"/>
          </p:nvPr>
        </p:nvSpPr>
        <p:spPr/>
        <p:txBody>
          <a:bodyPr/>
          <a:lstStyle/>
          <a:p>
            <a:r>
              <a:rPr lang="en-AU"/>
              <a:t>Early Learners</a:t>
            </a:r>
            <a:endParaRPr lang="en-AU">
              <a:latin typeface="+mn-lt"/>
            </a:endParaRPr>
          </a:p>
        </p:txBody>
      </p:sp>
      <p:pic>
        <p:nvPicPr>
          <p:cNvPr id="8" name="Picture Placeholder 7" descr="Colourful learning materials on the table">
            <a:extLst>
              <a:ext uri="{FF2B5EF4-FFF2-40B4-BE49-F238E27FC236}">
                <a16:creationId xmlns:a16="http://schemas.microsoft.com/office/drawing/2014/main" id="{D90DCCA2-64FE-78A8-79E7-DE3CCABF813A}"/>
              </a:ext>
            </a:extLst>
          </p:cNvPr>
          <p:cNvPicPr>
            <a:picLocks noGrp="1" noChangeAspect="1"/>
          </p:cNvPicPr>
          <p:nvPr>
            <p:ph type="pic" sz="quarter" idx="13"/>
          </p:nvPr>
        </p:nvPicPr>
        <p:blipFill>
          <a:blip r:embed="rId3"/>
          <a:srcRect l="30247" r="30247"/>
          <a:stretch/>
        </p:blipFill>
        <p:spPr>
          <a:prstGeom prst="rect">
            <a:avLst/>
          </a:prstGeom>
        </p:spPr>
      </p:pic>
    </p:spTree>
    <p:extLst>
      <p:ext uri="{BB962C8B-B14F-4D97-AF65-F5344CB8AC3E}">
        <p14:creationId xmlns:p14="http://schemas.microsoft.com/office/powerpoint/2010/main" val="4038625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8169B4-45F9-CFDF-3DF7-A094BF568EF2}"/>
              </a:ext>
            </a:extLst>
          </p:cNvPr>
          <p:cNvSpPr>
            <a:spLocks noGrp="1"/>
          </p:cNvSpPr>
          <p:nvPr>
            <p:ph type="title"/>
          </p:nvPr>
        </p:nvSpPr>
        <p:spPr>
          <a:xfrm>
            <a:off x="363529" y="369296"/>
            <a:ext cx="10080000" cy="1008000"/>
          </a:xfrm>
        </p:spPr>
        <p:txBody>
          <a:bodyPr/>
          <a:lstStyle/>
          <a:p>
            <a:r>
              <a:rPr lang="en-AU"/>
              <a:t>Collaboration is essential for a successful transition</a:t>
            </a:r>
          </a:p>
        </p:txBody>
      </p:sp>
      <p:sp>
        <p:nvSpPr>
          <p:cNvPr id="4" name="Slide Number Placeholder 3">
            <a:extLst>
              <a:ext uri="{FF2B5EF4-FFF2-40B4-BE49-F238E27FC236}">
                <a16:creationId xmlns:a16="http://schemas.microsoft.com/office/drawing/2014/main" id="{B817AA97-C7BD-2753-0485-1D58FE7FBBC3}"/>
              </a:ext>
            </a:extLst>
          </p:cNvPr>
          <p:cNvSpPr>
            <a:spLocks noGrp="1"/>
          </p:cNvSpPr>
          <p:nvPr>
            <p:ph type="sldNum" sz="quarter" idx="14"/>
          </p:nvPr>
        </p:nvSpPr>
        <p:spPr/>
        <p:txBody>
          <a:bodyPr/>
          <a:lstStyle/>
          <a:p>
            <a:fld id="{10A01DC5-1685-4615-8240-15192985C6A2}" type="slidenum">
              <a:rPr lang="en-AU" smtClean="0"/>
              <a:pPr/>
              <a:t>10</a:t>
            </a:fld>
            <a:endParaRPr lang="en-AU"/>
          </a:p>
        </p:txBody>
      </p:sp>
      <p:graphicFrame>
        <p:nvGraphicFramePr>
          <p:cNvPr id="5" name="Diagram 4">
            <a:extLst>
              <a:ext uri="{FF2B5EF4-FFF2-40B4-BE49-F238E27FC236}">
                <a16:creationId xmlns:a16="http://schemas.microsoft.com/office/drawing/2014/main" id="{E7DAC560-EE97-CE9E-9E1A-24E040A234C9}"/>
              </a:ext>
            </a:extLst>
          </p:cNvPr>
          <p:cNvGraphicFramePr/>
          <p:nvPr>
            <p:extLst>
              <p:ext uri="{D42A27DB-BD31-4B8C-83A1-F6EECF244321}">
                <p14:modId xmlns:p14="http://schemas.microsoft.com/office/powerpoint/2010/main" val="1884396714"/>
              </p:ext>
            </p:extLst>
          </p:nvPr>
        </p:nvGraphicFramePr>
        <p:xfrm>
          <a:off x="520548" y="1631122"/>
          <a:ext cx="6493691" cy="47972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TextBox 8">
            <a:extLst>
              <a:ext uri="{FF2B5EF4-FFF2-40B4-BE49-F238E27FC236}">
                <a16:creationId xmlns:a16="http://schemas.microsoft.com/office/drawing/2014/main" id="{FC389E95-E842-48FF-192C-8E3E49B2CDAF}"/>
              </a:ext>
            </a:extLst>
          </p:cNvPr>
          <p:cNvSpPr txBox="1"/>
          <p:nvPr/>
        </p:nvSpPr>
        <p:spPr>
          <a:xfrm>
            <a:off x="7447709" y="2238488"/>
            <a:ext cx="4036291" cy="3416320"/>
          </a:xfrm>
          <a:prstGeom prst="rect">
            <a:avLst/>
          </a:prstGeom>
          <a:noFill/>
        </p:spPr>
        <p:txBody>
          <a:bodyPr wrap="square">
            <a:spAutoFit/>
          </a:bodyPr>
          <a:lstStyle/>
          <a:p>
            <a:r>
              <a:rPr lang="en-AU" sz="1800">
                <a:solidFill>
                  <a:schemeClr val="accent6"/>
                </a:solidFill>
              </a:rPr>
              <a:t>Educators partner with children and families to ensure that all children have an active role in preparing for transitions and the changes that are expected.</a:t>
            </a:r>
          </a:p>
          <a:p>
            <a:endParaRPr lang="en-AU" sz="1800">
              <a:solidFill>
                <a:schemeClr val="accent6"/>
              </a:solidFill>
            </a:endParaRPr>
          </a:p>
          <a:p>
            <a:r>
              <a:rPr lang="en-AU" sz="1800">
                <a:solidFill>
                  <a:schemeClr val="accent6"/>
                </a:solidFill>
              </a:rPr>
              <a:t> Educators assist children to understand the traditions, routines and practices of the settings to which they are moving and to feel comfortable with the process of change.</a:t>
            </a:r>
          </a:p>
        </p:txBody>
      </p:sp>
    </p:spTree>
    <p:extLst>
      <p:ext uri="{BB962C8B-B14F-4D97-AF65-F5344CB8AC3E}">
        <p14:creationId xmlns:p14="http://schemas.microsoft.com/office/powerpoint/2010/main" val="3649111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le 27">
            <a:extLst>
              <a:ext uri="{FF2B5EF4-FFF2-40B4-BE49-F238E27FC236}">
                <a16:creationId xmlns:a16="http://schemas.microsoft.com/office/drawing/2014/main" id="{8862760C-ABCB-5E06-4458-DE665860B73D}"/>
              </a:ext>
            </a:extLst>
          </p:cNvPr>
          <p:cNvSpPr>
            <a:spLocks noGrp="1"/>
          </p:cNvSpPr>
          <p:nvPr>
            <p:ph type="title"/>
          </p:nvPr>
        </p:nvSpPr>
        <p:spPr>
          <a:xfrm>
            <a:off x="360000" y="493380"/>
            <a:ext cx="10080000" cy="1008000"/>
          </a:xfrm>
        </p:spPr>
        <p:txBody>
          <a:bodyPr/>
          <a:lstStyle/>
          <a:p>
            <a:r>
              <a:rPr lang="en-AU"/>
              <a:t>Transition to preschool planning timeline </a:t>
            </a:r>
          </a:p>
        </p:txBody>
      </p:sp>
      <p:sp>
        <p:nvSpPr>
          <p:cNvPr id="5" name="Slide Number Placeholder 4">
            <a:extLst>
              <a:ext uri="{FF2B5EF4-FFF2-40B4-BE49-F238E27FC236}">
                <a16:creationId xmlns:a16="http://schemas.microsoft.com/office/drawing/2014/main" id="{9E278243-30AA-011B-0F80-E19AC5448F70}"/>
              </a:ext>
            </a:extLst>
          </p:cNvPr>
          <p:cNvSpPr>
            <a:spLocks noGrp="1"/>
          </p:cNvSpPr>
          <p:nvPr>
            <p:ph type="sldNum" sz="quarter" idx="12"/>
          </p:nvPr>
        </p:nvSpPr>
        <p:spPr/>
        <p:txBody>
          <a:bodyPr/>
          <a:lstStyle/>
          <a:p>
            <a:fld id="{10A01DC5-1685-4615-8240-15192985C6A2}" type="slidenum">
              <a:rPr lang="en-AU" smtClean="0"/>
              <a:pPr/>
              <a:t>11</a:t>
            </a:fld>
            <a:endParaRPr lang="en-AU"/>
          </a:p>
        </p:txBody>
      </p:sp>
      <p:sp>
        <p:nvSpPr>
          <p:cNvPr id="8" name="Text Placeholder 9">
            <a:extLst>
              <a:ext uri="{FF2B5EF4-FFF2-40B4-BE49-F238E27FC236}">
                <a16:creationId xmlns:a16="http://schemas.microsoft.com/office/drawing/2014/main" id="{33A5A60E-8A37-5664-5A10-A57F31435FC7}"/>
              </a:ext>
            </a:extLst>
          </p:cNvPr>
          <p:cNvSpPr txBox="1">
            <a:spLocks/>
          </p:cNvSpPr>
          <p:nvPr/>
        </p:nvSpPr>
        <p:spPr>
          <a:xfrm>
            <a:off x="360363" y="1911350"/>
            <a:ext cx="11599862" cy="749300"/>
          </a:xfrm>
          <a:prstGeom prst="rect">
            <a:avLst/>
          </a:prstGeom>
        </p:spPr>
        <p:txBody>
          <a:bodyPr vert="horz" lIns="91440" tIns="45720" rIns="91440" bIns="45720" rtlCol="0" anchor="t">
            <a:noAutofit/>
          </a:bodyPr>
          <a:lstStyle>
            <a:lvl1pPr marL="0" indent="0" algn="l" defTabSz="914377" rtl="0" eaLnBrk="1" latinLnBrk="0" hangingPunct="1">
              <a:lnSpc>
                <a:spcPct val="100000"/>
              </a:lnSpc>
              <a:spcBef>
                <a:spcPts val="0"/>
              </a:spcBef>
              <a:spcAft>
                <a:spcPts val="1200"/>
              </a:spcAft>
              <a:buFont typeface="Arial" panose="020B0604020202020204" pitchFamily="34" charset="0"/>
              <a:buNone/>
              <a:defRPr sz="2000" b="0" kern="1200">
                <a:solidFill>
                  <a:schemeClr val="tx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tx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AU"/>
          </a:p>
        </p:txBody>
      </p:sp>
      <p:pic>
        <p:nvPicPr>
          <p:cNvPr id="10" name="Picture Placeholder 53" descr="Clipboard outline">
            <a:extLst>
              <a:ext uri="{FF2B5EF4-FFF2-40B4-BE49-F238E27FC236}">
                <a16:creationId xmlns:a16="http://schemas.microsoft.com/office/drawing/2014/main" id="{3962348A-6D76-F51B-F42F-3F4BC538BE7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1144" y="2575432"/>
            <a:ext cx="720000" cy="720000"/>
          </a:xfrm>
          <a:prstGeom prst="rect">
            <a:avLst/>
          </a:prstGeom>
        </p:spPr>
      </p:pic>
      <p:sp>
        <p:nvSpPr>
          <p:cNvPr id="11" name="Text Placeholder 39">
            <a:extLst>
              <a:ext uri="{FF2B5EF4-FFF2-40B4-BE49-F238E27FC236}">
                <a16:creationId xmlns:a16="http://schemas.microsoft.com/office/drawing/2014/main" id="{433C6221-8171-C3B1-5D82-86D7F4E44425}"/>
              </a:ext>
            </a:extLst>
          </p:cNvPr>
          <p:cNvSpPr txBox="1">
            <a:spLocks/>
          </p:cNvSpPr>
          <p:nvPr/>
        </p:nvSpPr>
        <p:spPr>
          <a:xfrm>
            <a:off x="471917" y="3626347"/>
            <a:ext cx="2308968" cy="1363555"/>
          </a:xfrm>
          <a:prstGeom prst="rect">
            <a:avLst/>
          </a:prstGeom>
        </p:spPr>
        <p:txBody>
          <a:bodyP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1100" b="0" kern="1200">
                <a:solidFill>
                  <a:schemeClr val="tx1"/>
                </a:solidFill>
                <a:latin typeface="+mn-lt"/>
                <a:ea typeface="+mn-ea"/>
                <a:cs typeface="+mn-cs"/>
              </a:defRPr>
            </a:lvl1pPr>
            <a:lvl2pPr marL="457200" indent="0" algn="l" defTabSz="914377" rtl="0" eaLnBrk="1" latinLnBrk="0" hangingPunct="1">
              <a:lnSpc>
                <a:spcPct val="100000"/>
              </a:lnSpc>
              <a:spcBef>
                <a:spcPts val="0"/>
              </a:spcBef>
              <a:spcAft>
                <a:spcPts val="600"/>
              </a:spcAft>
              <a:buFont typeface="Arial" panose="020B0604020202020204" pitchFamily="34" charset="0"/>
              <a:buNone/>
              <a:defRPr sz="1100" b="0" kern="1200">
                <a:solidFill>
                  <a:schemeClr val="tx1"/>
                </a:solidFill>
                <a:latin typeface="+mn-lt"/>
                <a:ea typeface="+mn-ea"/>
                <a:cs typeface="+mn-cs"/>
              </a:defRPr>
            </a:lvl2pPr>
            <a:lvl3pPr marL="9144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3pPr>
            <a:lvl4pPr marL="13716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377" rtl="0" eaLnBrk="1" latinLnBrk="0" hangingPunct="1">
              <a:lnSpc>
                <a:spcPct val="100000"/>
              </a:lnSpc>
              <a:spcBef>
                <a:spcPts val="0"/>
              </a:spcBef>
              <a:spcAft>
                <a:spcPts val="600"/>
              </a:spcAft>
              <a:buFont typeface="Times New Roman" panose="02020603050405020304" pitchFamily="18" charset="0"/>
              <a:buNone/>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AU" sz="1800" b="0" i="0" u="none" strike="noStrike" kern="1200" cap="none" spc="0" normalizeH="0" baseline="0" noProof="0">
                <a:ln>
                  <a:noFill/>
                </a:ln>
                <a:solidFill>
                  <a:schemeClr val="accent6"/>
                </a:solidFill>
                <a:effectLst/>
                <a:uLnTx/>
                <a:uFillTx/>
                <a:latin typeface="Public Sans Light"/>
                <a:ea typeface="+mn-ea"/>
                <a:cs typeface="+mn-cs"/>
              </a:rPr>
              <a:t>Review sources of data including EOIs, enrolment forms, questionnaires and other information provided by families and/or other ECEC services, allied health</a:t>
            </a:r>
          </a:p>
        </p:txBody>
      </p:sp>
      <p:pic>
        <p:nvPicPr>
          <p:cNvPr id="13" name="Picture Placeholder 55" descr="Apple outline">
            <a:extLst>
              <a:ext uri="{FF2B5EF4-FFF2-40B4-BE49-F238E27FC236}">
                <a16:creationId xmlns:a16="http://schemas.microsoft.com/office/drawing/2014/main" id="{DF27376B-F159-C418-CE2F-AED43BE1410A}"/>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3955569" y="2528268"/>
            <a:ext cx="720000" cy="720000"/>
          </a:xfrm>
          <a:prstGeom prst="rect">
            <a:avLst/>
          </a:prstGeom>
        </p:spPr>
      </p:pic>
      <p:sp>
        <p:nvSpPr>
          <p:cNvPr id="14" name="Text Placeholder 39">
            <a:extLst>
              <a:ext uri="{FF2B5EF4-FFF2-40B4-BE49-F238E27FC236}">
                <a16:creationId xmlns:a16="http://schemas.microsoft.com/office/drawing/2014/main" id="{544BC8CD-E6AB-461A-668B-93688A5A13A8}"/>
              </a:ext>
            </a:extLst>
          </p:cNvPr>
          <p:cNvSpPr txBox="1">
            <a:spLocks/>
          </p:cNvSpPr>
          <p:nvPr/>
        </p:nvSpPr>
        <p:spPr>
          <a:xfrm>
            <a:off x="3412874" y="3610853"/>
            <a:ext cx="2431462" cy="1363555"/>
          </a:xfrm>
          <a:prstGeom prst="rect">
            <a:avLst/>
          </a:prstGeom>
        </p:spPr>
        <p:txBody>
          <a:bodyP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1100" b="0" kern="1200">
                <a:solidFill>
                  <a:schemeClr val="tx1"/>
                </a:solidFill>
                <a:latin typeface="+mn-lt"/>
                <a:ea typeface="+mn-ea"/>
                <a:cs typeface="+mn-cs"/>
              </a:defRPr>
            </a:lvl1pPr>
            <a:lvl2pPr marL="457200" indent="0" algn="l" defTabSz="914377" rtl="0" eaLnBrk="1" latinLnBrk="0" hangingPunct="1">
              <a:lnSpc>
                <a:spcPct val="100000"/>
              </a:lnSpc>
              <a:spcBef>
                <a:spcPts val="0"/>
              </a:spcBef>
              <a:spcAft>
                <a:spcPts val="600"/>
              </a:spcAft>
              <a:buFont typeface="Arial" panose="020B0604020202020204" pitchFamily="34" charset="0"/>
              <a:buNone/>
              <a:defRPr sz="1100" b="0" kern="1200">
                <a:solidFill>
                  <a:schemeClr val="tx1"/>
                </a:solidFill>
                <a:latin typeface="+mn-lt"/>
                <a:ea typeface="+mn-ea"/>
                <a:cs typeface="+mn-cs"/>
              </a:defRPr>
            </a:lvl2pPr>
            <a:lvl3pPr marL="9144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3pPr>
            <a:lvl4pPr marL="13716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377" rtl="0" eaLnBrk="1" latinLnBrk="0" hangingPunct="1">
              <a:lnSpc>
                <a:spcPct val="100000"/>
              </a:lnSpc>
              <a:spcBef>
                <a:spcPts val="0"/>
              </a:spcBef>
              <a:spcAft>
                <a:spcPts val="600"/>
              </a:spcAft>
              <a:buFont typeface="Times New Roman" panose="02020603050405020304" pitchFamily="18" charset="0"/>
              <a:buNone/>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accent6"/>
                </a:solidFill>
                <a:effectLst/>
                <a:uLnTx/>
                <a:uFillTx/>
                <a:latin typeface="Public Sans Light"/>
                <a:ea typeface="+mn-ea"/>
                <a:cs typeface="+mn-cs"/>
              </a:rPr>
              <a:t>Plan and implement sessions for families and children to attend onsite orientation programs </a:t>
            </a:r>
          </a:p>
        </p:txBody>
      </p:sp>
      <p:pic>
        <p:nvPicPr>
          <p:cNvPr id="16" name="Picture Placeholder 57" descr="Blueprint outline">
            <a:extLst>
              <a:ext uri="{FF2B5EF4-FFF2-40B4-BE49-F238E27FC236}">
                <a16:creationId xmlns:a16="http://schemas.microsoft.com/office/drawing/2014/main" id="{519201CF-E141-5738-6C26-C8E9B356F7E9}"/>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6947519" y="2528268"/>
            <a:ext cx="720000" cy="720000"/>
          </a:xfrm>
          <a:prstGeom prst="rect">
            <a:avLst/>
          </a:prstGeom>
        </p:spPr>
      </p:pic>
      <p:sp>
        <p:nvSpPr>
          <p:cNvPr id="17" name="Text Placeholder 39">
            <a:extLst>
              <a:ext uri="{FF2B5EF4-FFF2-40B4-BE49-F238E27FC236}">
                <a16:creationId xmlns:a16="http://schemas.microsoft.com/office/drawing/2014/main" id="{6EDA152D-433A-CF0E-3CF1-03822A45E3E4}"/>
              </a:ext>
            </a:extLst>
          </p:cNvPr>
          <p:cNvSpPr txBox="1">
            <a:spLocks/>
          </p:cNvSpPr>
          <p:nvPr/>
        </p:nvSpPr>
        <p:spPr>
          <a:xfrm>
            <a:off x="6428478" y="3579990"/>
            <a:ext cx="2393005" cy="1363555"/>
          </a:xfrm>
          <a:prstGeom prst="rect">
            <a:avLst/>
          </a:prstGeom>
        </p:spPr>
        <p:txBody>
          <a:bodyPr lIns="91440" tIns="45720" rIns="91440" bIns="45720" anchor="t">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1100" b="0" kern="1200">
                <a:solidFill>
                  <a:schemeClr val="tx1"/>
                </a:solidFill>
                <a:latin typeface="+mn-lt"/>
                <a:ea typeface="+mn-ea"/>
                <a:cs typeface="+mn-cs"/>
              </a:defRPr>
            </a:lvl1pPr>
            <a:lvl2pPr marL="457200" indent="0" algn="l" defTabSz="914377" rtl="0" eaLnBrk="1" latinLnBrk="0" hangingPunct="1">
              <a:lnSpc>
                <a:spcPct val="100000"/>
              </a:lnSpc>
              <a:spcBef>
                <a:spcPts val="0"/>
              </a:spcBef>
              <a:spcAft>
                <a:spcPts val="600"/>
              </a:spcAft>
              <a:buFont typeface="Arial" panose="020B0604020202020204" pitchFamily="34" charset="0"/>
              <a:buNone/>
              <a:defRPr sz="1100" b="0" kern="1200">
                <a:solidFill>
                  <a:schemeClr val="tx1"/>
                </a:solidFill>
                <a:latin typeface="+mn-lt"/>
                <a:ea typeface="+mn-ea"/>
                <a:cs typeface="+mn-cs"/>
              </a:defRPr>
            </a:lvl2pPr>
            <a:lvl3pPr marL="9144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3pPr>
            <a:lvl4pPr marL="13716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377" rtl="0" eaLnBrk="1" latinLnBrk="0" hangingPunct="1">
              <a:lnSpc>
                <a:spcPct val="100000"/>
              </a:lnSpc>
              <a:spcBef>
                <a:spcPts val="0"/>
              </a:spcBef>
              <a:spcAft>
                <a:spcPts val="600"/>
              </a:spcAft>
              <a:buFont typeface="Times New Roman" panose="02020603050405020304" pitchFamily="18" charset="0"/>
              <a:buNone/>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lang="en-US" sz="1800">
                <a:solidFill>
                  <a:schemeClr val="accent6"/>
                </a:solidFill>
                <a:latin typeface="Public Sans Light"/>
              </a:rPr>
              <a:t>Programming</a:t>
            </a:r>
            <a:r>
              <a:rPr kumimoji="0" lang="en-US" sz="1800" b="0" i="0" u="none" strike="noStrike" kern="1200" cap="none" spc="0" normalizeH="0" baseline="0" noProof="0">
                <a:ln>
                  <a:noFill/>
                </a:ln>
                <a:solidFill>
                  <a:schemeClr val="accent6"/>
                </a:solidFill>
                <a:effectLst/>
                <a:uLnTx/>
                <a:uFillTx/>
                <a:latin typeface="Public Sans Light"/>
                <a:ea typeface="+mn-ea"/>
                <a:cs typeface="+mn-cs"/>
              </a:rPr>
              <a:t> and planning including </a:t>
            </a:r>
            <a:r>
              <a:rPr lang="en-US" sz="1800">
                <a:solidFill>
                  <a:schemeClr val="accent6"/>
                </a:solidFill>
                <a:latin typeface="Public Sans Light"/>
              </a:rPr>
              <a:t>setting up the</a:t>
            </a:r>
            <a:r>
              <a:rPr kumimoji="0" lang="en-US" sz="1800" b="0" i="0" u="none" strike="noStrike" kern="1200" cap="none" spc="0" normalizeH="0" baseline="0" noProof="0">
                <a:ln>
                  <a:noFill/>
                </a:ln>
                <a:solidFill>
                  <a:schemeClr val="accent6"/>
                </a:solidFill>
                <a:effectLst/>
                <a:uLnTx/>
                <a:uFillTx/>
                <a:latin typeface="Public Sans Light"/>
                <a:ea typeface="+mn-ea"/>
                <a:cs typeface="+mn-cs"/>
              </a:rPr>
              <a:t> learning environment to meet the needs of the children </a:t>
            </a:r>
          </a:p>
        </p:txBody>
      </p:sp>
      <p:sp>
        <p:nvSpPr>
          <p:cNvPr id="18" name="Text Placeholder 46">
            <a:extLst>
              <a:ext uri="{FF2B5EF4-FFF2-40B4-BE49-F238E27FC236}">
                <a16:creationId xmlns:a16="http://schemas.microsoft.com/office/drawing/2014/main" id="{73D1E1F4-44CC-23D7-E485-09D3E9370FCF}"/>
              </a:ext>
            </a:extLst>
          </p:cNvPr>
          <p:cNvSpPr txBox="1">
            <a:spLocks/>
          </p:cNvSpPr>
          <p:nvPr/>
        </p:nvSpPr>
        <p:spPr>
          <a:xfrm>
            <a:off x="7251044" y="6424845"/>
            <a:ext cx="5413349" cy="542310"/>
          </a:xfrm>
          <a:prstGeom prst="rect">
            <a:avLst/>
          </a:prstGeom>
        </p:spPr>
        <p:txBody>
          <a:bodyP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3600" b="1" kern="1200">
                <a:solidFill>
                  <a:schemeClr val="accent2"/>
                </a:solidFill>
                <a:latin typeface="+mj-lt"/>
                <a:ea typeface="+mn-ea"/>
                <a:cs typeface="+mn-cs"/>
              </a:defRPr>
            </a:lvl1pPr>
            <a:lvl2pPr marL="45720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tx1"/>
                </a:solidFill>
                <a:latin typeface="+mn-lt"/>
                <a:ea typeface="+mn-ea"/>
                <a:cs typeface="+mn-cs"/>
              </a:defRPr>
            </a:lvl2pPr>
            <a:lvl3pPr marL="91440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3pPr>
            <a:lvl4pPr marL="137160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tx1"/>
                </a:solidFill>
                <a:latin typeface="+mn-lt"/>
                <a:ea typeface="+mn-ea"/>
                <a:cs typeface="+mn-cs"/>
              </a:defRPr>
            </a:lvl4pPr>
            <a:lvl5pPr marL="1828800" indent="0" algn="l" defTabSz="914377" rtl="0" eaLnBrk="1" latinLnBrk="0" hangingPunct="1">
              <a:lnSpc>
                <a:spcPct val="100000"/>
              </a:lnSpc>
              <a:spcBef>
                <a:spcPts val="0"/>
              </a:spcBef>
              <a:spcAft>
                <a:spcPts val="600"/>
              </a:spcAft>
              <a:buFont typeface="Times New Roman" panose="02020603050405020304" pitchFamily="18" charset="0"/>
              <a:buNone/>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endParaRPr kumimoji="0" lang="en-AU" sz="1200" b="0" i="0" u="none" strike="noStrike" kern="1200" cap="none" spc="0" normalizeH="0" baseline="0" noProof="0">
              <a:ln>
                <a:noFill/>
              </a:ln>
              <a:solidFill>
                <a:srgbClr val="630019"/>
              </a:solidFill>
              <a:effectLst/>
              <a:uLnTx/>
              <a:uFillTx/>
              <a:latin typeface="Public Sans"/>
              <a:ea typeface="+mn-ea"/>
              <a:cs typeface="+mn-cs"/>
            </a:endParaRPr>
          </a:p>
        </p:txBody>
      </p:sp>
      <p:pic>
        <p:nvPicPr>
          <p:cNvPr id="19" name="Picture Placeholder 59" descr="Person with idea outline">
            <a:extLst>
              <a:ext uri="{FF2B5EF4-FFF2-40B4-BE49-F238E27FC236}">
                <a16:creationId xmlns:a16="http://schemas.microsoft.com/office/drawing/2014/main" id="{E279BE35-601B-A70E-8E14-5F81CB73F9AC}"/>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rcRect/>
          <a:stretch/>
        </p:blipFill>
        <p:spPr>
          <a:xfrm>
            <a:off x="9957718" y="2528268"/>
            <a:ext cx="720000" cy="720000"/>
          </a:xfrm>
          <a:prstGeom prst="rect">
            <a:avLst/>
          </a:prstGeom>
        </p:spPr>
      </p:pic>
      <p:sp>
        <p:nvSpPr>
          <p:cNvPr id="20" name="Text Placeholder 39">
            <a:extLst>
              <a:ext uri="{FF2B5EF4-FFF2-40B4-BE49-F238E27FC236}">
                <a16:creationId xmlns:a16="http://schemas.microsoft.com/office/drawing/2014/main" id="{84CCFE3C-D70B-9199-D81F-6FDB146562D3}"/>
              </a:ext>
            </a:extLst>
          </p:cNvPr>
          <p:cNvSpPr txBox="1">
            <a:spLocks/>
          </p:cNvSpPr>
          <p:nvPr/>
        </p:nvSpPr>
        <p:spPr>
          <a:xfrm>
            <a:off x="9367253" y="3524817"/>
            <a:ext cx="2314458" cy="1363555"/>
          </a:xfrm>
          <a:prstGeom prst="rect">
            <a:avLst/>
          </a:prstGeom>
        </p:spPr>
        <p:txBody>
          <a:bodyPr>
            <a:noAutofit/>
          </a:bodyPr>
          <a:lstStyle>
            <a:lvl1pPr marL="0" indent="0" algn="ctr" defTabSz="914377" rtl="0" eaLnBrk="1" latinLnBrk="0" hangingPunct="1">
              <a:lnSpc>
                <a:spcPct val="100000"/>
              </a:lnSpc>
              <a:spcBef>
                <a:spcPts val="0"/>
              </a:spcBef>
              <a:spcAft>
                <a:spcPts val="1200"/>
              </a:spcAft>
              <a:buFont typeface="Arial" panose="020B0604020202020204" pitchFamily="34" charset="0"/>
              <a:buNone/>
              <a:defRPr sz="1100" b="0" kern="1200">
                <a:solidFill>
                  <a:schemeClr val="tx1"/>
                </a:solidFill>
                <a:latin typeface="+mn-lt"/>
                <a:ea typeface="+mn-ea"/>
                <a:cs typeface="+mn-cs"/>
              </a:defRPr>
            </a:lvl1pPr>
            <a:lvl2pPr marL="457200" indent="0" algn="l" defTabSz="914377" rtl="0" eaLnBrk="1" latinLnBrk="0" hangingPunct="1">
              <a:lnSpc>
                <a:spcPct val="100000"/>
              </a:lnSpc>
              <a:spcBef>
                <a:spcPts val="0"/>
              </a:spcBef>
              <a:spcAft>
                <a:spcPts val="600"/>
              </a:spcAft>
              <a:buFont typeface="Arial" panose="020B0604020202020204" pitchFamily="34" charset="0"/>
              <a:buNone/>
              <a:defRPr sz="1100" b="0" kern="1200">
                <a:solidFill>
                  <a:schemeClr val="tx1"/>
                </a:solidFill>
                <a:latin typeface="+mn-lt"/>
                <a:ea typeface="+mn-ea"/>
                <a:cs typeface="+mn-cs"/>
              </a:defRPr>
            </a:lvl2pPr>
            <a:lvl3pPr marL="9144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3pPr>
            <a:lvl4pPr marL="1371600" indent="0" algn="l" defTabSz="914377" rtl="0" eaLnBrk="1" latinLnBrk="0" hangingPunct="1">
              <a:lnSpc>
                <a:spcPct val="100000"/>
              </a:lnSpc>
              <a:spcBef>
                <a:spcPts val="0"/>
              </a:spcBef>
              <a:spcAft>
                <a:spcPts val="600"/>
              </a:spcAft>
              <a:buFont typeface="Arial" panose="020B0604020202020204" pitchFamily="34" charset="0"/>
              <a:buNone/>
              <a:defRPr sz="1100" kern="1200">
                <a:solidFill>
                  <a:schemeClr val="tx1"/>
                </a:solidFill>
                <a:latin typeface="+mn-lt"/>
                <a:ea typeface="+mn-ea"/>
                <a:cs typeface="+mn-cs"/>
              </a:defRPr>
            </a:lvl4pPr>
            <a:lvl5pPr marL="1828800" indent="0" algn="l" defTabSz="914377" rtl="0" eaLnBrk="1" latinLnBrk="0" hangingPunct="1">
              <a:lnSpc>
                <a:spcPct val="100000"/>
              </a:lnSpc>
              <a:spcBef>
                <a:spcPts val="0"/>
              </a:spcBef>
              <a:spcAft>
                <a:spcPts val="600"/>
              </a:spcAft>
              <a:buFont typeface="Times New Roman" panose="02020603050405020304" pitchFamily="18" charset="0"/>
              <a:buNone/>
              <a:defRPr sz="11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377" rtl="0" eaLnBrk="1" fontAlgn="auto" latinLnBrk="0" hangingPunct="1">
              <a:lnSpc>
                <a:spcPct val="100000"/>
              </a:lnSpc>
              <a:spcBef>
                <a:spcPts val="0"/>
              </a:spcBef>
              <a:spcAft>
                <a:spcPts val="1200"/>
              </a:spcAft>
              <a:buClrTx/>
              <a:buSzTx/>
              <a:buFont typeface="Arial" panose="020B0604020202020204" pitchFamily="34" charset="0"/>
              <a:buNone/>
              <a:tabLst/>
              <a:defRPr/>
            </a:pPr>
            <a:r>
              <a:rPr kumimoji="0" lang="en-US" sz="1800" b="0" i="0" u="none" strike="noStrike" kern="1200" cap="none" spc="0" normalizeH="0" baseline="0" noProof="0">
                <a:ln>
                  <a:noFill/>
                </a:ln>
                <a:solidFill>
                  <a:schemeClr val="accent6"/>
                </a:solidFill>
                <a:effectLst/>
                <a:uLnTx/>
                <a:uFillTx/>
                <a:latin typeface="Public Sans Light"/>
                <a:ea typeface="+mn-ea"/>
                <a:cs typeface="+mn-cs"/>
              </a:rPr>
              <a:t>Reflect on the effectiveness of the transition to preschool program and </a:t>
            </a:r>
            <a:r>
              <a:rPr lang="en-US" sz="1800">
                <a:solidFill>
                  <a:schemeClr val="accent6"/>
                </a:solidFill>
                <a:latin typeface="Public Sans Light"/>
              </a:rPr>
              <a:t>adjust </a:t>
            </a:r>
            <a:r>
              <a:rPr kumimoji="0" lang="en-US" sz="1800" b="0" i="0" u="none" strike="noStrike" kern="1200" cap="none" spc="0" normalizeH="0" baseline="0" noProof="0">
                <a:ln>
                  <a:noFill/>
                </a:ln>
                <a:solidFill>
                  <a:schemeClr val="accent6"/>
                </a:solidFill>
                <a:effectLst/>
                <a:uLnTx/>
                <a:uFillTx/>
                <a:latin typeface="Public Sans Light"/>
                <a:ea typeface="+mn-ea"/>
                <a:cs typeface="+mn-cs"/>
              </a:rPr>
              <a:t>as needed as part of continuous improvement </a:t>
            </a:r>
          </a:p>
        </p:txBody>
      </p:sp>
      <p:grpSp>
        <p:nvGrpSpPr>
          <p:cNvPr id="22" name="Group 21">
            <a:extLst>
              <a:ext uri="{FF2B5EF4-FFF2-40B4-BE49-F238E27FC236}">
                <a16:creationId xmlns:a16="http://schemas.microsoft.com/office/drawing/2014/main" id="{45E837E0-10FC-5B85-0395-61864B0D85C6}"/>
              </a:ext>
              <a:ext uri="{C183D7F6-B498-43B3-948B-1728B52AA6E4}">
                <adec:decorative xmlns:adec="http://schemas.microsoft.com/office/drawing/2017/decorative" val="1"/>
              </a:ext>
            </a:extLst>
          </p:cNvPr>
          <p:cNvGrpSpPr/>
          <p:nvPr/>
        </p:nvGrpSpPr>
        <p:grpSpPr>
          <a:xfrm>
            <a:off x="1206662" y="2167236"/>
            <a:ext cx="9317820" cy="168964"/>
            <a:chOff x="1434661" y="3748073"/>
            <a:chExt cx="9317820" cy="168964"/>
          </a:xfrm>
        </p:grpSpPr>
        <p:cxnSp>
          <p:nvCxnSpPr>
            <p:cNvPr id="23" name="Straight Connector 22">
              <a:extLst>
                <a:ext uri="{FF2B5EF4-FFF2-40B4-BE49-F238E27FC236}">
                  <a16:creationId xmlns:a16="http://schemas.microsoft.com/office/drawing/2014/main" id="{0E60BDFD-A8F8-4C63-23D5-7B60A62A5EC7}"/>
                </a:ext>
                <a:ext uri="{C183D7F6-B498-43B3-948B-1728B52AA6E4}">
                  <adec:decorative xmlns:adec="http://schemas.microsoft.com/office/drawing/2017/decorative" val="1"/>
                </a:ext>
              </a:extLst>
            </p:cNvPr>
            <p:cNvCxnSpPr>
              <a:cxnSpLocks/>
              <a:stCxn id="27" idx="6"/>
              <a:endCxn id="24" idx="2"/>
            </p:cNvCxnSpPr>
            <p:nvPr userDrawn="1"/>
          </p:nvCxnSpPr>
          <p:spPr>
            <a:xfrm flipH="1">
              <a:off x="1434661" y="3832555"/>
              <a:ext cx="9317820" cy="0"/>
            </a:xfrm>
            <a:prstGeom prst="line">
              <a:avLst/>
            </a:prstGeom>
            <a:ln w="28575">
              <a:solidFill>
                <a:srgbClr val="630019"/>
              </a:solidFill>
            </a:ln>
          </p:spPr>
          <p:style>
            <a:lnRef idx="1">
              <a:schemeClr val="accent2"/>
            </a:lnRef>
            <a:fillRef idx="0">
              <a:schemeClr val="accent2"/>
            </a:fillRef>
            <a:effectRef idx="0">
              <a:schemeClr val="accent2"/>
            </a:effectRef>
            <a:fontRef idx="minor">
              <a:schemeClr val="tx1"/>
            </a:fontRef>
          </p:style>
        </p:cxnSp>
        <p:sp>
          <p:nvSpPr>
            <p:cNvPr id="24" name="Oval 23" descr="timeline markers">
              <a:extLst>
                <a:ext uri="{FF2B5EF4-FFF2-40B4-BE49-F238E27FC236}">
                  <a16:creationId xmlns:a16="http://schemas.microsoft.com/office/drawing/2014/main" id="{C5B3CB37-CE01-9466-F87D-D814316F5BDD}"/>
                </a:ext>
              </a:extLst>
            </p:cNvPr>
            <p:cNvSpPr/>
            <p:nvPr userDrawn="1"/>
          </p:nvSpPr>
          <p:spPr>
            <a:xfrm>
              <a:off x="1434661" y="3748073"/>
              <a:ext cx="168964" cy="168964"/>
            </a:xfrm>
            <a:prstGeom prst="ellipse">
              <a:avLst/>
            </a:prstGeom>
            <a:solidFill>
              <a:schemeClr val="bg1"/>
            </a:solidFill>
            <a:ln w="19050">
              <a:solidFill>
                <a:srgbClr val="63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solidFill>
                    <a:srgbClr val="000000"/>
                  </a:solidFill>
                </a:ln>
                <a:solidFill>
                  <a:srgbClr val="FFFFFF"/>
                </a:solidFill>
                <a:effectLst/>
                <a:uLnTx/>
                <a:uFillTx/>
                <a:latin typeface="Public Sans Light"/>
                <a:ea typeface="+mn-ea"/>
                <a:cs typeface="+mn-cs"/>
              </a:endParaRPr>
            </a:p>
          </p:txBody>
        </p:sp>
        <p:sp>
          <p:nvSpPr>
            <p:cNvPr id="25" name="Oval 24" descr="timeline markers">
              <a:extLst>
                <a:ext uri="{FF2B5EF4-FFF2-40B4-BE49-F238E27FC236}">
                  <a16:creationId xmlns:a16="http://schemas.microsoft.com/office/drawing/2014/main" id="{845C4949-5627-DDF6-7B4B-D937A8F83CCA}"/>
                </a:ext>
              </a:extLst>
            </p:cNvPr>
            <p:cNvSpPr/>
            <p:nvPr userDrawn="1"/>
          </p:nvSpPr>
          <p:spPr>
            <a:xfrm>
              <a:off x="4487518" y="3748073"/>
              <a:ext cx="168964" cy="168964"/>
            </a:xfrm>
            <a:prstGeom prst="ellipse">
              <a:avLst/>
            </a:prstGeom>
            <a:solidFill>
              <a:schemeClr val="bg1"/>
            </a:solidFill>
            <a:ln w="19050">
              <a:solidFill>
                <a:srgbClr val="63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solidFill>
                    <a:srgbClr val="000000"/>
                  </a:solidFill>
                </a:ln>
                <a:solidFill>
                  <a:srgbClr val="FFFFFF"/>
                </a:solidFill>
                <a:effectLst/>
                <a:uLnTx/>
                <a:uFillTx/>
                <a:latin typeface="Public Sans Light"/>
                <a:ea typeface="+mn-ea"/>
                <a:cs typeface="+mn-cs"/>
              </a:endParaRPr>
            </a:p>
          </p:txBody>
        </p:sp>
        <p:sp>
          <p:nvSpPr>
            <p:cNvPr id="26" name="Oval 25" descr="timeline markers">
              <a:extLst>
                <a:ext uri="{FF2B5EF4-FFF2-40B4-BE49-F238E27FC236}">
                  <a16:creationId xmlns:a16="http://schemas.microsoft.com/office/drawing/2014/main" id="{D731B0A5-91E5-3267-6DE0-E2DF58A6D7FC}"/>
                </a:ext>
              </a:extLst>
            </p:cNvPr>
            <p:cNvSpPr/>
            <p:nvPr userDrawn="1"/>
          </p:nvSpPr>
          <p:spPr>
            <a:xfrm>
              <a:off x="7535518" y="3748073"/>
              <a:ext cx="168964" cy="168964"/>
            </a:xfrm>
            <a:prstGeom prst="ellipse">
              <a:avLst/>
            </a:prstGeom>
            <a:solidFill>
              <a:schemeClr val="bg1"/>
            </a:solidFill>
            <a:ln w="19050">
              <a:solidFill>
                <a:srgbClr val="63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solidFill>
                    <a:srgbClr val="000000"/>
                  </a:solidFill>
                </a:ln>
                <a:solidFill>
                  <a:srgbClr val="FFFFFF"/>
                </a:solidFill>
                <a:effectLst/>
                <a:uLnTx/>
                <a:uFillTx/>
                <a:latin typeface="Public Sans Light"/>
                <a:ea typeface="+mn-ea"/>
                <a:cs typeface="+mn-cs"/>
              </a:endParaRPr>
            </a:p>
          </p:txBody>
        </p:sp>
        <p:sp>
          <p:nvSpPr>
            <p:cNvPr id="27" name="Oval 26" descr="timeline markers">
              <a:extLst>
                <a:ext uri="{FF2B5EF4-FFF2-40B4-BE49-F238E27FC236}">
                  <a16:creationId xmlns:a16="http://schemas.microsoft.com/office/drawing/2014/main" id="{63B0BB76-3DC6-0E2D-9507-326C3EF39540}"/>
                </a:ext>
              </a:extLst>
            </p:cNvPr>
            <p:cNvSpPr/>
            <p:nvPr userDrawn="1"/>
          </p:nvSpPr>
          <p:spPr>
            <a:xfrm>
              <a:off x="10583517" y="3748073"/>
              <a:ext cx="168964" cy="168964"/>
            </a:xfrm>
            <a:prstGeom prst="ellipse">
              <a:avLst/>
            </a:prstGeom>
            <a:solidFill>
              <a:schemeClr val="bg1"/>
            </a:solidFill>
            <a:ln w="19050">
              <a:solidFill>
                <a:srgbClr val="6300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585" rtl="0" eaLnBrk="1" fontAlgn="auto" latinLnBrk="0" hangingPunct="1">
                <a:lnSpc>
                  <a:spcPct val="100000"/>
                </a:lnSpc>
                <a:spcBef>
                  <a:spcPts val="0"/>
                </a:spcBef>
                <a:spcAft>
                  <a:spcPts val="0"/>
                </a:spcAft>
                <a:buClrTx/>
                <a:buSzTx/>
                <a:buFontTx/>
                <a:buNone/>
                <a:tabLst/>
                <a:defRPr/>
              </a:pPr>
              <a:endParaRPr kumimoji="0" lang="en-AU" sz="2400" b="0" i="0" u="none" strike="noStrike" kern="1200" cap="none" spc="0" normalizeH="0" baseline="0" noProof="0">
                <a:ln>
                  <a:solidFill>
                    <a:srgbClr val="000000"/>
                  </a:solidFill>
                </a:ln>
                <a:solidFill>
                  <a:srgbClr val="FFFFFF"/>
                </a:solidFill>
                <a:effectLst/>
                <a:uLnTx/>
                <a:uFillTx/>
                <a:latin typeface="Public Sans Light"/>
                <a:ea typeface="+mn-ea"/>
                <a:cs typeface="+mn-cs"/>
              </a:endParaRPr>
            </a:p>
          </p:txBody>
        </p:sp>
      </p:grpSp>
    </p:spTree>
    <p:extLst>
      <p:ext uri="{BB962C8B-B14F-4D97-AF65-F5344CB8AC3E}">
        <p14:creationId xmlns:p14="http://schemas.microsoft.com/office/powerpoint/2010/main" val="9026116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7E22F49-EC49-6569-47C0-312CF648F469}"/>
              </a:ext>
            </a:extLst>
          </p:cNvPr>
          <p:cNvSpPr>
            <a:spLocks noGrp="1"/>
          </p:cNvSpPr>
          <p:nvPr>
            <p:ph type="title"/>
          </p:nvPr>
        </p:nvSpPr>
        <p:spPr>
          <a:xfrm>
            <a:off x="411327" y="429669"/>
            <a:ext cx="10080000" cy="1008000"/>
          </a:xfrm>
        </p:spPr>
        <p:txBody>
          <a:bodyPr/>
          <a:lstStyle/>
          <a:p>
            <a:r>
              <a:rPr lang="en-AU"/>
              <a:t>Questions to consider when planning</a:t>
            </a:r>
          </a:p>
        </p:txBody>
      </p:sp>
      <p:sp>
        <p:nvSpPr>
          <p:cNvPr id="3" name="Slide Number Placeholder 2">
            <a:extLst>
              <a:ext uri="{FF2B5EF4-FFF2-40B4-BE49-F238E27FC236}">
                <a16:creationId xmlns:a16="http://schemas.microsoft.com/office/drawing/2014/main" id="{12D35ABA-7D4D-D3FF-BF3E-963A1AEAB943}"/>
              </a:ext>
            </a:extLst>
          </p:cNvPr>
          <p:cNvSpPr>
            <a:spLocks noGrp="1"/>
          </p:cNvSpPr>
          <p:nvPr>
            <p:ph type="sldNum" sz="quarter" idx="12"/>
          </p:nvPr>
        </p:nvSpPr>
        <p:spPr/>
        <p:txBody>
          <a:bodyPr/>
          <a:lstStyle/>
          <a:p>
            <a:fld id="{10A01DC5-1685-4615-8240-15192985C6A2}" type="slidenum">
              <a:rPr lang="en-AU" smtClean="0"/>
              <a:pPr/>
              <a:t>12</a:t>
            </a:fld>
            <a:endParaRPr lang="en-AU"/>
          </a:p>
        </p:txBody>
      </p:sp>
      <p:pic>
        <p:nvPicPr>
          <p:cNvPr id="24" name="Picture Placeholder 23">
            <a:extLst>
              <a:ext uri="{FF2B5EF4-FFF2-40B4-BE49-F238E27FC236}">
                <a16:creationId xmlns:a16="http://schemas.microsoft.com/office/drawing/2014/main" id="{C0794035-0B2C-06FF-62E1-F14D9559B2FF}"/>
              </a:ext>
              <a:ext uri="{C183D7F6-B498-43B3-948B-1728B52AA6E4}">
                <adec:decorative xmlns:adec="http://schemas.microsoft.com/office/drawing/2017/decorative" val="1"/>
              </a:ext>
            </a:extLst>
          </p:cNvPr>
          <p:cNvPicPr>
            <a:picLocks noGrp="1" noChangeAspect="1"/>
          </p:cNvPicPr>
          <p:nvPr>
            <p:ph type="tbl" sz="quarter" idx="4294967295"/>
          </p:nvPr>
        </p:nvPicPr>
        <p:blipFill>
          <a:blip r:embed="rId3">
            <a:extLst>
              <a:ext uri="{96DAC541-7B7A-43D3-8B79-37D633B846F1}">
                <asvg:svgBlip xmlns:asvg="http://schemas.microsoft.com/office/drawing/2016/SVG/main" r:embed="rId4"/>
              </a:ext>
            </a:extLst>
          </a:blip>
          <a:stretch/>
        </p:blipFill>
        <p:spPr>
          <a:xfrm>
            <a:off x="11734800" y="3875088"/>
            <a:ext cx="457200" cy="457200"/>
          </a:xfrm>
        </p:spPr>
      </p:pic>
      <p:pic>
        <p:nvPicPr>
          <p:cNvPr id="20" name="Picture Placeholder 31">
            <a:extLst>
              <a:ext uri="{FF2B5EF4-FFF2-40B4-BE49-F238E27FC236}">
                <a16:creationId xmlns:a16="http://schemas.microsoft.com/office/drawing/2014/main" id="{9E13CC2A-09EF-D564-B666-038CFC21AC8B}"/>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10491327" y="5157327"/>
            <a:ext cx="1700673" cy="1700673"/>
          </a:xfrm>
          <a:prstGeom prst="rect">
            <a:avLst/>
          </a:prstGeom>
        </p:spPr>
      </p:pic>
      <p:sp>
        <p:nvSpPr>
          <p:cNvPr id="5" name="TextBox 4">
            <a:extLst>
              <a:ext uri="{FF2B5EF4-FFF2-40B4-BE49-F238E27FC236}">
                <a16:creationId xmlns:a16="http://schemas.microsoft.com/office/drawing/2014/main" id="{35C7A31D-3C20-5423-C13D-F4A6D17C1BFE}"/>
              </a:ext>
            </a:extLst>
          </p:cNvPr>
          <p:cNvSpPr txBox="1"/>
          <p:nvPr/>
        </p:nvSpPr>
        <p:spPr>
          <a:xfrm>
            <a:off x="279587" y="1432469"/>
            <a:ext cx="10834472" cy="4611968"/>
          </a:xfrm>
          <a:prstGeom prst="rect">
            <a:avLst/>
          </a:prstGeom>
          <a:noFill/>
        </p:spPr>
        <p:txBody>
          <a:bodyPr wrap="square" lIns="91440" tIns="45720" rIns="91440" bIns="45720" anchor="t">
            <a:spAutoFit/>
          </a:bodyPr>
          <a:lstStyle/>
          <a:p>
            <a:pPr marL="285750" indent="-285750">
              <a:lnSpc>
                <a:spcPct val="150000"/>
              </a:lnSpc>
              <a:buFont typeface="Arial" panose="020B0604020202020204" pitchFamily="34" charset="0"/>
              <a:buChar char="•"/>
            </a:pPr>
            <a:r>
              <a:rPr lang="en-AU" sz="1800">
                <a:solidFill>
                  <a:schemeClr val="accent6"/>
                </a:solidFill>
              </a:rPr>
              <a:t>What opportunities are there for children to visit their new preschool and meet with educators?</a:t>
            </a:r>
          </a:p>
          <a:p>
            <a:pPr marL="285750" indent="-285750">
              <a:lnSpc>
                <a:spcPct val="150000"/>
              </a:lnSpc>
              <a:buFont typeface="Arial" panose="020B0604020202020204" pitchFamily="34" charset="0"/>
              <a:buChar char="•"/>
            </a:pPr>
            <a:r>
              <a:rPr lang="en-AU" sz="1800">
                <a:solidFill>
                  <a:schemeClr val="accent6"/>
                </a:solidFill>
              </a:rPr>
              <a:t>How are children and their families prepared for the transition that is about to occur? </a:t>
            </a:r>
          </a:p>
          <a:p>
            <a:pPr marL="285750" indent="-285750">
              <a:lnSpc>
                <a:spcPct val="150000"/>
              </a:lnSpc>
              <a:buFont typeface="Arial" panose="020B0604020202020204" pitchFamily="34" charset="0"/>
              <a:buChar char="•"/>
            </a:pPr>
            <a:r>
              <a:rPr lang="en-AU" sz="1800">
                <a:solidFill>
                  <a:schemeClr val="accent6"/>
                </a:solidFill>
              </a:rPr>
              <a:t>What information are children given about where they are going and what will they do there? (Think of visual communication – photos of the staff and the preschool).</a:t>
            </a:r>
          </a:p>
          <a:p>
            <a:pPr marL="285750" indent="-285750">
              <a:lnSpc>
                <a:spcPct val="150000"/>
              </a:lnSpc>
              <a:buFont typeface="Arial" panose="020B0604020202020204" pitchFamily="34" charset="0"/>
              <a:buChar char="•"/>
            </a:pPr>
            <a:r>
              <a:rPr lang="en-AU" sz="1800">
                <a:solidFill>
                  <a:schemeClr val="accent6"/>
                </a:solidFill>
              </a:rPr>
              <a:t>What information do you ask families for (at enrolment) and how is this information used to support the transition from home to your preschool? (What do you know about the child’s home routine, cultural traditions/values, likes/dislikes). </a:t>
            </a:r>
          </a:p>
          <a:p>
            <a:pPr marL="285750" indent="-285750">
              <a:lnSpc>
                <a:spcPct val="150000"/>
              </a:lnSpc>
              <a:buFont typeface="Arial" panose="020B0604020202020204" pitchFamily="34" charset="0"/>
              <a:buChar char="•"/>
            </a:pPr>
            <a:r>
              <a:rPr lang="en-AU" sz="1800">
                <a:solidFill>
                  <a:schemeClr val="accent6"/>
                </a:solidFill>
              </a:rPr>
              <a:t>How do you create a sense of belonging in your preschool for each child and their family? </a:t>
            </a:r>
          </a:p>
          <a:p>
            <a:pPr marL="285750" indent="-285750">
              <a:lnSpc>
                <a:spcPct val="150000"/>
              </a:lnSpc>
              <a:buFont typeface="Arial" panose="020B0604020202020204" pitchFamily="34" charset="0"/>
              <a:buChar char="•"/>
            </a:pPr>
            <a:r>
              <a:rPr lang="en-AU" sz="1800">
                <a:solidFill>
                  <a:schemeClr val="accent6"/>
                </a:solidFill>
              </a:rPr>
              <a:t>How do you ensure that each child feels safe and secure in their new environment? </a:t>
            </a:r>
          </a:p>
          <a:p>
            <a:pPr marL="285750" indent="-285750">
              <a:lnSpc>
                <a:spcPct val="150000"/>
              </a:lnSpc>
              <a:buFont typeface="Arial" panose="020B0604020202020204" pitchFamily="34" charset="0"/>
              <a:buChar char="•"/>
            </a:pPr>
            <a:r>
              <a:rPr lang="en-AU" sz="1800">
                <a:solidFill>
                  <a:schemeClr val="accent6"/>
                </a:solidFill>
              </a:rPr>
              <a:t>What intentional teaching strategies are adopted by all educators working with children who are transitioning to your preschool? </a:t>
            </a:r>
          </a:p>
        </p:txBody>
      </p:sp>
    </p:spTree>
    <p:extLst>
      <p:ext uri="{BB962C8B-B14F-4D97-AF65-F5344CB8AC3E}">
        <p14:creationId xmlns:p14="http://schemas.microsoft.com/office/powerpoint/2010/main" val="269635658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752364-83F7-7976-5D2A-E08DBDC4E3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AA753-D308-0E8F-0ED4-5BB68C3340F6}"/>
              </a:ext>
            </a:extLst>
          </p:cNvPr>
          <p:cNvSpPr>
            <a:spLocks noGrp="1"/>
          </p:cNvSpPr>
          <p:nvPr>
            <p:ph type="title"/>
          </p:nvPr>
        </p:nvSpPr>
        <p:spPr/>
        <p:txBody>
          <a:bodyPr/>
          <a:lstStyle/>
          <a:p>
            <a:r>
              <a:rPr lang="en-AU"/>
              <a:t>Transition in practice </a:t>
            </a:r>
          </a:p>
        </p:txBody>
      </p:sp>
      <p:sp>
        <p:nvSpPr>
          <p:cNvPr id="5" name="Text Placeholder 4">
            <a:extLst>
              <a:ext uri="{FF2B5EF4-FFF2-40B4-BE49-F238E27FC236}">
                <a16:creationId xmlns:a16="http://schemas.microsoft.com/office/drawing/2014/main" id="{6B06DC6E-CF96-91B8-DDF0-C3A88B07B3C3}"/>
              </a:ext>
            </a:extLst>
          </p:cNvPr>
          <p:cNvSpPr>
            <a:spLocks noGrp="1"/>
          </p:cNvSpPr>
          <p:nvPr>
            <p:ph type="body" sz="quarter" idx="11"/>
          </p:nvPr>
        </p:nvSpPr>
        <p:spPr/>
        <p:txBody>
          <a:bodyPr/>
          <a:lstStyle/>
          <a:p>
            <a:r>
              <a:rPr lang="en-AU"/>
              <a:t>3</a:t>
            </a:r>
          </a:p>
        </p:txBody>
      </p:sp>
    </p:spTree>
    <p:extLst>
      <p:ext uri="{BB962C8B-B14F-4D97-AF65-F5344CB8AC3E}">
        <p14:creationId xmlns:p14="http://schemas.microsoft.com/office/powerpoint/2010/main" val="299509763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07D7D1-3117-F020-8B65-64ABE51F76A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BADBFC7-2030-66D2-F6EE-550CC9CB32E8}"/>
              </a:ext>
            </a:extLst>
          </p:cNvPr>
          <p:cNvSpPr>
            <a:spLocks noGrp="1"/>
          </p:cNvSpPr>
          <p:nvPr>
            <p:ph type="title"/>
          </p:nvPr>
        </p:nvSpPr>
        <p:spPr/>
        <p:txBody>
          <a:bodyPr/>
          <a:lstStyle/>
          <a:p>
            <a:r>
              <a:rPr lang="en-AU"/>
              <a:t>Preschool story: Riverstone Public School Gulyangarri Preschool</a:t>
            </a:r>
          </a:p>
        </p:txBody>
      </p:sp>
      <p:sp>
        <p:nvSpPr>
          <p:cNvPr id="6" name="Slide Number Placeholder 5">
            <a:extLst>
              <a:ext uri="{FF2B5EF4-FFF2-40B4-BE49-F238E27FC236}">
                <a16:creationId xmlns:a16="http://schemas.microsoft.com/office/drawing/2014/main" id="{862C9E1B-3C80-228A-0525-A8C51818D50F}"/>
              </a:ext>
            </a:extLst>
          </p:cNvPr>
          <p:cNvSpPr>
            <a:spLocks noGrp="1"/>
          </p:cNvSpPr>
          <p:nvPr>
            <p:ph type="sldNum" sz="quarter" idx="15"/>
          </p:nvPr>
        </p:nvSpPr>
        <p:spPr/>
        <p:txBody>
          <a:bodyPr/>
          <a:lstStyle/>
          <a:p>
            <a:fld id="{10A01DC5-1685-4615-8240-15192985C6A2}" type="slidenum">
              <a:rPr lang="en-AU" smtClean="0"/>
              <a:pPr/>
              <a:t>14</a:t>
            </a:fld>
            <a:endParaRPr lang="en-AU"/>
          </a:p>
        </p:txBody>
      </p:sp>
      <p:graphicFrame>
        <p:nvGraphicFramePr>
          <p:cNvPr id="3" name="Diagram 2">
            <a:extLst>
              <a:ext uri="{FF2B5EF4-FFF2-40B4-BE49-F238E27FC236}">
                <a16:creationId xmlns:a16="http://schemas.microsoft.com/office/drawing/2014/main" id="{55974DD8-A8F4-D746-1D60-F3735E4E5537}"/>
              </a:ext>
            </a:extLst>
          </p:cNvPr>
          <p:cNvGraphicFramePr/>
          <p:nvPr>
            <p:extLst>
              <p:ext uri="{D42A27DB-BD31-4B8C-83A1-F6EECF244321}">
                <p14:modId xmlns:p14="http://schemas.microsoft.com/office/powerpoint/2010/main" val="2780289497"/>
              </p:ext>
            </p:extLst>
          </p:nvPr>
        </p:nvGraphicFramePr>
        <p:xfrm>
          <a:off x="4972635" y="1981200"/>
          <a:ext cx="6511365" cy="3673039"/>
        </p:xfrm>
        <a:graphic>
          <a:graphicData uri="http://schemas.openxmlformats.org/drawingml/2006/diagram">
            <dgm:relIds xmlns:dgm="http://schemas.openxmlformats.org/drawingml/2006/diagram" xmlns:r="http://schemas.openxmlformats.org/officeDocument/2006/relationships" r:dm="rId15" r:lo="rId16" r:qs="rId17" r:cs="rId18"/>
          </a:graphicData>
        </a:graphic>
      </p:graphicFrame>
      <p:graphicFrame>
        <p:nvGraphicFramePr>
          <p:cNvPr id="7" name="Diagram 6">
            <a:extLst>
              <a:ext uri="{FF2B5EF4-FFF2-40B4-BE49-F238E27FC236}">
                <a16:creationId xmlns:a16="http://schemas.microsoft.com/office/drawing/2014/main" id="{470D4DE4-306A-F233-C430-4663B2ABCBAB}"/>
              </a:ext>
            </a:extLst>
          </p:cNvPr>
          <p:cNvGraphicFramePr/>
          <p:nvPr>
            <p:extLst>
              <p:ext uri="{D42A27DB-BD31-4B8C-83A1-F6EECF244321}">
                <p14:modId xmlns:p14="http://schemas.microsoft.com/office/powerpoint/2010/main" val="2889250466"/>
              </p:ext>
            </p:extLst>
          </p:nvPr>
        </p:nvGraphicFramePr>
        <p:xfrm>
          <a:off x="156550" y="1981200"/>
          <a:ext cx="6015649" cy="3673039"/>
        </p:xfrm>
        <a:graphic>
          <a:graphicData uri="http://schemas.openxmlformats.org/drawingml/2006/diagram">
            <dgm:relIds xmlns:dgm="http://schemas.openxmlformats.org/drawingml/2006/diagram" xmlns:r="http://schemas.openxmlformats.org/officeDocument/2006/relationships" r:dm="rId20" r:lo="rId21" r:qs="rId22" r:cs="rId23"/>
          </a:graphicData>
        </a:graphic>
      </p:graphicFrame>
      <p:pic>
        <p:nvPicPr>
          <p:cNvPr id="4" name="Media1">
            <a:hlinkClick r:id="" action="ppaction://media"/>
            <a:extLst>
              <a:ext uri="{FF2B5EF4-FFF2-40B4-BE49-F238E27FC236}">
                <a16:creationId xmlns:a16="http://schemas.microsoft.com/office/drawing/2014/main" id="{D6C3D179-97FE-C933-E106-8225E1942EE6}"/>
              </a:ext>
            </a:extLst>
          </p:cNvPr>
          <p:cNvPicPr>
            <a:picLocks noGrp="1" noRot="1" noChangeAspect="1" noMove="1" noResize="1" noEditPoints="1" noAdjustHandles="1" noChangeArrowheads="1" noChangeShapeType="1" noCrop="1"/>
          </p:cNvPicPr>
          <p:nvPr>
            <a:audioFile r:link="rId2"/>
            <p:extLst>
              <p:ext uri="{DAA4B4D4-6D71-4841-9C94-3DE7FCFB9230}">
                <p14:media xmlns:p14="http://schemas.microsoft.com/office/powerpoint/2010/main" r:embed="rId1"/>
              </p:ext>
            </p:extLst>
          </p:nvPr>
        </p:nvPicPr>
        <p:blipFill>
          <a:blip r:embed="rId25"/>
          <a:stretch>
            <a:fillRect/>
          </a:stretch>
        </p:blipFill>
        <p:spPr>
          <a:xfrm>
            <a:off x="441235" y="2293983"/>
            <a:ext cx="406400" cy="406400"/>
          </a:xfrm>
          <a:prstGeom prst="rect">
            <a:avLst/>
          </a:prstGeom>
        </p:spPr>
      </p:pic>
      <p:pic>
        <p:nvPicPr>
          <p:cNvPr id="5" name="Media2">
            <a:hlinkClick r:id="" action="ppaction://media"/>
            <a:extLst>
              <a:ext uri="{FF2B5EF4-FFF2-40B4-BE49-F238E27FC236}">
                <a16:creationId xmlns:a16="http://schemas.microsoft.com/office/drawing/2014/main" id="{4D1A8CAE-DFCE-D5EB-8FAF-89E148A34CF3}"/>
              </a:ext>
            </a:extLst>
          </p:cNvPr>
          <p:cNvPicPr>
            <a:picLocks noGrp="1" noRot="1" noChangeAspect="1" noMove="1" noResize="1" noEditPoints="1" noAdjustHandles="1" noChangeArrowheads="1" noChangeShapeType="1" noCrop="1"/>
          </p:cNvPicPr>
          <p:nvPr>
            <a:audioFile r:link="rId4"/>
            <p:extLst>
              <p:ext uri="{DAA4B4D4-6D71-4841-9C94-3DE7FCFB9230}">
                <p14:media xmlns:p14="http://schemas.microsoft.com/office/powerpoint/2010/main" r:embed="rId3"/>
              </p:ext>
            </p:extLst>
          </p:nvPr>
        </p:nvPicPr>
        <p:blipFill>
          <a:blip r:embed="rId25"/>
          <a:stretch>
            <a:fillRect/>
          </a:stretch>
        </p:blipFill>
        <p:spPr>
          <a:xfrm>
            <a:off x="10785084" y="2221148"/>
            <a:ext cx="406400" cy="406400"/>
          </a:xfrm>
          <a:prstGeom prst="rect">
            <a:avLst/>
          </a:prstGeom>
        </p:spPr>
      </p:pic>
      <p:pic>
        <p:nvPicPr>
          <p:cNvPr id="8" name="Media3">
            <a:hlinkClick r:id="" action="ppaction://media"/>
            <a:extLst>
              <a:ext uri="{FF2B5EF4-FFF2-40B4-BE49-F238E27FC236}">
                <a16:creationId xmlns:a16="http://schemas.microsoft.com/office/drawing/2014/main" id="{F3A7EF62-1595-E7A7-A9E8-9FC1C7484913}"/>
              </a:ext>
            </a:extLst>
          </p:cNvPr>
          <p:cNvPicPr>
            <a:picLocks noGrp="1" noRot="1" noChangeAspect="1" noMove="1" noResize="1" noEditPoints="1" noAdjustHandles="1" noChangeArrowheads="1" noChangeShapeType="1" noCrop="1"/>
          </p:cNvPicPr>
          <p:nvPr>
            <a:audioFile r:link="rId6"/>
            <p:extLst>
              <p:ext uri="{DAA4B4D4-6D71-4841-9C94-3DE7FCFB9230}">
                <p14:media xmlns:p14="http://schemas.microsoft.com/office/powerpoint/2010/main" r:embed="rId5"/>
              </p:ext>
            </p:extLst>
          </p:nvPr>
        </p:nvPicPr>
        <p:blipFill>
          <a:blip r:embed="rId25"/>
          <a:stretch>
            <a:fillRect/>
          </a:stretch>
        </p:blipFill>
        <p:spPr>
          <a:xfrm>
            <a:off x="359750" y="3614519"/>
            <a:ext cx="406400" cy="406400"/>
          </a:xfrm>
          <a:prstGeom prst="rect">
            <a:avLst/>
          </a:prstGeom>
        </p:spPr>
      </p:pic>
      <p:pic>
        <p:nvPicPr>
          <p:cNvPr id="9" name="Media4">
            <a:hlinkClick r:id="" action="ppaction://media"/>
            <a:extLst>
              <a:ext uri="{FF2B5EF4-FFF2-40B4-BE49-F238E27FC236}">
                <a16:creationId xmlns:a16="http://schemas.microsoft.com/office/drawing/2014/main" id="{A991554C-F546-A915-DBCD-0C9D0B978931}"/>
              </a:ext>
            </a:extLst>
          </p:cNvPr>
          <p:cNvPicPr>
            <a:picLocks noGrp="1" noRot="1" noChangeAspect="1" noMove="1" noResize="1" noEditPoints="1" noAdjustHandles="1" noChangeArrowheads="1" noChangeShapeType="1" noCrop="1"/>
          </p:cNvPicPr>
          <p:nvPr>
            <a:audioFile r:link="rId8"/>
            <p:extLst>
              <p:ext uri="{DAA4B4D4-6D71-4841-9C94-3DE7FCFB9230}">
                <p14:media xmlns:p14="http://schemas.microsoft.com/office/powerpoint/2010/main" r:embed="rId7"/>
              </p:ext>
            </p:extLst>
          </p:nvPr>
        </p:nvPicPr>
        <p:blipFill>
          <a:blip r:embed="rId25"/>
          <a:stretch>
            <a:fillRect/>
          </a:stretch>
        </p:blipFill>
        <p:spPr>
          <a:xfrm>
            <a:off x="10785084" y="3531293"/>
            <a:ext cx="406400" cy="406400"/>
          </a:xfrm>
          <a:prstGeom prst="rect">
            <a:avLst/>
          </a:prstGeom>
        </p:spPr>
      </p:pic>
      <p:pic>
        <p:nvPicPr>
          <p:cNvPr id="10" name="Media5">
            <a:hlinkClick r:id="" action="ppaction://media"/>
            <a:extLst>
              <a:ext uri="{FF2B5EF4-FFF2-40B4-BE49-F238E27FC236}">
                <a16:creationId xmlns:a16="http://schemas.microsoft.com/office/drawing/2014/main" id="{F1AE7582-63B8-E334-8931-E91241CBE06A}"/>
              </a:ext>
            </a:extLst>
          </p:cNvPr>
          <p:cNvPicPr>
            <a:picLocks noGrp="1" noRot="1" noChangeAspect="1" noMove="1" noResize="1" noEditPoints="1" noAdjustHandles="1" noChangeArrowheads="1" noChangeShapeType="1" noCrop="1"/>
          </p:cNvPicPr>
          <p:nvPr>
            <a:audioFile r:link="rId10"/>
            <p:extLst>
              <p:ext uri="{DAA4B4D4-6D71-4841-9C94-3DE7FCFB9230}">
                <p14:media xmlns:p14="http://schemas.microsoft.com/office/powerpoint/2010/main" r:embed="rId9"/>
              </p:ext>
            </p:extLst>
          </p:nvPr>
        </p:nvPicPr>
        <p:blipFill>
          <a:blip r:embed="rId25"/>
          <a:stretch>
            <a:fillRect/>
          </a:stretch>
        </p:blipFill>
        <p:spPr>
          <a:xfrm>
            <a:off x="359750" y="5063309"/>
            <a:ext cx="406400" cy="406400"/>
          </a:xfrm>
          <a:prstGeom prst="rect">
            <a:avLst/>
          </a:prstGeom>
        </p:spPr>
      </p:pic>
      <p:pic>
        <p:nvPicPr>
          <p:cNvPr id="11" name="Media6">
            <a:hlinkClick r:id="" action="ppaction://media"/>
            <a:extLst>
              <a:ext uri="{FF2B5EF4-FFF2-40B4-BE49-F238E27FC236}">
                <a16:creationId xmlns:a16="http://schemas.microsoft.com/office/drawing/2014/main" id="{B4C8144A-8F64-E0FA-23CE-99CDBC0D0B4F}"/>
              </a:ext>
            </a:extLst>
          </p:cNvPr>
          <p:cNvPicPr>
            <a:picLocks noGrp="1" noRot="1" noChangeAspect="1" noMove="1" noResize="1" noEditPoints="1" noAdjustHandles="1" noChangeArrowheads="1" noChangeShapeType="1" noCrop="1"/>
          </p:cNvPicPr>
          <p:nvPr>
            <a:audioFile r:link="rId12"/>
            <p:extLst>
              <p:ext uri="{DAA4B4D4-6D71-4841-9C94-3DE7FCFB9230}">
                <p14:media xmlns:p14="http://schemas.microsoft.com/office/powerpoint/2010/main" r:embed="rId11"/>
              </p:ext>
            </p:extLst>
          </p:nvPr>
        </p:nvPicPr>
        <p:blipFill>
          <a:blip r:embed="rId25"/>
          <a:stretch>
            <a:fillRect/>
          </a:stretch>
        </p:blipFill>
        <p:spPr>
          <a:xfrm>
            <a:off x="10785084" y="4984932"/>
            <a:ext cx="406400" cy="406400"/>
          </a:xfrm>
          <a:prstGeom prst="rect">
            <a:avLst/>
          </a:prstGeom>
        </p:spPr>
      </p:pic>
    </p:spTree>
    <p:extLst>
      <p:ext uri="{BB962C8B-B14F-4D97-AF65-F5344CB8AC3E}">
        <p14:creationId xmlns:p14="http://schemas.microsoft.com/office/powerpoint/2010/main" val="382564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85"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8502" fill="hold"/>
                                        <p:tgtEl>
                                          <p:spTgt spid="5"/>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54255" fill="hold"/>
                                        <p:tgtEl>
                                          <p:spTgt spid="8"/>
                                        </p:tgtEl>
                                      </p:cBhvr>
                                    </p:cmd>
                                  </p:childTnLst>
                                </p:cTn>
                              </p:par>
                            </p:childTnLst>
                          </p:cTn>
                        </p:par>
                      </p:childTnLst>
                    </p:cTn>
                  </p:par>
                  <p:par>
                    <p:cTn id="15" fill="hold">
                      <p:stCondLst>
                        <p:cond delay="indefinite"/>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42974" fill="hold"/>
                                        <p:tgtEl>
                                          <p:spTgt spid="9"/>
                                        </p:tgtEl>
                                      </p:cBhvr>
                                    </p:cmd>
                                  </p:childTnLst>
                                </p:cTn>
                              </p:par>
                            </p:childTnLst>
                          </p:cTn>
                        </p:par>
                      </p:childTnLst>
                    </p:cTn>
                  </p:par>
                  <p:par>
                    <p:cTn id="19" fill="hold">
                      <p:stCondLst>
                        <p:cond delay="indefinite"/>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63295" fill="hold"/>
                                        <p:tgtEl>
                                          <p:spTgt spid="10"/>
                                        </p:tgtEl>
                                      </p:cBhvr>
                                    </p:cmd>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4194"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7" fill="hold" display="0">
                  <p:stCondLst>
                    <p:cond delay="indefinite"/>
                  </p:stCondLst>
                  <p:endCondLst>
                    <p:cond evt="onStopAudio" delay="0">
                      <p:tgtEl>
                        <p:sldTgt/>
                      </p:tgtEl>
                    </p:cond>
                  </p:endCondLst>
                </p:cTn>
                <p:tgtEl>
                  <p:spTgt spid="4"/>
                </p:tgtEl>
              </p:cMediaNode>
            </p:audio>
            <p:audio>
              <p:cMediaNode vol="80000">
                <p:cTn id="28" fill="hold" display="0">
                  <p:stCondLst>
                    <p:cond delay="indefinite"/>
                  </p:stCondLst>
                  <p:endCondLst>
                    <p:cond evt="onStopAudio" delay="0">
                      <p:tgtEl>
                        <p:sldTgt/>
                      </p:tgtEl>
                    </p:cond>
                  </p:endCondLst>
                </p:cTn>
                <p:tgtEl>
                  <p:spTgt spid="5"/>
                </p:tgtEl>
              </p:cMediaNode>
            </p:audio>
            <p:audio>
              <p:cMediaNode vol="80000">
                <p:cTn id="29" fill="hold" display="0">
                  <p:stCondLst>
                    <p:cond delay="indefinite"/>
                  </p:stCondLst>
                  <p:endCondLst>
                    <p:cond evt="onStopAudio" delay="0">
                      <p:tgtEl>
                        <p:sldTgt/>
                      </p:tgtEl>
                    </p:cond>
                  </p:endCondLst>
                </p:cTn>
                <p:tgtEl>
                  <p:spTgt spid="8"/>
                </p:tgtEl>
              </p:cMediaNode>
            </p:audio>
            <p:audio>
              <p:cMediaNode vol="80000">
                <p:cTn id="30" fill="hold" display="0">
                  <p:stCondLst>
                    <p:cond delay="indefinite"/>
                  </p:stCondLst>
                  <p:endCondLst>
                    <p:cond evt="onStopAudio" delay="0">
                      <p:tgtEl>
                        <p:sldTgt/>
                      </p:tgtEl>
                    </p:cond>
                  </p:endCondLst>
                </p:cTn>
                <p:tgtEl>
                  <p:spTgt spid="9"/>
                </p:tgtEl>
              </p:cMediaNode>
            </p:audio>
            <p:audio>
              <p:cMediaNode vol="80000">
                <p:cTn id="31" fill="hold" display="0">
                  <p:stCondLst>
                    <p:cond delay="indefinite"/>
                  </p:stCondLst>
                  <p:endCondLst>
                    <p:cond evt="onStopAudio" delay="0">
                      <p:tgtEl>
                        <p:sldTgt/>
                      </p:tgtEl>
                    </p:cond>
                  </p:endCondLst>
                </p:cTn>
                <p:tgtEl>
                  <p:spTgt spid="10"/>
                </p:tgtEl>
              </p:cMediaNode>
            </p:audio>
            <p:audio>
              <p:cMediaNode vol="80000">
                <p:cTn id="32"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5B8190-0201-8B7A-B28D-6DD1C7276AE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F4CABE3-4E5C-36FB-A6B5-B1E5A552A98D}"/>
              </a:ext>
            </a:extLst>
          </p:cNvPr>
          <p:cNvSpPr>
            <a:spLocks noGrp="1"/>
          </p:cNvSpPr>
          <p:nvPr>
            <p:ph type="title"/>
          </p:nvPr>
        </p:nvSpPr>
        <p:spPr>
          <a:xfrm>
            <a:off x="360000" y="572437"/>
            <a:ext cx="10080000" cy="1008000"/>
          </a:xfrm>
        </p:spPr>
        <p:txBody>
          <a:bodyPr anchor="t">
            <a:normAutofit/>
          </a:bodyPr>
          <a:lstStyle/>
          <a:p>
            <a:r>
              <a:rPr lang="en-AU"/>
              <a:t>Resources to support children: Social narrative </a:t>
            </a:r>
          </a:p>
        </p:txBody>
      </p:sp>
      <p:sp>
        <p:nvSpPr>
          <p:cNvPr id="6" name="Slide Number Placeholder 5">
            <a:extLst>
              <a:ext uri="{FF2B5EF4-FFF2-40B4-BE49-F238E27FC236}">
                <a16:creationId xmlns:a16="http://schemas.microsoft.com/office/drawing/2014/main" id="{322F10DB-79E4-512D-F3B6-66E4BE9C1748}"/>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15</a:t>
            </a:fld>
            <a:endParaRPr lang="en-AU"/>
          </a:p>
        </p:txBody>
      </p:sp>
      <p:pic>
        <p:nvPicPr>
          <p:cNvPr id="3" name="Picture 2">
            <a:hlinkClick r:id="rId3"/>
            <a:extLst>
              <a:ext uri="{FF2B5EF4-FFF2-40B4-BE49-F238E27FC236}">
                <a16:creationId xmlns:a16="http://schemas.microsoft.com/office/drawing/2014/main" id="{1BB3413F-C1CE-9887-00F2-FB7987E6FBF4}"/>
              </a:ext>
            </a:extLst>
          </p:cNvPr>
          <p:cNvPicPr>
            <a:picLocks noChangeAspect="1"/>
          </p:cNvPicPr>
          <p:nvPr/>
        </p:nvPicPr>
        <p:blipFill>
          <a:blip r:embed="rId4"/>
          <a:stretch>
            <a:fillRect/>
          </a:stretch>
        </p:blipFill>
        <p:spPr>
          <a:xfrm>
            <a:off x="1971349" y="1716997"/>
            <a:ext cx="7836926" cy="4369624"/>
          </a:xfrm>
          <a:prstGeom prst="rect">
            <a:avLst/>
          </a:prstGeom>
        </p:spPr>
      </p:pic>
    </p:spTree>
    <p:extLst>
      <p:ext uri="{BB962C8B-B14F-4D97-AF65-F5344CB8AC3E}">
        <p14:creationId xmlns:p14="http://schemas.microsoft.com/office/powerpoint/2010/main" val="8991178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9B484F-A4D6-BAC2-9533-4A4A9D6AAB2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BD4100F-CD62-07DB-1FEA-A50B8F377E7E}"/>
              </a:ext>
            </a:extLst>
          </p:cNvPr>
          <p:cNvSpPr>
            <a:spLocks noGrp="1"/>
          </p:cNvSpPr>
          <p:nvPr>
            <p:ph type="title"/>
          </p:nvPr>
        </p:nvSpPr>
        <p:spPr>
          <a:xfrm>
            <a:off x="369236" y="640581"/>
            <a:ext cx="10080000" cy="1008000"/>
          </a:xfrm>
        </p:spPr>
        <p:txBody>
          <a:bodyPr anchor="t">
            <a:normAutofit/>
          </a:bodyPr>
          <a:lstStyle/>
          <a:p>
            <a:r>
              <a:rPr lang="en-AU"/>
              <a:t>Resources to support families: Sharing information</a:t>
            </a:r>
          </a:p>
        </p:txBody>
      </p:sp>
      <p:sp>
        <p:nvSpPr>
          <p:cNvPr id="6" name="Slide Number Placeholder 5">
            <a:extLst>
              <a:ext uri="{FF2B5EF4-FFF2-40B4-BE49-F238E27FC236}">
                <a16:creationId xmlns:a16="http://schemas.microsoft.com/office/drawing/2014/main" id="{8A8ABBF1-8EAF-B647-B611-4F1143FF5D60}"/>
              </a:ext>
            </a:extLst>
          </p:cNvPr>
          <p:cNvSpPr>
            <a:spLocks noGrp="1"/>
          </p:cNvSpPr>
          <p:nvPr>
            <p:ph type="sldNum" sz="quarter" idx="14"/>
          </p:nvPr>
        </p:nvSpPr>
        <p:spPr>
          <a:xfrm>
            <a:off x="11124000" y="6516000"/>
            <a:ext cx="720000" cy="180000"/>
          </a:xfrm>
        </p:spPr>
        <p:txBody>
          <a:bodyPr anchor="t">
            <a:normAutofit/>
          </a:bodyPr>
          <a:lstStyle/>
          <a:p>
            <a:pPr>
              <a:lnSpc>
                <a:spcPct val="90000"/>
              </a:lnSpc>
              <a:spcAft>
                <a:spcPts val="600"/>
              </a:spcAft>
            </a:pPr>
            <a:fld id="{10A01DC5-1685-4615-8240-15192985C6A2}" type="slidenum">
              <a:rPr lang="en-AU" smtClean="0"/>
              <a:pPr>
                <a:lnSpc>
                  <a:spcPct val="90000"/>
                </a:lnSpc>
                <a:spcAft>
                  <a:spcPts val="600"/>
                </a:spcAft>
              </a:pPr>
              <a:t>16</a:t>
            </a:fld>
            <a:endParaRPr lang="en-AU"/>
          </a:p>
        </p:txBody>
      </p:sp>
      <p:sp>
        <p:nvSpPr>
          <p:cNvPr id="40" name="Text Placeholder 3">
            <a:extLst>
              <a:ext uri="{FF2B5EF4-FFF2-40B4-BE49-F238E27FC236}">
                <a16:creationId xmlns:a16="http://schemas.microsoft.com/office/drawing/2014/main" id="{A1371DAF-AA57-A006-FEA5-02AE0A0D89A4}"/>
              </a:ext>
            </a:extLst>
          </p:cNvPr>
          <p:cNvSpPr>
            <a:spLocks noGrp="1"/>
          </p:cNvSpPr>
          <p:nvPr>
            <p:ph type="body" sz="quarter" idx="31"/>
          </p:nvPr>
        </p:nvSpPr>
        <p:spPr>
          <a:xfrm>
            <a:off x="411673" y="2280472"/>
            <a:ext cx="3324873" cy="540000"/>
          </a:xfrm>
          <a:solidFill>
            <a:schemeClr val="accent1"/>
          </a:solidFill>
        </p:spPr>
        <p:txBody>
          <a:bodyPr/>
          <a:lstStyle/>
          <a:p>
            <a:r>
              <a:rPr lang="en-US"/>
              <a:t>Getting ready for preschool guide</a:t>
            </a:r>
          </a:p>
        </p:txBody>
      </p:sp>
      <p:pic>
        <p:nvPicPr>
          <p:cNvPr id="7" name="Picture 6" descr="A book with a group of children&#10;&#10;AI-generated content may be incorrect.">
            <a:hlinkClick r:id="rId3"/>
            <a:extLst>
              <a:ext uri="{FF2B5EF4-FFF2-40B4-BE49-F238E27FC236}">
                <a16:creationId xmlns:a16="http://schemas.microsoft.com/office/drawing/2014/main" id="{E0D2464F-160F-3E56-0A28-9C3743FB3DAE}"/>
              </a:ext>
            </a:extLst>
          </p:cNvPr>
          <p:cNvPicPr>
            <a:picLocks noChangeAspect="1"/>
          </p:cNvPicPr>
          <p:nvPr/>
        </p:nvPicPr>
        <p:blipFill>
          <a:blip r:embed="rId4"/>
          <a:srcRect t="32" b="23007"/>
          <a:stretch>
            <a:fillRect/>
          </a:stretch>
        </p:blipFill>
        <p:spPr>
          <a:xfrm>
            <a:off x="454108" y="2896336"/>
            <a:ext cx="3240000" cy="1816583"/>
          </a:xfrm>
          <a:prstGeom prst="rect">
            <a:avLst/>
          </a:prstGeom>
          <a:noFill/>
          <a:ln w="28575">
            <a:solidFill>
              <a:schemeClr val="accent1"/>
            </a:solidFill>
          </a:ln>
        </p:spPr>
      </p:pic>
      <p:sp>
        <p:nvSpPr>
          <p:cNvPr id="44" name="Text Placeholder 6">
            <a:extLst>
              <a:ext uri="{FF2B5EF4-FFF2-40B4-BE49-F238E27FC236}">
                <a16:creationId xmlns:a16="http://schemas.microsoft.com/office/drawing/2014/main" id="{85CECB43-A15C-EFEE-CAC9-3FEA8A00D4C0}"/>
              </a:ext>
            </a:extLst>
          </p:cNvPr>
          <p:cNvSpPr>
            <a:spLocks noGrp="1"/>
          </p:cNvSpPr>
          <p:nvPr>
            <p:ph type="body" sz="quarter" idx="34"/>
          </p:nvPr>
        </p:nvSpPr>
        <p:spPr>
          <a:xfrm>
            <a:off x="4405744" y="2280472"/>
            <a:ext cx="3324873" cy="540000"/>
          </a:xfrm>
          <a:solidFill>
            <a:schemeClr val="accent1"/>
          </a:solidFill>
        </p:spPr>
        <p:txBody>
          <a:bodyPr/>
          <a:lstStyle/>
          <a:p>
            <a:r>
              <a:rPr lang="en-US"/>
              <a:t>Transition to preschool family slides</a:t>
            </a:r>
          </a:p>
        </p:txBody>
      </p:sp>
      <p:pic>
        <p:nvPicPr>
          <p:cNvPr id="3" name="Picture 2" descr="A child holding a pink object&#10;&#10;AI-generated content may be incorrect.">
            <a:hlinkClick r:id="rId5"/>
            <a:extLst>
              <a:ext uri="{FF2B5EF4-FFF2-40B4-BE49-F238E27FC236}">
                <a16:creationId xmlns:a16="http://schemas.microsoft.com/office/drawing/2014/main" id="{FA931F12-E57D-27E6-7C5D-011A99895D5C}"/>
              </a:ext>
            </a:extLst>
          </p:cNvPr>
          <p:cNvPicPr>
            <a:picLocks noChangeAspect="1"/>
          </p:cNvPicPr>
          <p:nvPr/>
        </p:nvPicPr>
        <p:blipFill>
          <a:blip r:embed="rId6"/>
          <a:srcRect t="9523" b="13517"/>
          <a:stretch>
            <a:fillRect/>
          </a:stretch>
        </p:blipFill>
        <p:spPr>
          <a:xfrm>
            <a:off x="4439054" y="2896336"/>
            <a:ext cx="3240000" cy="1816582"/>
          </a:xfrm>
          <a:prstGeom prst="rect">
            <a:avLst/>
          </a:prstGeom>
          <a:noFill/>
          <a:ln w="28575">
            <a:solidFill>
              <a:schemeClr val="accent1"/>
            </a:solidFill>
          </a:ln>
        </p:spPr>
      </p:pic>
      <p:sp>
        <p:nvSpPr>
          <p:cNvPr id="48" name="Text Placeholder 9">
            <a:extLst>
              <a:ext uri="{FF2B5EF4-FFF2-40B4-BE49-F238E27FC236}">
                <a16:creationId xmlns:a16="http://schemas.microsoft.com/office/drawing/2014/main" id="{D2EA89EE-FD5F-DB91-A623-3AE0BE3EF095}"/>
              </a:ext>
            </a:extLst>
          </p:cNvPr>
          <p:cNvSpPr>
            <a:spLocks noGrp="1"/>
          </p:cNvSpPr>
          <p:nvPr>
            <p:ph type="body" sz="quarter" idx="37"/>
          </p:nvPr>
        </p:nvSpPr>
        <p:spPr>
          <a:xfrm>
            <a:off x="8386455" y="2278948"/>
            <a:ext cx="3324873" cy="540000"/>
          </a:xfrm>
          <a:solidFill>
            <a:schemeClr val="accent1"/>
          </a:solidFill>
        </p:spPr>
        <p:txBody>
          <a:bodyPr/>
          <a:lstStyle/>
          <a:p>
            <a:r>
              <a:rPr lang="en-US"/>
              <a:t>EYLF information for families</a:t>
            </a:r>
          </a:p>
        </p:txBody>
      </p:sp>
      <p:pic>
        <p:nvPicPr>
          <p:cNvPr id="5" name="Picture 4" descr="A blue and white poster with text&#10;&#10;AI-generated content may be incorrect.">
            <a:hlinkClick r:id="rId7"/>
            <a:extLst>
              <a:ext uri="{FF2B5EF4-FFF2-40B4-BE49-F238E27FC236}">
                <a16:creationId xmlns:a16="http://schemas.microsoft.com/office/drawing/2014/main" id="{3F3ED0F2-9703-4A6A-8B0D-8CEB3774223F}"/>
              </a:ext>
            </a:extLst>
          </p:cNvPr>
          <p:cNvPicPr>
            <a:picLocks noChangeAspect="1"/>
          </p:cNvPicPr>
          <p:nvPr/>
        </p:nvPicPr>
        <p:blipFill>
          <a:blip r:embed="rId8"/>
          <a:srcRect t="27225" b="19548"/>
          <a:stretch>
            <a:fillRect/>
          </a:stretch>
        </p:blipFill>
        <p:spPr>
          <a:xfrm>
            <a:off x="8442251" y="2896336"/>
            <a:ext cx="3240000" cy="1816582"/>
          </a:xfrm>
          <a:prstGeom prst="rect">
            <a:avLst/>
          </a:prstGeom>
          <a:noFill/>
          <a:ln w="28575">
            <a:solidFill>
              <a:schemeClr val="accent1"/>
            </a:solidFill>
          </a:ln>
        </p:spPr>
      </p:pic>
    </p:spTree>
    <p:extLst>
      <p:ext uri="{BB962C8B-B14F-4D97-AF65-F5344CB8AC3E}">
        <p14:creationId xmlns:p14="http://schemas.microsoft.com/office/powerpoint/2010/main" val="15199208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5C063-6FAE-77D3-822E-167010654DB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1CE1AF-AB9B-279C-4C07-550CC85AD391}"/>
              </a:ext>
            </a:extLst>
          </p:cNvPr>
          <p:cNvSpPr>
            <a:spLocks noGrp="1"/>
          </p:cNvSpPr>
          <p:nvPr>
            <p:ph type="title"/>
          </p:nvPr>
        </p:nvSpPr>
        <p:spPr/>
        <p:txBody>
          <a:bodyPr/>
          <a:lstStyle/>
          <a:p>
            <a:r>
              <a:rPr lang="en-AU"/>
              <a:t>Further reading</a:t>
            </a:r>
          </a:p>
        </p:txBody>
      </p:sp>
      <p:sp>
        <p:nvSpPr>
          <p:cNvPr id="5" name="Text Placeholder 4">
            <a:extLst>
              <a:ext uri="{FF2B5EF4-FFF2-40B4-BE49-F238E27FC236}">
                <a16:creationId xmlns:a16="http://schemas.microsoft.com/office/drawing/2014/main" id="{6848A3C8-744B-FDD6-0264-BFF3E692E1FE}"/>
              </a:ext>
            </a:extLst>
          </p:cNvPr>
          <p:cNvSpPr>
            <a:spLocks noGrp="1"/>
          </p:cNvSpPr>
          <p:nvPr>
            <p:ph type="body" sz="quarter" idx="11"/>
          </p:nvPr>
        </p:nvSpPr>
        <p:spPr/>
        <p:txBody>
          <a:bodyPr/>
          <a:lstStyle/>
          <a:p>
            <a:r>
              <a:rPr lang="en-AU"/>
              <a:t>6</a:t>
            </a:r>
          </a:p>
        </p:txBody>
      </p:sp>
    </p:spTree>
    <p:extLst>
      <p:ext uri="{BB962C8B-B14F-4D97-AF65-F5344CB8AC3E}">
        <p14:creationId xmlns:p14="http://schemas.microsoft.com/office/powerpoint/2010/main" val="14735015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796AF8-B124-1E64-C7B2-345D1083131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B2878E-2CBE-3814-134E-A1671079AE96}"/>
              </a:ext>
            </a:extLst>
          </p:cNvPr>
          <p:cNvSpPr>
            <a:spLocks noGrp="1"/>
          </p:cNvSpPr>
          <p:nvPr>
            <p:ph type="title"/>
          </p:nvPr>
        </p:nvSpPr>
        <p:spPr>
          <a:xfrm>
            <a:off x="369236" y="521871"/>
            <a:ext cx="10080000" cy="1008000"/>
          </a:xfrm>
        </p:spPr>
        <p:txBody>
          <a:bodyPr/>
          <a:lstStyle/>
          <a:p>
            <a:r>
              <a:rPr lang="en-AU"/>
              <a:t>Further reading for educators </a:t>
            </a:r>
          </a:p>
        </p:txBody>
      </p:sp>
      <p:sp>
        <p:nvSpPr>
          <p:cNvPr id="6" name="Slide Number Placeholder 5">
            <a:extLst>
              <a:ext uri="{FF2B5EF4-FFF2-40B4-BE49-F238E27FC236}">
                <a16:creationId xmlns:a16="http://schemas.microsoft.com/office/drawing/2014/main" id="{BB8DDAD7-325A-EBD9-3828-4DDDA4A1FB84}"/>
              </a:ext>
            </a:extLst>
          </p:cNvPr>
          <p:cNvSpPr>
            <a:spLocks noGrp="1"/>
          </p:cNvSpPr>
          <p:nvPr>
            <p:ph type="sldNum" sz="quarter" idx="15"/>
          </p:nvPr>
        </p:nvSpPr>
        <p:spPr/>
        <p:txBody>
          <a:bodyPr/>
          <a:lstStyle/>
          <a:p>
            <a:fld id="{10A01DC5-1685-4615-8240-15192985C6A2}" type="slidenum">
              <a:rPr lang="en-AU" smtClean="0"/>
              <a:pPr/>
              <a:t>18</a:t>
            </a:fld>
            <a:endParaRPr lang="en-AU"/>
          </a:p>
        </p:txBody>
      </p:sp>
      <p:pic>
        <p:nvPicPr>
          <p:cNvPr id="5" name="Picture 4">
            <a:hlinkClick r:id="rId3"/>
            <a:extLst>
              <a:ext uri="{FF2B5EF4-FFF2-40B4-BE49-F238E27FC236}">
                <a16:creationId xmlns:a16="http://schemas.microsoft.com/office/drawing/2014/main" id="{DE8C895C-9F5D-3701-39B1-70E1B5E12E56}"/>
              </a:ext>
            </a:extLst>
          </p:cNvPr>
          <p:cNvPicPr>
            <a:picLocks noChangeAspect="1"/>
          </p:cNvPicPr>
          <p:nvPr/>
        </p:nvPicPr>
        <p:blipFill>
          <a:blip r:embed="rId4"/>
          <a:stretch>
            <a:fillRect/>
          </a:stretch>
        </p:blipFill>
        <p:spPr>
          <a:xfrm>
            <a:off x="434179" y="1759727"/>
            <a:ext cx="3384222" cy="4436705"/>
          </a:xfrm>
          <a:prstGeom prst="rect">
            <a:avLst/>
          </a:prstGeom>
          <a:ln w="28575">
            <a:solidFill>
              <a:srgbClr val="630019"/>
            </a:solidFill>
          </a:ln>
        </p:spPr>
      </p:pic>
      <p:pic>
        <p:nvPicPr>
          <p:cNvPr id="11" name="Picture 10">
            <a:hlinkClick r:id="rId5"/>
            <a:extLst>
              <a:ext uri="{FF2B5EF4-FFF2-40B4-BE49-F238E27FC236}">
                <a16:creationId xmlns:a16="http://schemas.microsoft.com/office/drawing/2014/main" id="{6E0B2F80-4611-7CC4-C402-5C4F68DA8C90}"/>
              </a:ext>
            </a:extLst>
          </p:cNvPr>
          <p:cNvPicPr>
            <a:picLocks noChangeAspect="1"/>
          </p:cNvPicPr>
          <p:nvPr/>
        </p:nvPicPr>
        <p:blipFill>
          <a:blip r:embed="rId6"/>
          <a:stretch>
            <a:fillRect/>
          </a:stretch>
        </p:blipFill>
        <p:spPr>
          <a:xfrm>
            <a:off x="7638737" y="1771017"/>
            <a:ext cx="4179562" cy="2225506"/>
          </a:xfrm>
          <a:prstGeom prst="rect">
            <a:avLst/>
          </a:prstGeom>
          <a:ln w="28575">
            <a:solidFill>
              <a:srgbClr val="630019"/>
            </a:solidFill>
          </a:ln>
        </p:spPr>
      </p:pic>
      <p:pic>
        <p:nvPicPr>
          <p:cNvPr id="13" name="Picture 12">
            <a:hlinkClick r:id="rId7"/>
            <a:extLst>
              <a:ext uri="{FF2B5EF4-FFF2-40B4-BE49-F238E27FC236}">
                <a16:creationId xmlns:a16="http://schemas.microsoft.com/office/drawing/2014/main" id="{7EAEBD6A-3D9A-95A1-16C6-3CF8B08EF82A}"/>
              </a:ext>
            </a:extLst>
          </p:cNvPr>
          <p:cNvPicPr>
            <a:picLocks noChangeAspect="1"/>
          </p:cNvPicPr>
          <p:nvPr/>
        </p:nvPicPr>
        <p:blipFill>
          <a:blip r:embed="rId8"/>
          <a:stretch>
            <a:fillRect/>
          </a:stretch>
        </p:blipFill>
        <p:spPr>
          <a:xfrm>
            <a:off x="4036458" y="1759727"/>
            <a:ext cx="3384222" cy="4436705"/>
          </a:xfrm>
          <a:prstGeom prst="rect">
            <a:avLst/>
          </a:prstGeom>
          <a:ln w="28575">
            <a:solidFill>
              <a:srgbClr val="630019"/>
            </a:solidFill>
          </a:ln>
        </p:spPr>
      </p:pic>
      <p:pic>
        <p:nvPicPr>
          <p:cNvPr id="4" name="Picture 3">
            <a:hlinkClick r:id="rId9"/>
            <a:extLst>
              <a:ext uri="{FF2B5EF4-FFF2-40B4-BE49-F238E27FC236}">
                <a16:creationId xmlns:a16="http://schemas.microsoft.com/office/drawing/2014/main" id="{A6FC2E18-C7C0-D6B6-B487-45B770C53665}"/>
              </a:ext>
            </a:extLst>
          </p:cNvPr>
          <p:cNvPicPr>
            <a:picLocks noChangeAspect="1"/>
          </p:cNvPicPr>
          <p:nvPr/>
        </p:nvPicPr>
        <p:blipFill>
          <a:blip r:embed="rId10"/>
          <a:stretch>
            <a:fillRect/>
          </a:stretch>
        </p:blipFill>
        <p:spPr>
          <a:xfrm>
            <a:off x="7638737" y="4237669"/>
            <a:ext cx="4216930" cy="1901523"/>
          </a:xfrm>
          <a:prstGeom prst="rect">
            <a:avLst/>
          </a:prstGeom>
          <a:ln w="28575">
            <a:solidFill>
              <a:schemeClr val="accent1"/>
            </a:solidFill>
          </a:ln>
        </p:spPr>
      </p:pic>
    </p:spTree>
    <p:extLst>
      <p:ext uri="{BB962C8B-B14F-4D97-AF65-F5344CB8AC3E}">
        <p14:creationId xmlns:p14="http://schemas.microsoft.com/office/powerpoint/2010/main" val="176298182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DB1F8B-151C-6E8D-E964-CC5E1897EA9A}"/>
            </a:ext>
          </a:extLst>
        </p:cNvPr>
        <p:cNvGrpSpPr/>
        <p:nvPr/>
      </p:nvGrpSpPr>
      <p:grpSpPr>
        <a:xfrm>
          <a:off x="0" y="0"/>
          <a:ext cx="0" cy="0"/>
          <a:chOff x="0" y="0"/>
          <a:chExt cx="0" cy="0"/>
        </a:xfrm>
      </p:grpSpPr>
      <p:sp>
        <p:nvSpPr>
          <p:cNvPr id="21" name="Title 20">
            <a:extLst>
              <a:ext uri="{FF2B5EF4-FFF2-40B4-BE49-F238E27FC236}">
                <a16:creationId xmlns:a16="http://schemas.microsoft.com/office/drawing/2014/main" id="{3BADEAF3-9AF5-874E-1640-0AA5D24DFC5A}"/>
              </a:ext>
              <a:ext uri="{C183D7F6-B498-43B3-948B-1728B52AA6E4}">
                <adec:decorative xmlns:adec="http://schemas.microsoft.com/office/drawing/2017/decorative" val="1"/>
              </a:ext>
            </a:extLst>
          </p:cNvPr>
          <p:cNvSpPr>
            <a:spLocks noGrp="1"/>
          </p:cNvSpPr>
          <p:nvPr>
            <p:ph type="title"/>
          </p:nvPr>
        </p:nvSpPr>
        <p:spPr/>
        <p:txBody>
          <a:bodyPr/>
          <a:lstStyle/>
          <a:p>
            <a:r>
              <a:rPr lang="en-AU"/>
              <a:t>Contact Information </a:t>
            </a:r>
          </a:p>
        </p:txBody>
      </p:sp>
      <p:sp>
        <p:nvSpPr>
          <p:cNvPr id="2" name="Table Placeholder 1">
            <a:extLst>
              <a:ext uri="{FF2B5EF4-FFF2-40B4-BE49-F238E27FC236}">
                <a16:creationId xmlns:a16="http://schemas.microsoft.com/office/drawing/2014/main" id="{BB462B0F-4FFC-A385-9086-94456404430F}"/>
              </a:ext>
            </a:extLst>
          </p:cNvPr>
          <p:cNvSpPr>
            <a:spLocks noGrp="1"/>
          </p:cNvSpPr>
          <p:nvPr>
            <p:ph type="tbl" sz="quarter" idx="13"/>
          </p:nvPr>
        </p:nvSpPr>
        <p:spPr/>
        <p:txBody>
          <a:bodyPr/>
          <a:lstStyle/>
          <a:p>
            <a:pPr>
              <a:lnSpc>
                <a:spcPct val="200000"/>
              </a:lnSpc>
            </a:pPr>
            <a:r>
              <a:rPr lang="en-US" sz="1800" b="1"/>
              <a:t>Early Learners</a:t>
            </a:r>
            <a:endParaRPr lang="en-US" sz="1800"/>
          </a:p>
          <a:p>
            <a:pPr marL="285750" indent="-285750">
              <a:lnSpc>
                <a:spcPct val="200000"/>
              </a:lnSpc>
              <a:buFont typeface="Arial" panose="020B0604020202020204" pitchFamily="34" charset="0"/>
              <a:buChar char="•"/>
            </a:pPr>
            <a:r>
              <a:rPr lang="en-US" sz="1800"/>
              <a:t>Ph: 1300 083 698</a:t>
            </a:r>
          </a:p>
          <a:p>
            <a:pPr marL="285750" indent="-285750">
              <a:lnSpc>
                <a:spcPct val="200000"/>
              </a:lnSpc>
              <a:buFont typeface="Arial" panose="020B0604020202020204" pitchFamily="34" charset="0"/>
              <a:buChar char="•"/>
            </a:pPr>
            <a:r>
              <a:rPr lang="en-US" sz="1800">
                <a:hlinkClick r:id="rId3">
                  <a:extLst>
                    <a:ext uri="{A12FA001-AC4F-418D-AE19-62706E023703}">
                      <ahyp:hlinkClr xmlns:ahyp="http://schemas.microsoft.com/office/drawing/2018/hyperlinkcolor" val="tx"/>
                    </a:ext>
                  </a:extLst>
                </a:hlinkClick>
              </a:rPr>
              <a:t>earlylearning@det.nsw.edu.au</a:t>
            </a:r>
            <a:endParaRPr lang="en-US" sz="1800"/>
          </a:p>
          <a:p>
            <a:pPr marL="285750" indent="-285750" fontAlgn="base">
              <a:lnSpc>
                <a:spcPct val="200000"/>
              </a:lnSpc>
              <a:buFont typeface="Arial" panose="020B0604020202020204" pitchFamily="34" charset="0"/>
              <a:buChar char="•"/>
            </a:pPr>
            <a:r>
              <a:rPr lang="en-US" sz="1800">
                <a:hlinkClick r:id="rId4">
                  <a:extLst>
                    <a:ext uri="{A12FA001-AC4F-418D-AE19-62706E023703}">
                      <ahyp:hlinkClr xmlns:ahyp="http://schemas.microsoft.com/office/drawing/2018/hyperlinkcolor" val="tx"/>
                    </a:ext>
                  </a:extLst>
                </a:hlinkClick>
              </a:rPr>
              <a:t>Early Learners webpage</a:t>
            </a:r>
            <a:endParaRPr lang="en-US" sz="1800"/>
          </a:p>
          <a:p>
            <a:endParaRPr lang="en-AU"/>
          </a:p>
        </p:txBody>
      </p:sp>
      <p:sp>
        <p:nvSpPr>
          <p:cNvPr id="5" name="Slide Number Placeholder 4">
            <a:extLst>
              <a:ext uri="{FF2B5EF4-FFF2-40B4-BE49-F238E27FC236}">
                <a16:creationId xmlns:a16="http://schemas.microsoft.com/office/drawing/2014/main" id="{75CC19E6-88CC-EC48-DD13-7857E45B49F4}"/>
              </a:ext>
              <a:ext uri="{C183D7F6-B498-43B3-948B-1728B52AA6E4}">
                <adec:decorative xmlns:adec="http://schemas.microsoft.com/office/drawing/2017/decorative" val="1"/>
              </a:ext>
            </a:extLst>
          </p:cNvPr>
          <p:cNvSpPr>
            <a:spLocks noGrp="1"/>
          </p:cNvSpPr>
          <p:nvPr>
            <p:ph type="sldNum" sz="quarter" idx="14"/>
          </p:nvPr>
        </p:nvSpPr>
        <p:spPr/>
        <p:txBody>
          <a:bodyPr/>
          <a:lstStyle/>
          <a:p>
            <a:fld id="{10A01DC5-1685-4615-8240-15192985C6A2}" type="slidenum">
              <a:rPr lang="en-AU" smtClean="0"/>
              <a:pPr/>
              <a:t>19</a:t>
            </a:fld>
            <a:endParaRPr lang="en-AU"/>
          </a:p>
        </p:txBody>
      </p:sp>
      <p:sp>
        <p:nvSpPr>
          <p:cNvPr id="16" name="TextBox 15">
            <a:extLst>
              <a:ext uri="{FF2B5EF4-FFF2-40B4-BE49-F238E27FC236}">
                <a16:creationId xmlns:a16="http://schemas.microsoft.com/office/drawing/2014/main" id="{2BFB339A-307A-8E57-0CF8-9562B9594081}"/>
              </a:ext>
              <a:ext uri="{C183D7F6-B498-43B3-948B-1728B52AA6E4}">
                <adec:decorative xmlns:adec="http://schemas.microsoft.com/office/drawing/2017/decorative" val="1"/>
              </a:ext>
            </a:extLst>
          </p:cNvPr>
          <p:cNvSpPr txBox="1"/>
          <p:nvPr/>
        </p:nvSpPr>
        <p:spPr>
          <a:xfrm>
            <a:off x="12750394" y="1199693"/>
            <a:ext cx="0" cy="0"/>
          </a:xfrm>
          <a:prstGeom prst="rect">
            <a:avLst/>
          </a:prstGeom>
          <a:noFill/>
        </p:spPr>
        <p:txBody>
          <a:bodyPr wrap="none" lIns="0" tIns="0" rIns="0" bIns="0" rtlCol="0">
            <a:noAutofit/>
          </a:bodyPr>
          <a:lstStyle/>
          <a:p>
            <a:pPr algn="l"/>
            <a:endParaRPr lang="en-US" sz="1800"/>
          </a:p>
        </p:txBody>
      </p:sp>
    </p:spTree>
    <p:extLst>
      <p:ext uri="{BB962C8B-B14F-4D97-AF65-F5344CB8AC3E}">
        <p14:creationId xmlns:p14="http://schemas.microsoft.com/office/powerpoint/2010/main" val="615899251"/>
      </p:ext>
    </p:extLst>
  </p:cSld>
  <p:clrMapOvr>
    <a:masterClrMapping/>
  </p:clrMapOvr>
  <p:transition spd="slow" advTm="16070"/>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834BE-5310-EBD6-A271-6AA28D7A06CD}"/>
              </a:ext>
            </a:extLst>
          </p:cNvPr>
          <p:cNvSpPr>
            <a:spLocks noGrp="1"/>
          </p:cNvSpPr>
          <p:nvPr>
            <p:ph type="title"/>
          </p:nvPr>
        </p:nvSpPr>
        <p:spPr/>
        <p:txBody>
          <a:bodyPr/>
          <a:lstStyle/>
          <a:p>
            <a:r>
              <a:rPr lang="en-AU"/>
              <a:t>Agenda</a:t>
            </a:r>
          </a:p>
        </p:txBody>
      </p:sp>
      <p:graphicFrame>
        <p:nvGraphicFramePr>
          <p:cNvPr id="7" name="Table 7">
            <a:extLst>
              <a:ext uri="{FF2B5EF4-FFF2-40B4-BE49-F238E27FC236}">
                <a16:creationId xmlns:a16="http://schemas.microsoft.com/office/drawing/2014/main" id="{9842FD0A-9E42-C6C6-0B08-6646CAE843BB}"/>
              </a:ext>
            </a:extLst>
          </p:cNvPr>
          <p:cNvGraphicFramePr>
            <a:graphicFrameLocks noGrp="1"/>
          </p:cNvGraphicFramePr>
          <p:nvPr>
            <p:ph type="tbl" sz="quarter" idx="13"/>
            <p:extLst>
              <p:ext uri="{D42A27DB-BD31-4B8C-83A1-F6EECF244321}">
                <p14:modId xmlns:p14="http://schemas.microsoft.com/office/powerpoint/2010/main" val="1305157266"/>
              </p:ext>
            </p:extLst>
          </p:nvPr>
        </p:nvGraphicFramePr>
        <p:xfrm>
          <a:off x="1943746" y="2378437"/>
          <a:ext cx="8496254" cy="2194560"/>
        </p:xfrm>
        <a:graphic>
          <a:graphicData uri="http://schemas.openxmlformats.org/drawingml/2006/table">
            <a:tbl>
              <a:tblPr firstRow="1" bandRow="1">
                <a:tableStyleId>{69012ECD-51FC-41F1-AA8D-1B2483CD663E}</a:tableStyleId>
              </a:tblPr>
              <a:tblGrid>
                <a:gridCol w="8496254">
                  <a:extLst>
                    <a:ext uri="{9D8B030D-6E8A-4147-A177-3AD203B41FA5}">
                      <a16:colId xmlns:a16="http://schemas.microsoft.com/office/drawing/2014/main" val="3074861585"/>
                    </a:ext>
                  </a:extLst>
                </a:gridCol>
              </a:tblGrid>
              <a:tr h="267664">
                <a:tc>
                  <a:txBody>
                    <a:bodyPr/>
                    <a:lstStyle/>
                    <a:p>
                      <a:r>
                        <a:rPr lang="en-AU" b="0"/>
                        <a:t>Topic</a:t>
                      </a:r>
                      <a:endParaRPr lang="en-AU" b="0">
                        <a:latin typeface="Public Sans SemiBold" pitchFamily="2" charset="0"/>
                      </a:endParaRPr>
                    </a:p>
                  </a:txBody>
                  <a:tcPr/>
                </a:tc>
                <a:extLst>
                  <a:ext uri="{0D108BD9-81ED-4DB2-BD59-A6C34878D82A}">
                    <a16:rowId xmlns:a16="http://schemas.microsoft.com/office/drawing/2014/main" val="454899640"/>
                  </a:ext>
                </a:extLst>
              </a:tr>
              <a:tr h="267664">
                <a:tc>
                  <a:txBody>
                    <a:bodyPr/>
                    <a:lstStyle/>
                    <a:p>
                      <a:r>
                        <a:rPr lang="en-AU">
                          <a:solidFill>
                            <a:schemeClr val="accent6"/>
                          </a:solidFill>
                        </a:rPr>
                        <a:t>1. Introduction</a:t>
                      </a:r>
                    </a:p>
                  </a:txBody>
                  <a:tcPr/>
                </a:tc>
                <a:extLst>
                  <a:ext uri="{0D108BD9-81ED-4DB2-BD59-A6C34878D82A}">
                    <a16:rowId xmlns:a16="http://schemas.microsoft.com/office/drawing/2014/main" val="193776073"/>
                  </a:ext>
                </a:extLst>
              </a:tr>
              <a:tr h="267664">
                <a:tc>
                  <a:txBody>
                    <a:bodyPr/>
                    <a:lstStyle/>
                    <a:p>
                      <a:r>
                        <a:rPr lang="en-AU">
                          <a:solidFill>
                            <a:schemeClr val="accent6"/>
                          </a:solidFill>
                        </a:rPr>
                        <a:t>2. Links to key preschool documents</a:t>
                      </a:r>
                    </a:p>
                  </a:txBody>
                  <a:tcPr/>
                </a:tc>
                <a:extLst>
                  <a:ext uri="{0D108BD9-81ED-4DB2-BD59-A6C34878D82A}">
                    <a16:rowId xmlns:a16="http://schemas.microsoft.com/office/drawing/2014/main" val="1831441220"/>
                  </a:ext>
                </a:extLst>
              </a:tr>
              <a:tr h="267664">
                <a:tc>
                  <a:txBody>
                    <a:bodyPr/>
                    <a:lstStyle/>
                    <a:p>
                      <a:r>
                        <a:rPr lang="en-AU">
                          <a:solidFill>
                            <a:schemeClr val="accent6"/>
                          </a:solidFill>
                        </a:rPr>
                        <a:t>3. An evidence-based and planned approach</a:t>
                      </a:r>
                    </a:p>
                  </a:txBody>
                  <a:tcPr/>
                </a:tc>
                <a:extLst>
                  <a:ext uri="{0D108BD9-81ED-4DB2-BD59-A6C34878D82A}">
                    <a16:rowId xmlns:a16="http://schemas.microsoft.com/office/drawing/2014/main" val="3249586124"/>
                  </a:ext>
                </a:extLst>
              </a:tr>
              <a:tr h="267664">
                <a:tc>
                  <a:txBody>
                    <a:bodyPr/>
                    <a:lstStyle/>
                    <a:p>
                      <a:r>
                        <a:rPr lang="en-AU">
                          <a:solidFill>
                            <a:schemeClr val="accent6"/>
                          </a:solidFill>
                        </a:rPr>
                        <a:t>4. Transition in practice</a:t>
                      </a:r>
                    </a:p>
                  </a:txBody>
                  <a:tcPr/>
                </a:tc>
                <a:extLst>
                  <a:ext uri="{0D108BD9-81ED-4DB2-BD59-A6C34878D82A}">
                    <a16:rowId xmlns:a16="http://schemas.microsoft.com/office/drawing/2014/main" val="2308197799"/>
                  </a:ext>
                </a:extLst>
              </a:tr>
              <a:tr h="267664">
                <a:tc>
                  <a:txBody>
                    <a:bodyPr/>
                    <a:lstStyle/>
                    <a:p>
                      <a:r>
                        <a:rPr lang="en-AU" dirty="0">
                          <a:solidFill>
                            <a:schemeClr val="accent6"/>
                          </a:solidFill>
                        </a:rPr>
                        <a:t>6. Further reading</a:t>
                      </a:r>
                    </a:p>
                  </a:txBody>
                  <a:tcPr/>
                </a:tc>
                <a:extLst>
                  <a:ext uri="{0D108BD9-81ED-4DB2-BD59-A6C34878D82A}">
                    <a16:rowId xmlns:a16="http://schemas.microsoft.com/office/drawing/2014/main" val="1621490012"/>
                  </a:ext>
                </a:extLst>
              </a:tr>
            </a:tbl>
          </a:graphicData>
        </a:graphic>
      </p:graphicFrame>
      <p:sp>
        <p:nvSpPr>
          <p:cNvPr id="5" name="Slide Number Placeholder 4">
            <a:extLst>
              <a:ext uri="{FF2B5EF4-FFF2-40B4-BE49-F238E27FC236}">
                <a16:creationId xmlns:a16="http://schemas.microsoft.com/office/drawing/2014/main" id="{08E2E58B-3CDA-39AD-4C45-4AC0E8D40AA0}"/>
              </a:ext>
            </a:extLst>
          </p:cNvPr>
          <p:cNvSpPr>
            <a:spLocks noGrp="1"/>
          </p:cNvSpPr>
          <p:nvPr>
            <p:ph type="sldNum" sz="quarter" idx="14"/>
          </p:nvPr>
        </p:nvSpPr>
        <p:spPr/>
        <p:txBody>
          <a:bodyPr/>
          <a:lstStyle/>
          <a:p>
            <a:fld id="{10A01DC5-1685-4615-8240-15192985C6A2}" type="slidenum">
              <a:rPr lang="en-AU" smtClean="0"/>
              <a:pPr/>
              <a:t>2</a:t>
            </a:fld>
            <a:endParaRPr lang="en-AU"/>
          </a:p>
        </p:txBody>
      </p:sp>
    </p:spTree>
    <p:extLst>
      <p:ext uri="{BB962C8B-B14F-4D97-AF65-F5344CB8AC3E}">
        <p14:creationId xmlns:p14="http://schemas.microsoft.com/office/powerpoint/2010/main" val="41070220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549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3882AD1-EB00-44C4-91C4-895F292B77FC}"/>
              </a:ext>
            </a:extLst>
          </p:cNvPr>
          <p:cNvSpPr>
            <a:spLocks noGrp="1"/>
          </p:cNvSpPr>
          <p:nvPr>
            <p:ph type="title"/>
          </p:nvPr>
        </p:nvSpPr>
        <p:spPr/>
        <p:txBody>
          <a:bodyPr/>
          <a:lstStyle/>
          <a:p>
            <a:r>
              <a:rPr lang="en-AU"/>
              <a:t>Acknowledgement</a:t>
            </a:r>
            <a:br>
              <a:rPr lang="en-AU"/>
            </a:br>
            <a:r>
              <a:rPr lang="en-AU"/>
              <a:t>of Country</a:t>
            </a:r>
          </a:p>
        </p:txBody>
      </p:sp>
      <p:sp>
        <p:nvSpPr>
          <p:cNvPr id="4" name="Text Placeholder 3">
            <a:extLst>
              <a:ext uri="{FF2B5EF4-FFF2-40B4-BE49-F238E27FC236}">
                <a16:creationId xmlns:a16="http://schemas.microsoft.com/office/drawing/2014/main" id="{93614B04-63BF-42AD-AD2E-E5927BC95FF2}"/>
              </a:ext>
            </a:extLst>
          </p:cNvPr>
          <p:cNvSpPr>
            <a:spLocks noGrp="1"/>
          </p:cNvSpPr>
          <p:nvPr>
            <p:ph type="body" sz="quarter" idx="14"/>
          </p:nvPr>
        </p:nvSpPr>
        <p:spPr/>
        <p:txBody>
          <a:bodyPr/>
          <a:lstStyle/>
          <a:p>
            <a:r>
              <a:rPr lang="en-AU" sz="1800">
                <a:solidFill>
                  <a:schemeClr val="accent6"/>
                </a:solidFill>
              </a:rPr>
              <a:t>We recognise the Ongoing Custodians of the lands and waterways where we work and live. We pay respect to Elders past and present as ongoing teachers of knowledge, songlines and stories. </a:t>
            </a:r>
          </a:p>
          <a:p>
            <a:r>
              <a:rPr lang="en-AU" sz="1800">
                <a:solidFill>
                  <a:schemeClr val="accent6"/>
                </a:solidFill>
              </a:rPr>
              <a:t>We strive to ensure every Aboriginal and Torres Strait Islander learner in NSW achieves their potential through education.</a:t>
            </a:r>
          </a:p>
        </p:txBody>
      </p:sp>
      <p:sp>
        <p:nvSpPr>
          <p:cNvPr id="6" name="Slide Number Placeholder 5">
            <a:extLst>
              <a:ext uri="{FF2B5EF4-FFF2-40B4-BE49-F238E27FC236}">
                <a16:creationId xmlns:a16="http://schemas.microsoft.com/office/drawing/2014/main" id="{6FBD2E57-FAEE-4DD9-AA26-6A2BF267275D}"/>
              </a:ext>
            </a:extLst>
          </p:cNvPr>
          <p:cNvSpPr>
            <a:spLocks noGrp="1"/>
          </p:cNvSpPr>
          <p:nvPr>
            <p:ph type="sldNum" sz="quarter" idx="16"/>
          </p:nvPr>
        </p:nvSpPr>
        <p:spPr/>
        <p:txBody>
          <a:bodyPr/>
          <a:lstStyle/>
          <a:p>
            <a:fld id="{10A01DC5-1685-4615-8240-15192985C6A2}" type="slidenum">
              <a:rPr lang="en-AU" smtClean="0"/>
              <a:t>3</a:t>
            </a:fld>
            <a:endParaRPr lang="en-AU"/>
          </a:p>
        </p:txBody>
      </p:sp>
      <p:pic>
        <p:nvPicPr>
          <p:cNvPr id="2" name="Picture Placeholder 4">
            <a:extLst>
              <a:ext uri="{FF2B5EF4-FFF2-40B4-BE49-F238E27FC236}">
                <a16:creationId xmlns:a16="http://schemas.microsoft.com/office/drawing/2014/main" id="{07E69D22-A618-B12B-5FD9-4F429D619418}"/>
              </a:ext>
            </a:extLst>
          </p:cNvPr>
          <p:cNvPicPr>
            <a:picLocks noChangeAspect="1"/>
          </p:cNvPicPr>
          <p:nvPr/>
        </p:nvPicPr>
        <p:blipFill>
          <a:blip r:embed="rId2">
            <a:extLst>
              <a:ext uri="{28A0092B-C50C-407E-A947-70E740481C1C}">
                <a14:useLocalDpi xmlns:a14="http://schemas.microsoft.com/office/drawing/2010/main" val="0"/>
              </a:ext>
            </a:extLst>
          </a:blip>
          <a:srcRect l="19775" t="5065" r="36091" b="5065"/>
          <a:stretch>
            <a:fillRect/>
          </a:stretch>
        </p:blipFill>
        <p:spPr>
          <a:xfrm>
            <a:off x="0" y="0"/>
            <a:ext cx="5050395" cy="6858000"/>
          </a:xfrm>
          <a:prstGeom prst="rect">
            <a:avLst/>
          </a:prstGeom>
        </p:spPr>
      </p:pic>
    </p:spTree>
    <p:extLst>
      <p:ext uri="{BB962C8B-B14F-4D97-AF65-F5344CB8AC3E}">
        <p14:creationId xmlns:p14="http://schemas.microsoft.com/office/powerpoint/2010/main" val="2068440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280B7C-6A2A-9255-FE03-345D3883BF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B306001-BF5E-0B46-FB51-AAAB671C4242}"/>
              </a:ext>
            </a:extLst>
          </p:cNvPr>
          <p:cNvSpPr>
            <a:spLocks noGrp="1"/>
          </p:cNvSpPr>
          <p:nvPr>
            <p:ph type="title"/>
          </p:nvPr>
        </p:nvSpPr>
        <p:spPr/>
        <p:txBody>
          <a:bodyPr/>
          <a:lstStyle/>
          <a:p>
            <a:r>
              <a:rPr lang="en-AU"/>
              <a:t>Session Outcomes</a:t>
            </a:r>
          </a:p>
        </p:txBody>
      </p:sp>
      <p:sp>
        <p:nvSpPr>
          <p:cNvPr id="3" name="Text Placeholder 2">
            <a:extLst>
              <a:ext uri="{FF2B5EF4-FFF2-40B4-BE49-F238E27FC236}">
                <a16:creationId xmlns:a16="http://schemas.microsoft.com/office/drawing/2014/main" id="{5722C120-3CD8-0C1D-E12B-7EF2B905C3AC}"/>
              </a:ext>
            </a:extLst>
          </p:cNvPr>
          <p:cNvSpPr>
            <a:spLocks noGrp="1"/>
          </p:cNvSpPr>
          <p:nvPr>
            <p:ph type="body" sz="quarter" idx="14"/>
          </p:nvPr>
        </p:nvSpPr>
        <p:spPr/>
        <p:txBody>
          <a:bodyPr/>
          <a:lstStyle/>
          <a:p>
            <a:r>
              <a:rPr lang="en-AU" sz="1800">
                <a:solidFill>
                  <a:schemeClr val="accent6"/>
                </a:solidFill>
              </a:rPr>
              <a:t>Participants will: </a:t>
            </a:r>
          </a:p>
          <a:p>
            <a:endParaRPr lang="en-AU" sz="1800">
              <a:solidFill>
                <a:schemeClr val="accent6"/>
              </a:solidFill>
            </a:endParaRPr>
          </a:p>
          <a:p>
            <a:pPr marL="342900" indent="-342900">
              <a:buFont typeface="Arial" panose="020B0604020202020204" pitchFamily="34" charset="0"/>
              <a:buChar char="•"/>
            </a:pPr>
            <a:r>
              <a:rPr lang="en-AU" sz="1800">
                <a:solidFill>
                  <a:schemeClr val="accent6"/>
                </a:solidFill>
              </a:rPr>
              <a:t>Understand that continuity of learning and transitions are aligned to the National Quality Standard</a:t>
            </a:r>
          </a:p>
          <a:p>
            <a:pPr marL="342900" indent="-342900">
              <a:buFont typeface="Arial" panose="020B0604020202020204" pitchFamily="34" charset="0"/>
              <a:buChar char="•"/>
            </a:pPr>
            <a:r>
              <a:rPr lang="en-AU" sz="1800">
                <a:solidFill>
                  <a:schemeClr val="accent6"/>
                </a:solidFill>
              </a:rPr>
              <a:t>Develop an understanding of evidence-based practices and how to implement effective transition to preschool strategies</a:t>
            </a:r>
          </a:p>
          <a:p>
            <a:pPr marL="342900" indent="-342900">
              <a:buFont typeface="Arial" panose="020B0604020202020204" pitchFamily="34" charset="0"/>
              <a:buChar char="•"/>
            </a:pPr>
            <a:r>
              <a:rPr lang="en-AU" sz="1800">
                <a:solidFill>
                  <a:schemeClr val="accent6"/>
                </a:solidFill>
              </a:rPr>
              <a:t>Explore practical approaches and resources relating to transition to preschool</a:t>
            </a:r>
          </a:p>
          <a:p>
            <a:pPr marL="342900" indent="-342900">
              <a:buFont typeface="Arial" panose="020B0604020202020204" pitchFamily="34" charset="0"/>
              <a:buChar char="•"/>
            </a:pPr>
            <a:endParaRPr lang="en-AU"/>
          </a:p>
          <a:p>
            <a:endParaRPr lang="en-AU"/>
          </a:p>
          <a:p>
            <a:endParaRPr lang="en-AU"/>
          </a:p>
        </p:txBody>
      </p:sp>
      <p:sp>
        <p:nvSpPr>
          <p:cNvPr id="6" name="Slide Number Placeholder 5">
            <a:extLst>
              <a:ext uri="{FF2B5EF4-FFF2-40B4-BE49-F238E27FC236}">
                <a16:creationId xmlns:a16="http://schemas.microsoft.com/office/drawing/2014/main" id="{2AB30F62-89DA-1F20-EB78-247474B95EF2}"/>
              </a:ext>
            </a:extLst>
          </p:cNvPr>
          <p:cNvSpPr>
            <a:spLocks noGrp="1"/>
          </p:cNvSpPr>
          <p:nvPr>
            <p:ph type="sldNum" sz="quarter" idx="16"/>
          </p:nvPr>
        </p:nvSpPr>
        <p:spPr/>
        <p:txBody>
          <a:bodyPr/>
          <a:lstStyle/>
          <a:p>
            <a:fld id="{10A01DC5-1685-4615-8240-15192985C6A2}" type="slidenum">
              <a:rPr lang="en-AU" smtClean="0"/>
              <a:pPr/>
              <a:t>4</a:t>
            </a:fld>
            <a:endParaRPr lang="en-AU"/>
          </a:p>
        </p:txBody>
      </p:sp>
      <p:sp>
        <p:nvSpPr>
          <p:cNvPr id="7" name="Picture Placeholder 6">
            <a:extLst>
              <a:ext uri="{FF2B5EF4-FFF2-40B4-BE49-F238E27FC236}">
                <a16:creationId xmlns:a16="http://schemas.microsoft.com/office/drawing/2014/main" id="{C199579E-9C11-34E7-0C01-8C9C873F68E0}"/>
              </a:ext>
            </a:extLst>
          </p:cNvPr>
          <p:cNvSpPr>
            <a:spLocks noGrp="1"/>
          </p:cNvSpPr>
          <p:nvPr>
            <p:ph type="pic" sz="quarter" idx="13"/>
          </p:nvPr>
        </p:nvSpPr>
        <p:spPr/>
        <p:txBody>
          <a:bodyPr/>
          <a:lstStyle/>
          <a:p>
            <a:endParaRPr lang="en-AU"/>
          </a:p>
        </p:txBody>
      </p:sp>
      <p:pic>
        <p:nvPicPr>
          <p:cNvPr id="1026" name="Picture 2" descr="Children playing with play dough">
            <a:extLst>
              <a:ext uri="{FF2B5EF4-FFF2-40B4-BE49-F238E27FC236}">
                <a16:creationId xmlns:a16="http://schemas.microsoft.com/office/drawing/2014/main" id="{798B9EA0-2EF3-5844-8F61-DBE1477D0BB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647" y="0"/>
            <a:ext cx="512964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19125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D7A3EC-489D-0BC5-3374-CE323EB65FAB}"/>
              </a:ext>
            </a:extLst>
          </p:cNvPr>
          <p:cNvSpPr>
            <a:spLocks noGrp="1"/>
          </p:cNvSpPr>
          <p:nvPr>
            <p:ph type="title"/>
          </p:nvPr>
        </p:nvSpPr>
        <p:spPr/>
        <p:txBody>
          <a:bodyPr/>
          <a:lstStyle/>
          <a:p>
            <a:r>
              <a:rPr lang="en-AU"/>
              <a:t>Links to key documents</a:t>
            </a:r>
          </a:p>
        </p:txBody>
      </p:sp>
      <p:sp>
        <p:nvSpPr>
          <p:cNvPr id="5" name="Text Placeholder 4">
            <a:extLst>
              <a:ext uri="{FF2B5EF4-FFF2-40B4-BE49-F238E27FC236}">
                <a16:creationId xmlns:a16="http://schemas.microsoft.com/office/drawing/2014/main" id="{7ACA3620-1E19-3893-CFFD-3C97A2754541}"/>
              </a:ext>
            </a:extLst>
          </p:cNvPr>
          <p:cNvSpPr txBox="1">
            <a:spLocks/>
          </p:cNvSpPr>
          <p:nvPr/>
        </p:nvSpPr>
        <p:spPr>
          <a:xfrm>
            <a:off x="8952000" y="3960000"/>
            <a:ext cx="2880000" cy="2880000"/>
          </a:xfrm>
          <a:prstGeom prst="rect">
            <a:avLst/>
          </a:prstGeom>
        </p:spPr>
        <p:txBody>
          <a:bodyPr vert="horz" lIns="0" tIns="0" rIns="0" bIns="0" rtlCol="0" anchor="b">
            <a:noAutofit/>
          </a:bodyPr>
          <a:lstStyle>
            <a:lvl1pPr marL="0" indent="0" algn="r" defTabSz="914377" rtl="0" eaLnBrk="1" latinLnBrk="0" hangingPunct="1">
              <a:lnSpc>
                <a:spcPct val="80000"/>
              </a:lnSpc>
              <a:spcBef>
                <a:spcPts val="0"/>
              </a:spcBef>
              <a:spcAft>
                <a:spcPts val="0"/>
              </a:spcAft>
              <a:buFont typeface="Arial" panose="020B0604020202020204" pitchFamily="34" charset="0"/>
              <a:buNone/>
              <a:defRPr sz="19000" b="0" kern="1200">
                <a:solidFill>
                  <a:schemeClr val="bg1"/>
                </a:solidFill>
                <a:latin typeface="+mn-lt"/>
                <a:ea typeface="+mn-ea"/>
                <a:cs typeface="+mn-cs"/>
              </a:defRPr>
            </a:lvl1pPr>
            <a:lvl2pPr marL="0" indent="0" algn="l" defTabSz="914377" rtl="0" eaLnBrk="1" latinLnBrk="0" hangingPunct="1">
              <a:lnSpc>
                <a:spcPct val="100000"/>
              </a:lnSpc>
              <a:spcBef>
                <a:spcPts val="0"/>
              </a:spcBef>
              <a:spcAft>
                <a:spcPts val="600"/>
              </a:spcAft>
              <a:buFont typeface="Arial" panose="020B0604020202020204" pitchFamily="34" charset="0"/>
              <a:buNone/>
              <a:defRPr sz="1800" b="0" kern="1200">
                <a:solidFill>
                  <a:schemeClr val="bg1"/>
                </a:solidFill>
                <a:latin typeface="+mn-lt"/>
                <a:ea typeface="+mn-ea"/>
                <a:cs typeface="+mn-cs"/>
              </a:defRPr>
            </a:lvl2pPr>
            <a:lvl3pPr marL="0" indent="0" algn="l" defTabSz="914377" rtl="0" eaLnBrk="1" latinLnBrk="0" hangingPunct="1">
              <a:lnSpc>
                <a:spcPct val="100000"/>
              </a:lnSpc>
              <a:spcBef>
                <a:spcPts val="0"/>
              </a:spcBef>
              <a:spcAft>
                <a:spcPts val="600"/>
              </a:spcAft>
              <a:buFont typeface="Arial" panose="020B0604020202020204" pitchFamily="34" charset="0"/>
              <a:buNone/>
              <a:defRPr sz="1800" kern="1200">
                <a:solidFill>
                  <a:schemeClr val="bg1"/>
                </a:solidFill>
                <a:latin typeface="+mn-lt"/>
                <a:ea typeface="+mn-ea"/>
                <a:cs typeface="+mn-cs"/>
              </a:defRPr>
            </a:lvl3pPr>
            <a:lvl4pPr marL="0" indent="-180000" algn="l" defTabSz="914377" rtl="0" eaLnBrk="1" latinLnBrk="0" hangingPunct="1">
              <a:lnSpc>
                <a:spcPct val="100000"/>
              </a:lnSpc>
              <a:spcBef>
                <a:spcPts val="0"/>
              </a:spcBef>
              <a:spcAft>
                <a:spcPts val="600"/>
              </a:spcAft>
              <a:buFont typeface="Arial" panose="020B0604020202020204" pitchFamily="34" charset="0"/>
              <a:buChar char="•"/>
              <a:defRPr sz="1800" kern="1200">
                <a:solidFill>
                  <a:schemeClr val="bg1"/>
                </a:solidFill>
                <a:latin typeface="+mn-lt"/>
                <a:ea typeface="+mn-ea"/>
                <a:cs typeface="+mn-cs"/>
              </a:defRPr>
            </a:lvl4pPr>
            <a:lvl5pPr marL="360000" indent="-180000" algn="l" defTabSz="914377" rtl="0" eaLnBrk="1" latinLnBrk="0" hangingPunct="1">
              <a:lnSpc>
                <a:spcPct val="100000"/>
              </a:lnSpc>
              <a:spcBef>
                <a:spcPts val="0"/>
              </a:spcBef>
              <a:spcAft>
                <a:spcPts val="600"/>
              </a:spcAft>
              <a:buFont typeface="Times New Roman" panose="02020603050405020304" pitchFamily="18" charset="0"/>
              <a:buChar char="–"/>
              <a:defRPr sz="1800" kern="1200">
                <a:solidFill>
                  <a:schemeClr val="bg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AU"/>
              <a:t>1</a:t>
            </a:r>
          </a:p>
        </p:txBody>
      </p:sp>
    </p:spTree>
    <p:extLst>
      <p:ext uri="{BB962C8B-B14F-4D97-AF65-F5344CB8AC3E}">
        <p14:creationId xmlns:p14="http://schemas.microsoft.com/office/powerpoint/2010/main" val="40454424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7A17A7-EDC0-4286-CA64-D695E1EB09FD}"/>
              </a:ext>
            </a:extLst>
          </p:cNvPr>
          <p:cNvSpPr>
            <a:spLocks noGrp="1"/>
          </p:cNvSpPr>
          <p:nvPr>
            <p:ph type="title"/>
          </p:nvPr>
        </p:nvSpPr>
        <p:spPr>
          <a:xfrm>
            <a:off x="347520" y="475613"/>
            <a:ext cx="10080000" cy="1008000"/>
          </a:xfrm>
        </p:spPr>
        <p:txBody>
          <a:bodyPr/>
          <a:lstStyle/>
          <a:p>
            <a:r>
              <a:rPr lang="en-AU"/>
              <a:t>National Quality Standards: Quality Area 6</a:t>
            </a:r>
          </a:p>
        </p:txBody>
      </p:sp>
      <p:sp>
        <p:nvSpPr>
          <p:cNvPr id="6" name="Slide Number Placeholder 5">
            <a:extLst>
              <a:ext uri="{FF2B5EF4-FFF2-40B4-BE49-F238E27FC236}">
                <a16:creationId xmlns:a16="http://schemas.microsoft.com/office/drawing/2014/main" id="{B6F45F51-C04F-0BAD-16FA-5956E73F7906}"/>
              </a:ext>
            </a:extLst>
          </p:cNvPr>
          <p:cNvSpPr>
            <a:spLocks noGrp="1"/>
          </p:cNvSpPr>
          <p:nvPr>
            <p:ph type="sldNum" sz="quarter" idx="12"/>
          </p:nvPr>
        </p:nvSpPr>
        <p:spPr/>
        <p:txBody>
          <a:bodyPr/>
          <a:lstStyle/>
          <a:p>
            <a:fld id="{10A01DC5-1685-4615-8240-15192985C6A2}" type="slidenum">
              <a:rPr lang="en-AU" smtClean="0"/>
              <a:pPr/>
              <a:t>6</a:t>
            </a:fld>
            <a:endParaRPr lang="en-AU"/>
          </a:p>
        </p:txBody>
      </p:sp>
      <p:pic>
        <p:nvPicPr>
          <p:cNvPr id="8" name="Picture 7">
            <a:extLst>
              <a:ext uri="{FF2B5EF4-FFF2-40B4-BE49-F238E27FC236}">
                <a16:creationId xmlns:a16="http://schemas.microsoft.com/office/drawing/2014/main" id="{51FF65DC-6FD0-CD27-28FB-6343C6FE4613}"/>
              </a:ext>
            </a:extLst>
          </p:cNvPr>
          <p:cNvPicPr>
            <a:picLocks noChangeAspect="1"/>
          </p:cNvPicPr>
          <p:nvPr/>
        </p:nvPicPr>
        <p:blipFill>
          <a:blip r:embed="rId3"/>
          <a:stretch>
            <a:fillRect/>
          </a:stretch>
        </p:blipFill>
        <p:spPr>
          <a:xfrm>
            <a:off x="494650" y="1373675"/>
            <a:ext cx="11349182" cy="4455026"/>
          </a:xfrm>
          <a:prstGeom prst="rect">
            <a:avLst/>
          </a:prstGeom>
        </p:spPr>
      </p:pic>
      <p:cxnSp>
        <p:nvCxnSpPr>
          <p:cNvPr id="12" name="Straight Arrow Connector 11">
            <a:extLst>
              <a:ext uri="{FF2B5EF4-FFF2-40B4-BE49-F238E27FC236}">
                <a16:creationId xmlns:a16="http://schemas.microsoft.com/office/drawing/2014/main" id="{03FE3EF6-C56E-8237-EFC0-4E9CE9C53CA3}"/>
              </a:ext>
            </a:extLst>
          </p:cNvPr>
          <p:cNvCxnSpPr/>
          <p:nvPr/>
        </p:nvCxnSpPr>
        <p:spPr>
          <a:xfrm>
            <a:off x="-20011" y="4334012"/>
            <a:ext cx="736600" cy="237067"/>
          </a:xfrm>
          <a:prstGeom prst="straightConnector1">
            <a:avLst/>
          </a:prstGeom>
          <a:ln w="7620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4793089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915E3F-7C0B-3C6B-D591-1BF71EB32C3C}"/>
              </a:ext>
            </a:extLst>
          </p:cNvPr>
          <p:cNvSpPr>
            <a:spLocks noGrp="1"/>
          </p:cNvSpPr>
          <p:nvPr>
            <p:ph type="title"/>
          </p:nvPr>
        </p:nvSpPr>
        <p:spPr>
          <a:xfrm>
            <a:off x="348000" y="470837"/>
            <a:ext cx="10080000" cy="1008000"/>
          </a:xfrm>
        </p:spPr>
        <p:txBody>
          <a:bodyPr/>
          <a:lstStyle/>
          <a:p>
            <a:r>
              <a:rPr lang="en-AU"/>
              <a:t>Early Years Learning Framework</a:t>
            </a:r>
          </a:p>
        </p:txBody>
      </p:sp>
      <p:sp>
        <p:nvSpPr>
          <p:cNvPr id="5" name="Slide Number Placeholder 4">
            <a:extLst>
              <a:ext uri="{FF2B5EF4-FFF2-40B4-BE49-F238E27FC236}">
                <a16:creationId xmlns:a16="http://schemas.microsoft.com/office/drawing/2014/main" id="{CF839800-917A-EF1D-BD90-8E12B9A7DF22}"/>
              </a:ext>
            </a:extLst>
          </p:cNvPr>
          <p:cNvSpPr>
            <a:spLocks noGrp="1"/>
          </p:cNvSpPr>
          <p:nvPr>
            <p:ph type="sldNum" sz="quarter" idx="14"/>
          </p:nvPr>
        </p:nvSpPr>
        <p:spPr/>
        <p:txBody>
          <a:bodyPr/>
          <a:lstStyle/>
          <a:p>
            <a:fld id="{10A01DC5-1685-4615-8240-15192985C6A2}" type="slidenum">
              <a:rPr lang="en-AU" smtClean="0"/>
              <a:pPr/>
              <a:t>7</a:t>
            </a:fld>
            <a:endParaRPr lang="en-AU"/>
          </a:p>
        </p:txBody>
      </p:sp>
      <p:pic>
        <p:nvPicPr>
          <p:cNvPr id="7" name="Picture 6">
            <a:extLst>
              <a:ext uri="{FF2B5EF4-FFF2-40B4-BE49-F238E27FC236}">
                <a16:creationId xmlns:a16="http://schemas.microsoft.com/office/drawing/2014/main" id="{2E0D0BC9-2362-62C6-F848-EDEA12F84374}"/>
              </a:ext>
            </a:extLst>
          </p:cNvPr>
          <p:cNvPicPr>
            <a:picLocks noChangeAspect="1"/>
          </p:cNvPicPr>
          <p:nvPr/>
        </p:nvPicPr>
        <p:blipFill>
          <a:blip r:embed="rId3"/>
          <a:stretch>
            <a:fillRect/>
          </a:stretch>
        </p:blipFill>
        <p:spPr>
          <a:xfrm>
            <a:off x="8295859" y="1590587"/>
            <a:ext cx="3188141" cy="4578526"/>
          </a:xfrm>
          <a:prstGeom prst="rect">
            <a:avLst/>
          </a:prstGeom>
        </p:spPr>
      </p:pic>
      <p:graphicFrame>
        <p:nvGraphicFramePr>
          <p:cNvPr id="8" name="Content Placeholder 7">
            <a:extLst>
              <a:ext uri="{FF2B5EF4-FFF2-40B4-BE49-F238E27FC236}">
                <a16:creationId xmlns:a16="http://schemas.microsoft.com/office/drawing/2014/main" id="{B630F75E-E95F-B928-6AD4-8329A491B5C6}"/>
              </a:ext>
            </a:extLst>
          </p:cNvPr>
          <p:cNvGraphicFramePr>
            <a:graphicFrameLocks noGrp="1"/>
          </p:cNvGraphicFramePr>
          <p:nvPr>
            <p:ph idx="1"/>
            <p:extLst>
              <p:ext uri="{D42A27DB-BD31-4B8C-83A1-F6EECF244321}">
                <p14:modId xmlns:p14="http://schemas.microsoft.com/office/powerpoint/2010/main" val="3615525229"/>
              </p:ext>
            </p:extLst>
          </p:nvPr>
        </p:nvGraphicFramePr>
        <p:xfrm>
          <a:off x="348000" y="1590587"/>
          <a:ext cx="7811643" cy="457694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004316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0A2A6F-5170-2B7C-0C23-353B41EE4BC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A8E39B-203C-2750-3CC1-D50E03792F0E}"/>
              </a:ext>
            </a:extLst>
          </p:cNvPr>
          <p:cNvSpPr>
            <a:spLocks noGrp="1"/>
          </p:cNvSpPr>
          <p:nvPr>
            <p:ph type="title"/>
          </p:nvPr>
        </p:nvSpPr>
        <p:spPr>
          <a:xfrm>
            <a:off x="359999" y="3960000"/>
            <a:ext cx="9328945" cy="1224000"/>
          </a:xfrm>
        </p:spPr>
        <p:txBody>
          <a:bodyPr/>
          <a:lstStyle/>
          <a:p>
            <a:r>
              <a:rPr lang="en-AU"/>
              <a:t>An evidence-based and planned approach</a:t>
            </a:r>
          </a:p>
        </p:txBody>
      </p:sp>
      <p:sp>
        <p:nvSpPr>
          <p:cNvPr id="5" name="Text Placeholder 4">
            <a:extLst>
              <a:ext uri="{FF2B5EF4-FFF2-40B4-BE49-F238E27FC236}">
                <a16:creationId xmlns:a16="http://schemas.microsoft.com/office/drawing/2014/main" id="{0C3CC7B4-3CE5-48D0-0D6A-D696C399FAF5}"/>
              </a:ext>
            </a:extLst>
          </p:cNvPr>
          <p:cNvSpPr>
            <a:spLocks noGrp="1"/>
          </p:cNvSpPr>
          <p:nvPr>
            <p:ph type="body" sz="quarter" idx="11"/>
          </p:nvPr>
        </p:nvSpPr>
        <p:spPr/>
        <p:txBody>
          <a:bodyPr/>
          <a:lstStyle/>
          <a:p>
            <a:r>
              <a:rPr lang="en-AU"/>
              <a:t>2</a:t>
            </a:r>
          </a:p>
        </p:txBody>
      </p:sp>
    </p:spTree>
    <p:extLst>
      <p:ext uri="{BB962C8B-B14F-4D97-AF65-F5344CB8AC3E}">
        <p14:creationId xmlns:p14="http://schemas.microsoft.com/office/powerpoint/2010/main" val="36919699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870477-394C-2283-5554-802D6277E0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08FCE6-2F73-EBED-9683-F2AC7FF74C6C}"/>
              </a:ext>
            </a:extLst>
          </p:cNvPr>
          <p:cNvSpPr>
            <a:spLocks noGrp="1"/>
          </p:cNvSpPr>
          <p:nvPr>
            <p:ph type="title"/>
          </p:nvPr>
        </p:nvSpPr>
        <p:spPr>
          <a:xfrm>
            <a:off x="272915" y="609062"/>
            <a:ext cx="10080000" cy="831491"/>
          </a:xfrm>
        </p:spPr>
        <p:txBody>
          <a:bodyPr/>
          <a:lstStyle/>
          <a:p>
            <a:r>
              <a:rPr lang="en-AU"/>
              <a:t>What is the research telling us?</a:t>
            </a:r>
          </a:p>
        </p:txBody>
      </p:sp>
      <p:sp>
        <p:nvSpPr>
          <p:cNvPr id="6" name="Slide Number Placeholder 5">
            <a:extLst>
              <a:ext uri="{FF2B5EF4-FFF2-40B4-BE49-F238E27FC236}">
                <a16:creationId xmlns:a16="http://schemas.microsoft.com/office/drawing/2014/main" id="{FA64BD27-A715-A5C7-D6DE-9ED2F4EB2C98}"/>
              </a:ext>
            </a:extLst>
          </p:cNvPr>
          <p:cNvSpPr>
            <a:spLocks noGrp="1"/>
          </p:cNvSpPr>
          <p:nvPr>
            <p:ph type="sldNum" sz="quarter" idx="12"/>
          </p:nvPr>
        </p:nvSpPr>
        <p:spPr/>
        <p:txBody>
          <a:bodyPr/>
          <a:lstStyle/>
          <a:p>
            <a:fld id="{10A01DC5-1685-4615-8240-15192985C6A2}" type="slidenum">
              <a:rPr lang="en-AU" smtClean="0"/>
              <a:pPr/>
              <a:t>9</a:t>
            </a:fld>
            <a:endParaRPr lang="en-AU"/>
          </a:p>
        </p:txBody>
      </p:sp>
      <p:graphicFrame>
        <p:nvGraphicFramePr>
          <p:cNvPr id="21" name="Diagram 20">
            <a:extLst>
              <a:ext uri="{FF2B5EF4-FFF2-40B4-BE49-F238E27FC236}">
                <a16:creationId xmlns:a16="http://schemas.microsoft.com/office/drawing/2014/main" id="{E3C5B0F7-32A7-D917-370D-4840C0C49665}"/>
              </a:ext>
            </a:extLst>
          </p:cNvPr>
          <p:cNvGraphicFramePr/>
          <p:nvPr>
            <p:extLst>
              <p:ext uri="{D42A27DB-BD31-4B8C-83A1-F6EECF244321}">
                <p14:modId xmlns:p14="http://schemas.microsoft.com/office/powerpoint/2010/main" val="47139482"/>
              </p:ext>
            </p:extLst>
          </p:nvPr>
        </p:nvGraphicFramePr>
        <p:xfrm>
          <a:off x="-114603" y="1194584"/>
          <a:ext cx="11956361" cy="51235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Picture 6">
            <a:extLst>
              <a:ext uri="{FF2B5EF4-FFF2-40B4-BE49-F238E27FC236}">
                <a16:creationId xmlns:a16="http://schemas.microsoft.com/office/drawing/2014/main" id="{E8D65452-AC45-0B97-DC22-A6BA47B6A983}"/>
              </a:ext>
            </a:extLst>
          </p:cNvPr>
          <p:cNvPicPr>
            <a:picLocks noChangeAspect="1"/>
          </p:cNvPicPr>
          <p:nvPr/>
        </p:nvPicPr>
        <p:blipFill>
          <a:blip r:embed="rId8"/>
          <a:stretch>
            <a:fillRect/>
          </a:stretch>
        </p:blipFill>
        <p:spPr>
          <a:xfrm>
            <a:off x="6096000" y="2396190"/>
            <a:ext cx="2236645" cy="1474788"/>
          </a:xfrm>
          <a:prstGeom prst="rect">
            <a:avLst/>
          </a:prstGeom>
        </p:spPr>
      </p:pic>
      <p:pic>
        <p:nvPicPr>
          <p:cNvPr id="15" name="Picture 14">
            <a:extLst>
              <a:ext uri="{FF2B5EF4-FFF2-40B4-BE49-F238E27FC236}">
                <a16:creationId xmlns:a16="http://schemas.microsoft.com/office/drawing/2014/main" id="{476B79CC-7DB9-78E3-6752-096185739ABD}"/>
              </a:ext>
            </a:extLst>
          </p:cNvPr>
          <p:cNvPicPr>
            <a:picLocks noChangeAspect="1"/>
          </p:cNvPicPr>
          <p:nvPr/>
        </p:nvPicPr>
        <p:blipFill>
          <a:blip r:embed="rId9"/>
          <a:stretch>
            <a:fillRect/>
          </a:stretch>
        </p:blipFill>
        <p:spPr>
          <a:xfrm>
            <a:off x="3230880" y="2396191"/>
            <a:ext cx="2335726" cy="1508790"/>
          </a:xfrm>
          <a:prstGeom prst="rect">
            <a:avLst/>
          </a:prstGeom>
        </p:spPr>
      </p:pic>
      <p:pic>
        <p:nvPicPr>
          <p:cNvPr id="19" name="Picture 18">
            <a:extLst>
              <a:ext uri="{FF2B5EF4-FFF2-40B4-BE49-F238E27FC236}">
                <a16:creationId xmlns:a16="http://schemas.microsoft.com/office/drawing/2014/main" id="{75921E8F-D341-5EB5-22C9-ED12550D5D80}"/>
              </a:ext>
            </a:extLst>
          </p:cNvPr>
          <p:cNvPicPr>
            <a:picLocks noChangeAspect="1"/>
          </p:cNvPicPr>
          <p:nvPr/>
        </p:nvPicPr>
        <p:blipFill>
          <a:blip r:embed="rId10"/>
          <a:stretch>
            <a:fillRect/>
          </a:stretch>
        </p:blipFill>
        <p:spPr>
          <a:xfrm>
            <a:off x="754862" y="2430193"/>
            <a:ext cx="1484620" cy="1474788"/>
          </a:xfrm>
          <a:prstGeom prst="rect">
            <a:avLst/>
          </a:prstGeom>
        </p:spPr>
      </p:pic>
    </p:spTree>
    <p:extLst>
      <p:ext uri="{BB962C8B-B14F-4D97-AF65-F5344CB8AC3E}">
        <p14:creationId xmlns:p14="http://schemas.microsoft.com/office/powerpoint/2010/main" val="128428748"/>
      </p:ext>
    </p:extLst>
  </p:cSld>
  <p:clrMapOvr>
    <a:masterClrMapping/>
  </p:clrMapOvr>
</p:sld>
</file>

<file path=ppt/theme/theme1.xml><?xml version="1.0" encoding="utf-8"?>
<a:theme xmlns:a="http://schemas.openxmlformats.org/drawingml/2006/main" name="NSWG Corporate">
  <a:themeElements>
    <a:clrScheme name="DOE 2025">
      <a:dk1>
        <a:srgbClr val="22272B"/>
      </a:dk1>
      <a:lt1>
        <a:srgbClr val="FFFFFF"/>
      </a:lt1>
      <a:dk2>
        <a:srgbClr val="D7153A"/>
      </a:dk2>
      <a:lt2>
        <a:srgbClr val="EBEBEB"/>
      </a:lt2>
      <a:accent1>
        <a:srgbClr val="630019"/>
      </a:accent1>
      <a:accent2>
        <a:srgbClr val="FFB8C1"/>
      </a:accent2>
      <a:accent3>
        <a:srgbClr val="FFE6EA"/>
      </a:accent3>
      <a:accent4>
        <a:srgbClr val="495054"/>
      </a:accent4>
      <a:accent5>
        <a:srgbClr val="CBEDFD"/>
      </a:accent5>
      <a:accent6>
        <a:srgbClr val="002664"/>
      </a:accent6>
      <a:hlink>
        <a:srgbClr val="22272B"/>
      </a:hlink>
      <a:folHlink>
        <a:srgbClr val="22272B"/>
      </a:folHlink>
    </a:clrScheme>
    <a:fontScheme name="NSW Gov PPT">
      <a:majorFont>
        <a:latin typeface="Public Sans"/>
        <a:ea typeface=""/>
        <a:cs typeface=""/>
      </a:majorFont>
      <a:minorFont>
        <a:latin typeface="Public Sans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lIns="0" tIns="0" rIns="0" bIns="0" rtlCol="0" anchor="t" anchorCtr="0"/>
      <a:lstStyle>
        <a:defPPr algn="ctr">
          <a:defRPr>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1800" dirty="0"/>
        </a:defPPr>
      </a:lstStyle>
    </a:txDef>
  </a:objectDefaults>
  <a:extraClrSchemeLst/>
  <a:extLst>
    <a:ext uri="{05A4C25C-085E-4340-85A3-A5531E510DB2}">
      <thm15:themeFamily xmlns:thm15="http://schemas.microsoft.com/office/thememl/2012/main" name="DoE_PPT_Template" id="{D392CA0C-79AB-2F43-B406-806EF3F5B872}" vid="{D2FBBF92-F262-654E-9E9D-BD1808A1F96A}"/>
    </a:ext>
  </a:extLst>
</a:theme>
</file>

<file path=ppt/theme/theme2.xml><?xml version="1.0" encoding="utf-8"?>
<a:theme xmlns:a="http://schemas.openxmlformats.org/drawingml/2006/main" name="Placeholder">
  <a:themeElements>
    <a:clrScheme name="NSWGOV Corporate Red04 Sept 2022">
      <a:dk1>
        <a:srgbClr val="22272B"/>
      </a:dk1>
      <a:lt1>
        <a:srgbClr val="FFFFFF"/>
      </a:lt1>
      <a:dk2>
        <a:srgbClr val="D7153A"/>
      </a:dk2>
      <a:lt2>
        <a:srgbClr val="EBEBEB"/>
      </a:lt2>
      <a:accent1>
        <a:srgbClr val="002664"/>
      </a:accent1>
      <a:accent2>
        <a:srgbClr val="146CFD"/>
      </a:accent2>
      <a:accent3>
        <a:srgbClr val="8CE0FF"/>
      </a:accent3>
      <a:accent4>
        <a:srgbClr val="CBEDFD"/>
      </a:accent4>
      <a:accent5>
        <a:srgbClr val="495054"/>
      </a:accent5>
      <a:accent6>
        <a:srgbClr val="FFE6EA"/>
      </a:accent6>
      <a:hlink>
        <a:srgbClr val="22272B"/>
      </a:hlink>
      <a:folHlink>
        <a:srgbClr val="22272B"/>
      </a:folHlink>
    </a:clrScheme>
    <a:fontScheme name="NSWCC PPT Sept 2022">
      <a:majorFont>
        <a:latin typeface="Public Sans"/>
        <a:ea typeface=""/>
        <a:cs typeface=""/>
      </a:majorFont>
      <a:minorFont>
        <a:latin typeface="Public Sans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lIns="0" tIns="0" rIns="0" bIns="0" rtlCol="0" anchor="t" anchorCtr="0"/>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dirty="0"/>
        </a:defPPr>
      </a:lstStyle>
    </a:txDef>
  </a:objectDefaults>
  <a:extraClrSchemeLst/>
  <a:extLst>
    <a:ext uri="{05A4C25C-085E-4340-85A3-A5531E510DB2}">
      <thm15:themeFamily xmlns:thm15="http://schemas.microsoft.com/office/thememl/2012/main" name="DoE_PPT_Template" id="{D392CA0C-79AB-2F43-B406-806EF3F5B872}" vid="{EF09C4E5-68C1-7F4F-89C2-2CBE55090EE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aadb97e7-ef8b-4a10-9e28-44ef6aa54c77" xsi:nil="true"/>
    <lcf76f155ced4ddcb4097134ff3c332f xmlns="063f31f4-c326-4d72-9eeb-d1af1187bebc">
      <Terms xmlns="http://schemas.microsoft.com/office/infopath/2007/PartnerControls"/>
    </lcf76f155ced4ddcb4097134ff3c332f>
    <Explanatorynotes xmlns="063f31f4-c326-4d72-9eeb-d1af1187bebc"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BD904B9210B99B4FA9E85A739F008746" ma:contentTypeVersion="20" ma:contentTypeDescription="Create a new document." ma:contentTypeScope="" ma:versionID="6a98343a1479b0f2e14aff521a08fdb1">
  <xsd:schema xmlns:xsd="http://www.w3.org/2001/XMLSchema" xmlns:xs="http://www.w3.org/2001/XMLSchema" xmlns:p="http://schemas.microsoft.com/office/2006/metadata/properties" xmlns:ns2="063f31f4-c326-4d72-9eeb-d1af1187bebc" xmlns:ns3="aadb97e7-ef8b-4a10-9e28-44ef6aa54c77" targetNamespace="http://schemas.microsoft.com/office/2006/metadata/properties" ma:root="true" ma:fieldsID="a315082d5aa65621fbaeb1e3d18dccf9" ns2:_="" ns3:_="">
    <xsd:import namespace="063f31f4-c326-4d72-9eeb-d1af1187bebc"/>
    <xsd:import namespace="aadb97e7-ef8b-4a10-9e28-44ef6aa54c7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Location" minOccurs="0"/>
                <xsd:element ref="ns2:MediaServiceOCR"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Explanatory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63f31f4-c326-4d72-9eeb-d1af1187beb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51f47cd6-212f-4ea2-b6af-f1d1e47bdba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Explanatorynotes" ma:index="26" nillable="true" ma:displayName="Explanatory notes" ma:description="Reason for the artefact and its presence in this folder" ma:format="Dropdown" ma:internalName="Explanatorynotes">
      <xsd:simpleType>
        <xsd:restriction base="dms:Note">
          <xsd:maxLength value="255"/>
        </xsd:restriction>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adb97e7-ef8b-4a10-9e28-44ef6aa54c77"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ba38b62-942b-40aa-aab2-8483ad9e51f0}" ma:internalName="TaxCatchAll" ma:showField="CatchAllData" ma:web="aadb97e7-ef8b-4a10-9e28-44ef6aa54c7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85FD21-A505-45BD-8958-AB0224894CD5}">
  <ds:schemaRefs>
    <ds:schemaRef ds:uri="aadb97e7-ef8b-4a10-9e28-44ef6aa54c77"/>
    <ds:schemaRef ds:uri="http://purl.org/dc/terms/"/>
    <ds:schemaRef ds:uri="http://www.w3.org/XML/1998/namespace"/>
    <ds:schemaRef ds:uri="http://purl.org/dc/dcmitype/"/>
    <ds:schemaRef ds:uri="063f31f4-c326-4d72-9eeb-d1af1187bebc"/>
    <ds:schemaRef ds:uri="http://schemas.openxmlformats.org/package/2006/metadata/core-properties"/>
    <ds:schemaRef ds:uri="http://schemas.microsoft.com/office/2006/documentManagement/types"/>
    <ds:schemaRef ds:uri="http://purl.org/dc/elements/1.1/"/>
    <ds:schemaRef ds:uri="http://schemas.microsoft.com/office/infopath/2007/PartnerControls"/>
    <ds:schemaRef ds:uri="http://schemas.microsoft.com/office/2006/metadata/properties"/>
  </ds:schemaRefs>
</ds:datastoreItem>
</file>

<file path=customXml/itemProps2.xml><?xml version="1.0" encoding="utf-8"?>
<ds:datastoreItem xmlns:ds="http://schemas.openxmlformats.org/officeDocument/2006/customXml" ds:itemID="{9C0EE95E-BFF4-4BDA-AE21-64967011DB84}">
  <ds:schemaRefs>
    <ds:schemaRef ds:uri="063f31f4-c326-4d72-9eeb-d1af1187bebc"/>
    <ds:schemaRef ds:uri="aadb97e7-ef8b-4a10-9e28-44ef6aa54c7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4718CA06-5FE2-4AF2-88EB-2B9E8B6741B8}">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DoE_PPT_Template</Template>
  <TotalTime>0</TotalTime>
  <Words>2149</Words>
  <Application>Microsoft Office PowerPoint</Application>
  <PresentationFormat>Widescreen</PresentationFormat>
  <Paragraphs>201</Paragraphs>
  <Slides>20</Slides>
  <Notes>17</Notes>
  <HiddenSlides>0</HiddenSlides>
  <MMClips>6</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Public Sans Medium</vt:lpstr>
      <vt:lpstr>Public Sans SemiBold</vt:lpstr>
      <vt:lpstr>Public Sans</vt:lpstr>
      <vt:lpstr>Public Sans Light</vt:lpstr>
      <vt:lpstr>Arial</vt:lpstr>
      <vt:lpstr>Times New Roman</vt:lpstr>
      <vt:lpstr>Calibri</vt:lpstr>
      <vt:lpstr>NSWG Corporate</vt:lpstr>
      <vt:lpstr>Placeholder</vt:lpstr>
      <vt:lpstr>Transition to preschool</vt:lpstr>
      <vt:lpstr>Agenda</vt:lpstr>
      <vt:lpstr>Acknowledgement of Country</vt:lpstr>
      <vt:lpstr>Session Outcomes</vt:lpstr>
      <vt:lpstr>Links to key documents</vt:lpstr>
      <vt:lpstr>National Quality Standards: Quality Area 6</vt:lpstr>
      <vt:lpstr>Early Years Learning Framework</vt:lpstr>
      <vt:lpstr>An evidence-based and planned approach</vt:lpstr>
      <vt:lpstr>What is the research telling us?</vt:lpstr>
      <vt:lpstr>Collaboration is essential for a successful transition</vt:lpstr>
      <vt:lpstr>Transition to preschool planning timeline </vt:lpstr>
      <vt:lpstr>Questions to consider when planning</vt:lpstr>
      <vt:lpstr>Transition in practice </vt:lpstr>
      <vt:lpstr>Preschool story: Riverstone Public School Gulyangarri Preschool</vt:lpstr>
      <vt:lpstr>Resources to support children: Social narrative </vt:lpstr>
      <vt:lpstr>Resources to support families: Sharing information</vt:lpstr>
      <vt:lpstr>Further reading</vt:lpstr>
      <vt:lpstr>Further reading for educators </vt:lpstr>
      <vt:lpstr>Contact Information </vt:lpstr>
      <vt:lpstr>PowerPoint Presentation</vt:lpstr>
    </vt:vector>
  </TitlesOfParts>
  <Company>NSW Department of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Transition to preschool – slide deck</dc:title>
  <dc:creator>NSW Department of Education</dc:creator>
  <dcterms:created xsi:type="dcterms:W3CDTF">2025-09-09T03:00:07Z</dcterms:created>
  <dcterms:modified xsi:type="dcterms:W3CDTF">2025-11-25T00:28:31Z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0x010100BD904B9210B99B4FA9E85A739F008746</vt:lpwstr>
  </property>
  <property fmtid="{D5CDD505-2E9C-101B-9397-08002B2CF9AE}" pid="3" name="MediaServiceImageTags">
    <vt:lpwstr/>
  </property>
  <property fmtid="{D5CDD505-2E9C-101B-9397-08002B2CF9AE}" pid="4" name="MSIP_Label_a6214476-0a12-4e5a-9f69-27718960d391_Tag">
    <vt:lpwstr>10, 3, 0, 2</vt:lpwstr>
  </property>
  <property fmtid="{D5CDD505-2E9C-101B-9397-08002B2CF9AE}" pid="5" name="MSIP_Label_a6214476-0a12-4e5a-9f69-27718960d391_SetDate">
    <vt:lpwstr>2025-02-28T03:37:51Z</vt:lpwstr>
  </property>
  <property fmtid="{D5CDD505-2E9C-101B-9397-08002B2CF9AE}" pid="6" name="MSIP_Label_a6214476-0a12-4e5a-9f69-27718960d391_Name">
    <vt:lpwstr>OFFICIAL</vt:lpwstr>
  </property>
  <property fmtid="{D5CDD505-2E9C-101B-9397-08002B2CF9AE}" pid="7" name="ClassificationContentMarkingHeaderText">
    <vt:lpwstr>OFFICIAL</vt:lpwstr>
  </property>
  <property fmtid="{D5CDD505-2E9C-101B-9397-08002B2CF9AE}" pid="8" name="MSIP_Label_a6214476-0a12-4e5a-9f69-27718960d391_Enabled">
    <vt:lpwstr>true</vt:lpwstr>
  </property>
  <property fmtid="{D5CDD505-2E9C-101B-9397-08002B2CF9AE}" pid="9" name="MSIP_Label_a6214476-0a12-4e5a-9f69-27718960d391_Method">
    <vt:lpwstr>Standard</vt:lpwstr>
  </property>
  <property fmtid="{D5CDD505-2E9C-101B-9397-08002B2CF9AE}" pid="10" name="ClassificationContentMarkingFooterText">
    <vt:lpwstr>OFFICIAL</vt:lpwstr>
  </property>
  <property fmtid="{D5CDD505-2E9C-101B-9397-08002B2CF9AE}" pid="11" name="MSIP_Label_a6214476-0a12-4e5a-9f69-27718960d391_SiteId">
    <vt:lpwstr>1ef97a68-e8ab-44ed-a16d-b579fe2d7cd8</vt:lpwstr>
  </property>
  <property fmtid="{D5CDD505-2E9C-101B-9397-08002B2CF9AE}" pid="12" name="ClassificationContentMarkingHeaderLocations">
    <vt:lpwstr>NSWG Corporate:7\Placeholder:4</vt:lpwstr>
  </property>
  <property fmtid="{D5CDD505-2E9C-101B-9397-08002B2CF9AE}" pid="13" name="MSIP_Label_a6214476-0a12-4e5a-9f69-27718960d391_ActionId">
    <vt:lpwstr>9ffa4403-b2a3-4858-91f7-84e5f03bc208</vt:lpwstr>
  </property>
  <property fmtid="{D5CDD505-2E9C-101B-9397-08002B2CF9AE}" pid="14" name="MSIP_Label_a6214476-0a12-4e5a-9f69-27718960d391_ContentBits">
    <vt:lpwstr>3</vt:lpwstr>
  </property>
  <property fmtid="{D5CDD505-2E9C-101B-9397-08002B2CF9AE}" pid="15" name="ClassificationContentMarkingFooterLocations">
    <vt:lpwstr>NSWG Corporate:10\Placeholder:5</vt:lpwstr>
  </property>
  <property fmtid="{D5CDD505-2E9C-101B-9397-08002B2CF9AE}" pid="16" name="MSIP_Label_b603dfd7-d93a-4381-a340-2995d8282205_Enabled">
    <vt:lpwstr>true</vt:lpwstr>
  </property>
  <property fmtid="{D5CDD505-2E9C-101B-9397-08002B2CF9AE}" pid="17" name="MSIP_Label_b603dfd7-d93a-4381-a340-2995d8282205_SetDate">
    <vt:lpwstr>2025-04-03T02:24:59Z</vt:lpwstr>
  </property>
  <property fmtid="{D5CDD505-2E9C-101B-9397-08002B2CF9AE}" pid="18" name="MSIP_Label_b603dfd7-d93a-4381-a340-2995d8282205_Method">
    <vt:lpwstr>Standard</vt:lpwstr>
  </property>
  <property fmtid="{D5CDD505-2E9C-101B-9397-08002B2CF9AE}" pid="19" name="MSIP_Label_b603dfd7-d93a-4381-a340-2995d8282205_Name">
    <vt:lpwstr>OFFICIAL</vt:lpwstr>
  </property>
  <property fmtid="{D5CDD505-2E9C-101B-9397-08002B2CF9AE}" pid="20" name="MSIP_Label_b603dfd7-d93a-4381-a340-2995d8282205_SiteId">
    <vt:lpwstr>05a0e69a-418a-47c1-9c25-9387261bf991</vt:lpwstr>
  </property>
  <property fmtid="{D5CDD505-2E9C-101B-9397-08002B2CF9AE}" pid="21" name="MSIP_Label_b603dfd7-d93a-4381-a340-2995d8282205_ActionId">
    <vt:lpwstr>0059b69a-a46b-4383-a6d9-1a25d366d2b2</vt:lpwstr>
  </property>
  <property fmtid="{D5CDD505-2E9C-101B-9397-08002B2CF9AE}" pid="22" name="MSIP_Label_b603dfd7-d93a-4381-a340-2995d8282205_ContentBits">
    <vt:lpwstr>0</vt:lpwstr>
  </property>
  <property fmtid="{D5CDD505-2E9C-101B-9397-08002B2CF9AE}" pid="23" name="MSIP_Label_b603dfd7-d93a-4381-a340-2995d8282205_Tag">
    <vt:lpwstr>50, 3, 0, 1</vt:lpwstr>
  </property>
</Properties>
</file>